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10287000" cx="18288000"/>
  <p:notesSz cx="6858000" cy="9144000"/>
  <p:embeddedFontLst>
    <p:embeddedFont>
      <p:font typeface="DM Sans Medium"/>
      <p:regular r:id="rId59"/>
      <p:bold r:id="rId60"/>
      <p:italic r:id="rId61"/>
      <p:boldItalic r:id="rId62"/>
    </p:embeddedFont>
    <p:embeddedFont>
      <p:font typeface="Inter SemiBold"/>
      <p:regular r:id="rId63"/>
      <p:bold r:id="rId64"/>
    </p:embeddedFon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Amatic SC"/>
      <p:regular r:id="rId73"/>
      <p:bold r:id="rId74"/>
    </p:embeddedFont>
    <p:embeddedFont>
      <p:font typeface="Montserrat"/>
      <p:regular r:id="rId75"/>
      <p:bold r:id="rId76"/>
      <p:italic r:id="rId77"/>
      <p:boldItalic r:id="rId78"/>
    </p:embeddedFont>
    <p:embeddedFont>
      <p:font typeface="Alata"/>
      <p:regular r:id="rId79"/>
    </p:embeddedFont>
    <p:embeddedFont>
      <p:font typeface="Proxima Nova Semibold"/>
      <p:regular r:id="rId80"/>
      <p:bold r:id="rId81"/>
      <p:boldItalic r:id="rId82"/>
    </p:embeddedFont>
    <p:embeddedFont>
      <p:font typeface="PT Sans"/>
      <p:regular r:id="rId83"/>
      <p:bold r:id="rId84"/>
      <p:italic r:id="rId85"/>
      <p:boldItalic r:id="rId86"/>
    </p:embeddedFont>
    <p:embeddedFont>
      <p:font typeface="DM Sans"/>
      <p:regular r:id="rId87"/>
      <p:bold r:id="rId88"/>
      <p:italic r:id="rId89"/>
      <p:boldItalic r:id="rId90"/>
    </p:embeddedFont>
    <p:embeddedFont>
      <p:font typeface="Inter Black"/>
      <p:bold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441">
          <p15:clr>
            <a:srgbClr val="747775"/>
          </p15:clr>
        </p15:guide>
        <p15:guide id="2" pos="10079">
          <p15:clr>
            <a:srgbClr val="747775"/>
          </p15:clr>
        </p15:guide>
        <p15:guide id="3" pos="5616">
          <p15:clr>
            <a:srgbClr val="747775"/>
          </p15:clr>
        </p15:guide>
        <p15:guide id="4" pos="723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FF13B9-6003-4784-A8BD-7B4F3506442D}">
  <a:tblStyle styleId="{DEFF13B9-6003-4784-A8BD-7B4F350644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41"/>
        <p:guide pos="10079"/>
        <p:guide pos="5616"/>
        <p:guide pos="72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TSans-bold.fntdata"/><Relationship Id="rId83" Type="http://schemas.openxmlformats.org/officeDocument/2006/relationships/font" Target="fonts/PTSans-regular.fntdata"/><Relationship Id="rId42" Type="http://schemas.openxmlformats.org/officeDocument/2006/relationships/slide" Target="slides/slide35.xml"/><Relationship Id="rId86" Type="http://schemas.openxmlformats.org/officeDocument/2006/relationships/font" Target="fonts/PTSans-boldItalic.fntdata"/><Relationship Id="rId41" Type="http://schemas.openxmlformats.org/officeDocument/2006/relationships/slide" Target="slides/slide34.xml"/><Relationship Id="rId85" Type="http://schemas.openxmlformats.org/officeDocument/2006/relationships/font" Target="fonts/PTSans-italic.fntdata"/><Relationship Id="rId44" Type="http://schemas.openxmlformats.org/officeDocument/2006/relationships/slide" Target="slides/slide37.xml"/><Relationship Id="rId88" Type="http://schemas.openxmlformats.org/officeDocument/2006/relationships/font" Target="fonts/DMSans-bold.fntdata"/><Relationship Id="rId43" Type="http://schemas.openxmlformats.org/officeDocument/2006/relationships/slide" Target="slides/slide36.xml"/><Relationship Id="rId87" Type="http://schemas.openxmlformats.org/officeDocument/2006/relationships/font" Target="fonts/DMSans-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DMSans-italic.fntdata"/><Relationship Id="rId80" Type="http://schemas.openxmlformats.org/officeDocument/2006/relationships/font" Target="fonts/ProximaNovaSemibold-regular.fntdata"/><Relationship Id="rId82" Type="http://schemas.openxmlformats.org/officeDocument/2006/relationships/font" Target="fonts/ProximaNovaSemibold-boldItalic.fntdata"/><Relationship Id="rId81" Type="http://schemas.openxmlformats.org/officeDocument/2006/relationships/font" Target="fonts/ProximaNova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AmaticSC-regular.fntdata"/><Relationship Id="rId72" Type="http://schemas.openxmlformats.org/officeDocument/2006/relationships/font" Target="fonts/RobotoMedium-boldItalic.fntdata"/><Relationship Id="rId31" Type="http://schemas.openxmlformats.org/officeDocument/2006/relationships/slide" Target="slides/slide24.xml"/><Relationship Id="rId75" Type="http://schemas.openxmlformats.org/officeDocument/2006/relationships/font" Target="fonts/Montserrat-regular.fntdata"/><Relationship Id="rId30" Type="http://schemas.openxmlformats.org/officeDocument/2006/relationships/slide" Target="slides/slide23.xml"/><Relationship Id="rId74" Type="http://schemas.openxmlformats.org/officeDocument/2006/relationships/font" Target="fonts/AmaticSC-bold.fntdata"/><Relationship Id="rId33" Type="http://schemas.openxmlformats.org/officeDocument/2006/relationships/slide" Target="slides/slide26.xml"/><Relationship Id="rId77" Type="http://schemas.openxmlformats.org/officeDocument/2006/relationships/font" Target="fonts/Montserrat-italic.fntdata"/><Relationship Id="rId32" Type="http://schemas.openxmlformats.org/officeDocument/2006/relationships/slide" Target="slides/slide25.xml"/><Relationship Id="rId76" Type="http://schemas.openxmlformats.org/officeDocument/2006/relationships/font" Target="fonts/Montserrat-bold.fntdata"/><Relationship Id="rId35" Type="http://schemas.openxmlformats.org/officeDocument/2006/relationships/slide" Target="slides/slide28.xml"/><Relationship Id="rId79" Type="http://schemas.openxmlformats.org/officeDocument/2006/relationships/font" Target="fonts/Alata-regular.fntdata"/><Relationship Id="rId34" Type="http://schemas.openxmlformats.org/officeDocument/2006/relationships/slide" Target="slides/slide27.xml"/><Relationship Id="rId78" Type="http://schemas.openxmlformats.org/officeDocument/2006/relationships/font" Target="fonts/Montserrat-boldItalic.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MSansMedium-boldItalic.fntdata"/><Relationship Id="rId61" Type="http://schemas.openxmlformats.org/officeDocument/2006/relationships/font" Target="fonts/DMSansMedium-italic.fntdata"/><Relationship Id="rId20" Type="http://schemas.openxmlformats.org/officeDocument/2006/relationships/slide" Target="slides/slide13.xml"/><Relationship Id="rId64" Type="http://schemas.openxmlformats.org/officeDocument/2006/relationships/font" Target="fonts/InterSemiBold-bold.fntdata"/><Relationship Id="rId63" Type="http://schemas.openxmlformats.org/officeDocument/2006/relationships/font" Target="fonts/InterSemiBold-regular.fntdata"/><Relationship Id="rId22" Type="http://schemas.openxmlformats.org/officeDocument/2006/relationships/slide" Target="slides/slide15.xml"/><Relationship Id="rId66" Type="http://schemas.openxmlformats.org/officeDocument/2006/relationships/font" Target="fonts/ProximaNova-bold.fntdata"/><Relationship Id="rId21" Type="http://schemas.openxmlformats.org/officeDocument/2006/relationships/slide" Target="slides/slide14.xml"/><Relationship Id="rId65" Type="http://schemas.openxmlformats.org/officeDocument/2006/relationships/font" Target="fonts/ProximaNova-regular.fntdata"/><Relationship Id="rId24" Type="http://schemas.openxmlformats.org/officeDocument/2006/relationships/slide" Target="slides/slide17.xml"/><Relationship Id="rId68" Type="http://schemas.openxmlformats.org/officeDocument/2006/relationships/font" Target="fonts/ProximaNova-boldItalic.fntdata"/><Relationship Id="rId23" Type="http://schemas.openxmlformats.org/officeDocument/2006/relationships/slide" Target="slides/slide16.xml"/><Relationship Id="rId67" Type="http://schemas.openxmlformats.org/officeDocument/2006/relationships/font" Target="fonts/ProximaNova-italic.fntdata"/><Relationship Id="rId60" Type="http://schemas.openxmlformats.org/officeDocument/2006/relationships/font" Target="fonts/DMSansMedium-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InterBlack-bold.fntdata"/><Relationship Id="rId90" Type="http://schemas.openxmlformats.org/officeDocument/2006/relationships/font" Target="fonts/DMSans-boldItalic.fntdata"/><Relationship Id="rId15" Type="http://schemas.openxmlformats.org/officeDocument/2006/relationships/slide" Target="slides/slide8.xml"/><Relationship Id="rId59" Type="http://schemas.openxmlformats.org/officeDocument/2006/relationships/font" Target="fonts/DMSansMedium-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898198a2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898198a2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508b008a9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508b008a9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508b008a9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508b008a9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4753f4ec8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4753f4ec8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08b008a90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508b008a90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508b008a90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508b008a90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4753f4ec8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4753f4ec8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508b008a90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508b008a90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508b008a90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508b008a9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508b008a90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508b008a9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508b008a90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508b008a90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508b008a90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508b008a90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48a3de4cb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48a3de4cb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4753f4ec8e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4753f4ec8e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48948cee0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48948cee0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508b008a90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508b008a90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508b008a90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508b008a90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508b008a90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508b008a90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508b008a90_0_1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508b008a90_0_1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508b008a90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508b008a90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508b008a90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508b008a90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470c71029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470c71029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508b008a90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508b008a90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48948cee0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48948cee0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1474d8d3ff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1474d8d3ff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d9b1243d5b_0_5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d9b1243d5b_0_5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147006e9c88_0_8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147006e9c88_0_8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147006e9c88_0_8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147006e9c88_0_8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147006e9c88_0_8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147006e9c88_0_8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147006e9c88_0_8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147006e9c88_0_8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147006e9c88_0_9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147006e9c88_0_9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47006e9c88_0_9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147006e9c88_0_9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7" name="Shape 4567"/>
        <p:cNvGrpSpPr/>
        <p:nvPr/>
      </p:nvGrpSpPr>
      <p:grpSpPr>
        <a:xfrm>
          <a:off x="0" y="0"/>
          <a:ext cx="0" cy="0"/>
          <a:chOff x="0" y="0"/>
          <a:chExt cx="0" cy="0"/>
        </a:xfrm>
      </p:grpSpPr>
      <p:sp>
        <p:nvSpPr>
          <p:cNvPr id="4568" name="Google Shape;4568;g147006e9c88_0_1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9" name="Google Shape;4569;g147006e9c88_0_1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6" name="Shape 4986"/>
        <p:cNvGrpSpPr/>
        <p:nvPr/>
      </p:nvGrpSpPr>
      <p:grpSpPr>
        <a:xfrm>
          <a:off x="0" y="0"/>
          <a:ext cx="0" cy="0"/>
          <a:chOff x="0" y="0"/>
          <a:chExt cx="0" cy="0"/>
        </a:xfrm>
      </p:grpSpPr>
      <p:sp>
        <p:nvSpPr>
          <p:cNvPr id="4987" name="Google Shape;4987;g147006e9c88_0_1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8" name="Google Shape;4988;g147006e9c88_0_1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6" name="Shape 5156"/>
        <p:cNvGrpSpPr/>
        <p:nvPr/>
      </p:nvGrpSpPr>
      <p:grpSpPr>
        <a:xfrm>
          <a:off x="0" y="0"/>
          <a:ext cx="0" cy="0"/>
          <a:chOff x="0" y="0"/>
          <a:chExt cx="0" cy="0"/>
        </a:xfrm>
      </p:grpSpPr>
      <p:sp>
        <p:nvSpPr>
          <p:cNvPr id="5157" name="Google Shape;5157;g147006e9c88_0_1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8" name="Google Shape;5158;g147006e9c88_0_1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1" name="Shape 5561"/>
        <p:cNvGrpSpPr/>
        <p:nvPr/>
      </p:nvGrpSpPr>
      <p:grpSpPr>
        <a:xfrm>
          <a:off x="0" y="0"/>
          <a:ext cx="0" cy="0"/>
          <a:chOff x="0" y="0"/>
          <a:chExt cx="0" cy="0"/>
        </a:xfrm>
      </p:grpSpPr>
      <p:sp>
        <p:nvSpPr>
          <p:cNvPr id="5562" name="Google Shape;5562;g147006e9c88_0_12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3" name="Google Shape;5563;g147006e9c88_0_1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1" name="Shape 5941"/>
        <p:cNvGrpSpPr/>
        <p:nvPr/>
      </p:nvGrpSpPr>
      <p:grpSpPr>
        <a:xfrm>
          <a:off x="0" y="0"/>
          <a:ext cx="0" cy="0"/>
          <a:chOff x="0" y="0"/>
          <a:chExt cx="0" cy="0"/>
        </a:xfrm>
      </p:grpSpPr>
      <p:sp>
        <p:nvSpPr>
          <p:cNvPr id="5942" name="Google Shape;5942;g147006e9c88_0_12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3" name="Google Shape;5943;g147006e9c88_0_12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5" name="Shape 6355"/>
        <p:cNvGrpSpPr/>
        <p:nvPr/>
      </p:nvGrpSpPr>
      <p:grpSpPr>
        <a:xfrm>
          <a:off x="0" y="0"/>
          <a:ext cx="0" cy="0"/>
          <a:chOff x="0" y="0"/>
          <a:chExt cx="0" cy="0"/>
        </a:xfrm>
      </p:grpSpPr>
      <p:sp>
        <p:nvSpPr>
          <p:cNvPr id="6356" name="Google Shape;6356;g147006e9c88_0_13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7" name="Google Shape;6357;g147006e9c88_0_13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6" name="Shape 6716"/>
        <p:cNvGrpSpPr/>
        <p:nvPr/>
      </p:nvGrpSpPr>
      <p:grpSpPr>
        <a:xfrm>
          <a:off x="0" y="0"/>
          <a:ext cx="0" cy="0"/>
          <a:chOff x="0" y="0"/>
          <a:chExt cx="0" cy="0"/>
        </a:xfrm>
      </p:grpSpPr>
      <p:sp>
        <p:nvSpPr>
          <p:cNvPr id="6717" name="Google Shape;6717;g147006e9c88_0_13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8" name="Google Shape;6718;g147006e9c88_0_13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6" name="Shape 7226"/>
        <p:cNvGrpSpPr/>
        <p:nvPr/>
      </p:nvGrpSpPr>
      <p:grpSpPr>
        <a:xfrm>
          <a:off x="0" y="0"/>
          <a:ext cx="0" cy="0"/>
          <a:chOff x="0" y="0"/>
          <a:chExt cx="0" cy="0"/>
        </a:xfrm>
      </p:grpSpPr>
      <p:sp>
        <p:nvSpPr>
          <p:cNvPr id="7227" name="Google Shape;7227;g147006e9c88_0_14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8" name="Google Shape;7228;g147006e9c88_0_14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6" name="Shape 7846"/>
        <p:cNvGrpSpPr/>
        <p:nvPr/>
      </p:nvGrpSpPr>
      <p:grpSpPr>
        <a:xfrm>
          <a:off x="0" y="0"/>
          <a:ext cx="0" cy="0"/>
          <a:chOff x="0" y="0"/>
          <a:chExt cx="0" cy="0"/>
        </a:xfrm>
      </p:grpSpPr>
      <p:sp>
        <p:nvSpPr>
          <p:cNvPr id="7847" name="Google Shape;7847;g147006e9c88_0_14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8" name="Google Shape;7848;g147006e9c88_0_14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0" name="Shape 8440"/>
        <p:cNvGrpSpPr/>
        <p:nvPr/>
      </p:nvGrpSpPr>
      <p:grpSpPr>
        <a:xfrm>
          <a:off x="0" y="0"/>
          <a:ext cx="0" cy="0"/>
          <a:chOff x="0" y="0"/>
          <a:chExt cx="0" cy="0"/>
        </a:xfrm>
      </p:grpSpPr>
      <p:sp>
        <p:nvSpPr>
          <p:cNvPr id="8441" name="Google Shape;8441;g147006e9c88_0_15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2" name="Google Shape;8442;g147006e9c88_0_15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1" name="Shape 8761"/>
        <p:cNvGrpSpPr/>
        <p:nvPr/>
      </p:nvGrpSpPr>
      <p:grpSpPr>
        <a:xfrm>
          <a:off x="0" y="0"/>
          <a:ext cx="0" cy="0"/>
          <a:chOff x="0" y="0"/>
          <a:chExt cx="0" cy="0"/>
        </a:xfrm>
      </p:grpSpPr>
      <p:sp>
        <p:nvSpPr>
          <p:cNvPr id="8762" name="Google Shape;8762;g147006e9c88_0_15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3" name="Google Shape;8763;g147006e9c88_0_15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9" name="Shape 9069"/>
        <p:cNvGrpSpPr/>
        <p:nvPr/>
      </p:nvGrpSpPr>
      <p:grpSpPr>
        <a:xfrm>
          <a:off x="0" y="0"/>
          <a:ext cx="0" cy="0"/>
          <a:chOff x="0" y="0"/>
          <a:chExt cx="0" cy="0"/>
        </a:xfrm>
      </p:grpSpPr>
      <p:sp>
        <p:nvSpPr>
          <p:cNvPr id="9070" name="Google Shape;9070;g147006e9c88_0_17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1" name="Google Shape;9071;g147006e9c88_0_17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4753f4ec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4753f4ec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08b008a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08b008a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6.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4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idx="1" type="subTitle"/>
          </p:nvPr>
        </p:nvSpPr>
        <p:spPr>
          <a:xfrm>
            <a:off x="2028700" y="711600"/>
            <a:ext cx="6838200" cy="538200"/>
          </a:xfrm>
          <a:prstGeom prst="rect">
            <a:avLst/>
          </a:prstGeom>
          <a:noFill/>
          <a:ln>
            <a:noFill/>
          </a:ln>
        </p:spPr>
        <p:txBody>
          <a:bodyPr anchorCtr="0" anchor="t" bIns="182850" lIns="182850" spcFirstLastPara="1" rIns="182850" wrap="square" tIns="182850">
            <a:noAutofit/>
          </a:bodyPr>
          <a:lstStyle>
            <a:lvl1pPr lvl="0">
              <a:lnSpc>
                <a:spcPct val="80000"/>
              </a:lnSpc>
              <a:spcBef>
                <a:spcPts val="0"/>
              </a:spcBef>
              <a:spcAft>
                <a:spcPts val="0"/>
              </a:spcAft>
              <a:buSzPts val="2800"/>
              <a:buNone/>
              <a:defRPr sz="2400">
                <a:latin typeface="Inter Black"/>
                <a:ea typeface="Inter Black"/>
                <a:cs typeface="Inter Black"/>
                <a:sym typeface="Inter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 name="Google Shape;10;p2"/>
          <p:cNvSpPr txBox="1"/>
          <p:nvPr>
            <p:ph type="ctrTitle"/>
          </p:nvPr>
        </p:nvSpPr>
        <p:spPr>
          <a:xfrm>
            <a:off x="1440000" y="2947350"/>
            <a:ext cx="11212200" cy="2637000"/>
          </a:xfrm>
          <a:prstGeom prst="rect">
            <a:avLst/>
          </a:prstGeom>
        </p:spPr>
        <p:txBody>
          <a:bodyPr anchorCtr="0" anchor="t" bIns="182850" lIns="182850" spcFirstLastPara="1" rIns="182850" wrap="square" tIns="182850">
            <a:noAutofit/>
          </a:bodyPr>
          <a:lstStyle>
            <a:lvl1pPr lvl="0" rtl="0">
              <a:lnSpc>
                <a:spcPct val="80000"/>
              </a:lnSpc>
              <a:spcBef>
                <a:spcPts val="0"/>
              </a:spcBef>
              <a:spcAft>
                <a:spcPts val="0"/>
              </a:spcAft>
              <a:buSzPts val="10400"/>
              <a:buNone/>
              <a:defRPr sz="96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11" name="Google Shape;11;p2"/>
          <p:cNvSpPr txBox="1"/>
          <p:nvPr>
            <p:ph idx="2" type="subTitle"/>
          </p:nvPr>
        </p:nvSpPr>
        <p:spPr>
          <a:xfrm>
            <a:off x="1913005" y="5949150"/>
            <a:ext cx="8125800" cy="951600"/>
          </a:xfrm>
          <a:prstGeom prst="rect">
            <a:avLst/>
          </a:prstGeom>
          <a:noFill/>
          <a:ln>
            <a:noFill/>
          </a:ln>
        </p:spPr>
        <p:txBody>
          <a:bodyPr anchorCtr="0" anchor="t" bIns="182850" lIns="182850" spcFirstLastPara="1" rIns="182850" wrap="square" tIns="182850">
            <a:noAutofit/>
          </a:bodyPr>
          <a:lstStyle>
            <a:lvl1pPr lvl="0" algn="ctr">
              <a:lnSpc>
                <a:spcPct val="100000"/>
              </a:lnSpc>
              <a:spcBef>
                <a:spcPts val="0"/>
              </a:spcBef>
              <a:spcAft>
                <a:spcPts val="0"/>
              </a:spcAft>
              <a:buSzPts val="2800"/>
              <a:buNone/>
              <a:defRPr sz="3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1605350" y="2401663"/>
            <a:ext cx="15077400" cy="42006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19200"/>
              <a:buNone/>
              <a:defRPr sz="240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r>
              <a:t>xx%</a:t>
            </a:r>
          </a:p>
        </p:txBody>
      </p:sp>
      <p:sp>
        <p:nvSpPr>
          <p:cNvPr id="55" name="Google Shape;55;p11"/>
          <p:cNvSpPr txBox="1"/>
          <p:nvPr>
            <p:ph idx="1" type="subTitle"/>
          </p:nvPr>
        </p:nvSpPr>
        <p:spPr>
          <a:xfrm>
            <a:off x="4464950" y="6645125"/>
            <a:ext cx="9358200" cy="994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3200"/>
              <a:buNone/>
              <a:defRPr sz="32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
        <p:nvSpPr>
          <p:cNvPr id="56" name="Google Shape;56;p11"/>
          <p:cNvSpPr txBox="1"/>
          <p:nvPr>
            <p:ph idx="2" type="subTitle"/>
          </p:nvPr>
        </p:nvSpPr>
        <p:spPr>
          <a:xfrm>
            <a:off x="2028700" y="711600"/>
            <a:ext cx="6838200" cy="538200"/>
          </a:xfrm>
          <a:prstGeom prst="rect">
            <a:avLst/>
          </a:prstGeom>
          <a:noFill/>
          <a:ln>
            <a:noFill/>
          </a:ln>
        </p:spPr>
        <p:txBody>
          <a:bodyPr anchorCtr="0" anchor="t" bIns="182850" lIns="182850" spcFirstLastPara="1" rIns="182850" wrap="square" tIns="182850">
            <a:noAutofit/>
          </a:bodyPr>
          <a:lstStyle>
            <a:lvl1pPr lvl="0" rtl="0">
              <a:lnSpc>
                <a:spcPct val="80000"/>
              </a:lnSpc>
              <a:spcBef>
                <a:spcPts val="0"/>
              </a:spcBef>
              <a:spcAft>
                <a:spcPts val="0"/>
              </a:spcAft>
              <a:buSzPts val="2800"/>
              <a:buNone/>
              <a:defRPr sz="2400">
                <a:latin typeface="Inter Black"/>
                <a:ea typeface="Inter Black"/>
                <a:cs typeface="Inter Black"/>
                <a:sym typeface="Inter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7" name="Google Shape;57;p11"/>
          <p:cNvPicPr preferRelativeResize="0"/>
          <p:nvPr/>
        </p:nvPicPr>
        <p:blipFill rotWithShape="1">
          <a:blip r:embed="rId2">
            <a:alphaModFix/>
          </a:blip>
          <a:srcRect b="20661" l="20656" r="20661" t="20656"/>
          <a:stretch/>
        </p:blipFill>
        <p:spPr>
          <a:xfrm>
            <a:off x="14901250" y="-1711004"/>
            <a:ext cx="3661249" cy="3661249"/>
          </a:xfrm>
          <a:prstGeom prst="rect">
            <a:avLst/>
          </a:prstGeom>
          <a:noFill/>
          <a:ln>
            <a:noFill/>
          </a:ln>
          <a:effectLst>
            <a:outerShdw blurRad="28575" rotWithShape="0" algn="bl" dir="5400000" dist="104775">
              <a:schemeClr val="lt2">
                <a:alpha val="50000"/>
              </a:schemeClr>
            </a:outerShdw>
          </a:effectLst>
        </p:spPr>
      </p:pic>
      <p:pic>
        <p:nvPicPr>
          <p:cNvPr id="58" name="Google Shape;58;p11"/>
          <p:cNvPicPr preferRelativeResize="0"/>
          <p:nvPr/>
        </p:nvPicPr>
        <p:blipFill>
          <a:blip r:embed="rId3">
            <a:alphaModFix/>
          </a:blip>
          <a:stretch>
            <a:fillRect/>
          </a:stretch>
        </p:blipFill>
        <p:spPr>
          <a:xfrm rot="-5400000">
            <a:off x="-676325" y="7251374"/>
            <a:ext cx="5141248" cy="5141351"/>
          </a:xfrm>
          <a:prstGeom prst="rect">
            <a:avLst/>
          </a:prstGeom>
          <a:noFill/>
          <a:ln>
            <a:noFill/>
          </a:ln>
          <a:effectLst>
            <a:outerShdw blurRad="28575" rotWithShape="0" algn="bl" dir="3120000" dist="104775">
              <a:schemeClr val="lt2">
                <a:alpha val="54000"/>
              </a:scheme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_1_1">
    <p:spTree>
      <p:nvGrpSpPr>
        <p:cNvPr id="60" name="Shape 60"/>
        <p:cNvGrpSpPr/>
        <p:nvPr/>
      </p:nvGrpSpPr>
      <p:grpSpPr>
        <a:xfrm>
          <a:off x="0" y="0"/>
          <a:ext cx="0" cy="0"/>
          <a:chOff x="0" y="0"/>
          <a:chExt cx="0" cy="0"/>
        </a:xfrm>
      </p:grpSpPr>
      <p:sp>
        <p:nvSpPr>
          <p:cNvPr id="61" name="Google Shape;61;p13"/>
          <p:cNvSpPr txBox="1"/>
          <p:nvPr>
            <p:ph type="title"/>
          </p:nvPr>
        </p:nvSpPr>
        <p:spPr>
          <a:xfrm>
            <a:off x="3516900" y="2937306"/>
            <a:ext cx="5624400" cy="790800"/>
          </a:xfrm>
          <a:prstGeom prst="rect">
            <a:avLst/>
          </a:prstGeom>
        </p:spPr>
        <p:txBody>
          <a:bodyPr anchorCtr="0" anchor="b" bIns="182850" lIns="182850" spcFirstLastPara="1" rIns="182850" wrap="square" tIns="182850">
            <a:noAutofit/>
          </a:bodyPr>
          <a:lstStyle>
            <a:lvl1pPr lvl="0" rtl="0">
              <a:spcBef>
                <a:spcPts val="0"/>
              </a:spcBef>
              <a:spcAft>
                <a:spcPts val="0"/>
              </a:spcAft>
              <a:buSzPts val="4800"/>
              <a:buNone/>
              <a:defRPr sz="3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2" name="Google Shape;62;p13"/>
          <p:cNvSpPr txBox="1"/>
          <p:nvPr>
            <p:ph idx="1" type="subTitle"/>
          </p:nvPr>
        </p:nvSpPr>
        <p:spPr>
          <a:xfrm>
            <a:off x="3516900" y="3514967"/>
            <a:ext cx="5057400" cy="1050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63" name="Google Shape;63;p13"/>
          <p:cNvSpPr txBox="1"/>
          <p:nvPr>
            <p:ph idx="2" type="title"/>
          </p:nvPr>
        </p:nvSpPr>
        <p:spPr>
          <a:xfrm>
            <a:off x="11223600" y="2937306"/>
            <a:ext cx="5624400" cy="790800"/>
          </a:xfrm>
          <a:prstGeom prst="rect">
            <a:avLst/>
          </a:prstGeom>
        </p:spPr>
        <p:txBody>
          <a:bodyPr anchorCtr="0" anchor="b" bIns="182850" lIns="182850" spcFirstLastPara="1" rIns="182850" wrap="square" tIns="182850">
            <a:noAutofit/>
          </a:bodyPr>
          <a:lstStyle>
            <a:lvl1pPr lvl="0" rtl="0">
              <a:spcBef>
                <a:spcPts val="0"/>
              </a:spcBef>
              <a:spcAft>
                <a:spcPts val="0"/>
              </a:spcAft>
              <a:buSzPts val="48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4" name="Google Shape;64;p13"/>
          <p:cNvSpPr txBox="1"/>
          <p:nvPr>
            <p:ph idx="3" type="subTitle"/>
          </p:nvPr>
        </p:nvSpPr>
        <p:spPr>
          <a:xfrm>
            <a:off x="11223600" y="3514967"/>
            <a:ext cx="5057400" cy="1050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65" name="Google Shape;65;p13"/>
          <p:cNvSpPr txBox="1"/>
          <p:nvPr>
            <p:ph idx="4" type="title"/>
          </p:nvPr>
        </p:nvSpPr>
        <p:spPr>
          <a:xfrm>
            <a:off x="3516900" y="5154915"/>
            <a:ext cx="5624400" cy="790800"/>
          </a:xfrm>
          <a:prstGeom prst="rect">
            <a:avLst/>
          </a:prstGeom>
        </p:spPr>
        <p:txBody>
          <a:bodyPr anchorCtr="0" anchor="b" bIns="182850" lIns="182850" spcFirstLastPara="1" rIns="182850" wrap="square" tIns="182850">
            <a:noAutofit/>
          </a:bodyPr>
          <a:lstStyle>
            <a:lvl1pPr lvl="0" rtl="0">
              <a:spcBef>
                <a:spcPts val="0"/>
              </a:spcBef>
              <a:spcAft>
                <a:spcPts val="0"/>
              </a:spcAft>
              <a:buSzPts val="4800"/>
              <a:buNone/>
              <a:defRPr sz="3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6" name="Google Shape;66;p13"/>
          <p:cNvSpPr txBox="1"/>
          <p:nvPr>
            <p:ph idx="5" type="subTitle"/>
          </p:nvPr>
        </p:nvSpPr>
        <p:spPr>
          <a:xfrm>
            <a:off x="3516900" y="5732619"/>
            <a:ext cx="5057400" cy="1050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67" name="Google Shape;67;p13"/>
          <p:cNvSpPr txBox="1"/>
          <p:nvPr>
            <p:ph idx="6" type="title"/>
          </p:nvPr>
        </p:nvSpPr>
        <p:spPr>
          <a:xfrm>
            <a:off x="11223600" y="5154915"/>
            <a:ext cx="5624400" cy="790800"/>
          </a:xfrm>
          <a:prstGeom prst="rect">
            <a:avLst/>
          </a:prstGeom>
        </p:spPr>
        <p:txBody>
          <a:bodyPr anchorCtr="0" anchor="b" bIns="182850" lIns="182850" spcFirstLastPara="1" rIns="182850" wrap="square" tIns="182850">
            <a:noAutofit/>
          </a:bodyPr>
          <a:lstStyle>
            <a:lvl1pPr lvl="0" rtl="0">
              <a:spcBef>
                <a:spcPts val="0"/>
              </a:spcBef>
              <a:spcAft>
                <a:spcPts val="0"/>
              </a:spcAft>
              <a:buSzPts val="48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8" name="Google Shape;68;p13"/>
          <p:cNvSpPr txBox="1"/>
          <p:nvPr>
            <p:ph idx="7" type="subTitle"/>
          </p:nvPr>
        </p:nvSpPr>
        <p:spPr>
          <a:xfrm>
            <a:off x="11223600" y="5732619"/>
            <a:ext cx="5057400" cy="1050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69" name="Google Shape;69;p13"/>
          <p:cNvSpPr txBox="1"/>
          <p:nvPr>
            <p:ph hasCustomPrompt="1" idx="8" type="title"/>
          </p:nvPr>
        </p:nvSpPr>
        <p:spPr>
          <a:xfrm>
            <a:off x="1706100" y="3345133"/>
            <a:ext cx="1810800" cy="897000"/>
          </a:xfrm>
          <a:prstGeom prst="rect">
            <a:avLst/>
          </a:prstGeom>
          <a:noFill/>
          <a:ln>
            <a:noFill/>
          </a:ln>
        </p:spPr>
        <p:txBody>
          <a:bodyPr anchorCtr="0" anchor="ctr" bIns="182850" lIns="182850" spcFirstLastPara="1" rIns="182850" wrap="square" tIns="182850">
            <a:noAutofit/>
          </a:bodyPr>
          <a:lstStyle>
            <a:lvl1pPr lvl="0" rtl="0" algn="ctr">
              <a:spcBef>
                <a:spcPts val="0"/>
              </a:spcBef>
              <a:spcAft>
                <a:spcPts val="0"/>
              </a:spcAft>
              <a:buSzPts val="12000"/>
              <a:buNone/>
              <a:defRPr sz="5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 name="Google Shape;70;p13"/>
          <p:cNvSpPr txBox="1"/>
          <p:nvPr>
            <p:ph hasCustomPrompt="1" idx="9" type="title"/>
          </p:nvPr>
        </p:nvSpPr>
        <p:spPr>
          <a:xfrm>
            <a:off x="1706100" y="5616835"/>
            <a:ext cx="1810800" cy="789000"/>
          </a:xfrm>
          <a:prstGeom prst="rect">
            <a:avLst/>
          </a:prstGeom>
          <a:noFill/>
          <a:ln>
            <a:noFill/>
          </a:ln>
        </p:spPr>
        <p:txBody>
          <a:bodyPr anchorCtr="0" anchor="ctr" bIns="182850" lIns="182850" spcFirstLastPara="1" rIns="182850" wrap="square" tIns="182850">
            <a:noAutofit/>
          </a:bodyPr>
          <a:lstStyle>
            <a:lvl1pPr lvl="0" rtl="0" algn="ctr">
              <a:spcBef>
                <a:spcPts val="0"/>
              </a:spcBef>
              <a:spcAft>
                <a:spcPts val="0"/>
              </a:spcAft>
              <a:buSzPts val="12000"/>
              <a:buNone/>
              <a:defRPr sz="5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1" name="Google Shape;71;p13"/>
          <p:cNvSpPr txBox="1"/>
          <p:nvPr>
            <p:ph hasCustomPrompt="1" idx="13" type="title"/>
          </p:nvPr>
        </p:nvSpPr>
        <p:spPr>
          <a:xfrm>
            <a:off x="9406450" y="3345133"/>
            <a:ext cx="1810800" cy="897000"/>
          </a:xfrm>
          <a:prstGeom prst="rect">
            <a:avLst/>
          </a:prstGeom>
          <a:noFill/>
          <a:ln>
            <a:noFill/>
          </a:ln>
        </p:spPr>
        <p:txBody>
          <a:bodyPr anchorCtr="0" anchor="ctr" bIns="182850" lIns="182850" spcFirstLastPara="1" rIns="182850" wrap="square" tIns="182850">
            <a:noAutofit/>
          </a:bodyPr>
          <a:lstStyle>
            <a:lvl1pPr lvl="0" rtl="0" algn="ctr">
              <a:spcBef>
                <a:spcPts val="0"/>
              </a:spcBef>
              <a:spcAft>
                <a:spcPts val="0"/>
              </a:spcAft>
              <a:buSzPts val="12000"/>
              <a:buNone/>
              <a:defRPr sz="5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2" name="Google Shape;72;p13"/>
          <p:cNvSpPr txBox="1"/>
          <p:nvPr>
            <p:ph hasCustomPrompt="1" idx="14" type="title"/>
          </p:nvPr>
        </p:nvSpPr>
        <p:spPr>
          <a:xfrm>
            <a:off x="9406450" y="5616835"/>
            <a:ext cx="1810800" cy="789000"/>
          </a:xfrm>
          <a:prstGeom prst="rect">
            <a:avLst/>
          </a:prstGeom>
          <a:noFill/>
          <a:ln>
            <a:noFill/>
          </a:ln>
        </p:spPr>
        <p:txBody>
          <a:bodyPr anchorCtr="0" anchor="ctr" bIns="182850" lIns="182850" spcFirstLastPara="1" rIns="182850" wrap="square" tIns="182850">
            <a:noAutofit/>
          </a:bodyPr>
          <a:lstStyle>
            <a:lvl1pPr lvl="0" rtl="0" algn="ctr">
              <a:spcBef>
                <a:spcPts val="0"/>
              </a:spcBef>
              <a:spcAft>
                <a:spcPts val="0"/>
              </a:spcAft>
              <a:buSzPts val="12000"/>
              <a:buNone/>
              <a:defRPr sz="5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3"/>
          <p:cNvSpPr txBox="1"/>
          <p:nvPr>
            <p:ph idx="15"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sz="7200"/>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74" name="Google Shape;74;p13"/>
          <p:cNvSpPr txBox="1"/>
          <p:nvPr>
            <p:ph idx="16" type="title"/>
          </p:nvPr>
        </p:nvSpPr>
        <p:spPr>
          <a:xfrm>
            <a:off x="3516900" y="7372556"/>
            <a:ext cx="5624400" cy="790800"/>
          </a:xfrm>
          <a:prstGeom prst="rect">
            <a:avLst/>
          </a:prstGeom>
        </p:spPr>
        <p:txBody>
          <a:bodyPr anchorCtr="0" anchor="b" bIns="182850" lIns="182850" spcFirstLastPara="1" rIns="182850" wrap="square" tIns="182850">
            <a:noAutofit/>
          </a:bodyPr>
          <a:lstStyle>
            <a:lvl1pPr lvl="0" rtl="0">
              <a:spcBef>
                <a:spcPts val="0"/>
              </a:spcBef>
              <a:spcAft>
                <a:spcPts val="0"/>
              </a:spcAft>
              <a:buSzPts val="4800"/>
              <a:buNone/>
              <a:defRPr sz="3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5" name="Google Shape;75;p13"/>
          <p:cNvSpPr txBox="1"/>
          <p:nvPr>
            <p:ph idx="17" type="subTitle"/>
          </p:nvPr>
        </p:nvSpPr>
        <p:spPr>
          <a:xfrm>
            <a:off x="3516900" y="7950265"/>
            <a:ext cx="5057400" cy="1050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76" name="Google Shape;76;p13"/>
          <p:cNvSpPr txBox="1"/>
          <p:nvPr>
            <p:ph idx="18" type="title"/>
          </p:nvPr>
        </p:nvSpPr>
        <p:spPr>
          <a:xfrm>
            <a:off x="11223600" y="7372557"/>
            <a:ext cx="5624400" cy="790800"/>
          </a:xfrm>
          <a:prstGeom prst="rect">
            <a:avLst/>
          </a:prstGeom>
        </p:spPr>
        <p:txBody>
          <a:bodyPr anchorCtr="0" anchor="b" bIns="182850" lIns="182850" spcFirstLastPara="1" rIns="182850" wrap="square" tIns="182850">
            <a:noAutofit/>
          </a:bodyPr>
          <a:lstStyle>
            <a:lvl1pPr lvl="0" rtl="0">
              <a:spcBef>
                <a:spcPts val="0"/>
              </a:spcBef>
              <a:spcAft>
                <a:spcPts val="0"/>
              </a:spcAft>
              <a:buSzPts val="48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7" name="Google Shape;77;p13"/>
          <p:cNvSpPr txBox="1"/>
          <p:nvPr>
            <p:ph idx="19" type="subTitle"/>
          </p:nvPr>
        </p:nvSpPr>
        <p:spPr>
          <a:xfrm>
            <a:off x="11223600" y="7950266"/>
            <a:ext cx="5057400" cy="1050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78" name="Google Shape;78;p13"/>
          <p:cNvSpPr txBox="1"/>
          <p:nvPr>
            <p:ph hasCustomPrompt="1" idx="20" type="title"/>
          </p:nvPr>
        </p:nvSpPr>
        <p:spPr>
          <a:xfrm>
            <a:off x="1706100" y="7824283"/>
            <a:ext cx="1810800" cy="808800"/>
          </a:xfrm>
          <a:prstGeom prst="rect">
            <a:avLst/>
          </a:prstGeom>
          <a:noFill/>
          <a:ln>
            <a:noFill/>
          </a:ln>
        </p:spPr>
        <p:txBody>
          <a:bodyPr anchorCtr="0" anchor="ctr" bIns="182850" lIns="182850" spcFirstLastPara="1" rIns="182850" wrap="square" tIns="182850">
            <a:noAutofit/>
          </a:bodyPr>
          <a:lstStyle>
            <a:lvl1pPr lvl="0" rtl="0" algn="ctr">
              <a:spcBef>
                <a:spcPts val="0"/>
              </a:spcBef>
              <a:spcAft>
                <a:spcPts val="0"/>
              </a:spcAft>
              <a:buSzPts val="12000"/>
              <a:buNone/>
              <a:defRPr sz="5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9" name="Google Shape;79;p13"/>
          <p:cNvSpPr txBox="1"/>
          <p:nvPr>
            <p:ph hasCustomPrompt="1" idx="21" type="title"/>
          </p:nvPr>
        </p:nvSpPr>
        <p:spPr>
          <a:xfrm>
            <a:off x="9406450" y="7824283"/>
            <a:ext cx="1810800" cy="808800"/>
          </a:xfrm>
          <a:prstGeom prst="rect">
            <a:avLst/>
          </a:prstGeom>
          <a:noFill/>
          <a:ln>
            <a:noFill/>
          </a:ln>
        </p:spPr>
        <p:txBody>
          <a:bodyPr anchorCtr="0" anchor="ctr" bIns="182850" lIns="182850" spcFirstLastPara="1" rIns="182850" wrap="square" tIns="182850">
            <a:noAutofit/>
          </a:bodyPr>
          <a:lstStyle>
            <a:lvl1pPr lvl="0" rtl="0" algn="ctr">
              <a:spcBef>
                <a:spcPts val="0"/>
              </a:spcBef>
              <a:spcAft>
                <a:spcPts val="0"/>
              </a:spcAft>
              <a:buSzPts val="12000"/>
              <a:buNone/>
              <a:defRPr sz="5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80" name="Google Shape;80;p13"/>
          <p:cNvPicPr preferRelativeResize="0"/>
          <p:nvPr/>
        </p:nvPicPr>
        <p:blipFill rotWithShape="1">
          <a:blip r:embed="rId2">
            <a:alphaModFix/>
          </a:blip>
          <a:srcRect b="23443" l="62418" r="0" t="27613"/>
          <a:stretch/>
        </p:blipFill>
        <p:spPr>
          <a:xfrm>
            <a:off x="16095022" y="7629550"/>
            <a:ext cx="2699703" cy="3515999"/>
          </a:xfrm>
          <a:prstGeom prst="rect">
            <a:avLst/>
          </a:prstGeom>
          <a:noFill/>
          <a:ln>
            <a:noFill/>
          </a:ln>
          <a:effectLst>
            <a:outerShdw blurRad="42863" rotWithShape="0" algn="bl" dir="7380000" dist="95250">
              <a:schemeClr val="lt2">
                <a:alpha val="54000"/>
              </a:scheme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1" name="Shape 81"/>
        <p:cNvGrpSpPr/>
        <p:nvPr/>
      </p:nvGrpSpPr>
      <p:grpSpPr>
        <a:xfrm>
          <a:off x="0" y="0"/>
          <a:ext cx="0" cy="0"/>
          <a:chOff x="0" y="0"/>
          <a:chExt cx="0" cy="0"/>
        </a:xfrm>
      </p:grpSpPr>
      <p:sp>
        <p:nvSpPr>
          <p:cNvPr id="82" name="Google Shape;82;p14"/>
          <p:cNvSpPr txBox="1"/>
          <p:nvPr>
            <p:ph type="title"/>
          </p:nvPr>
        </p:nvSpPr>
        <p:spPr>
          <a:xfrm>
            <a:off x="5858050" y="6670450"/>
            <a:ext cx="6571800" cy="1063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14"/>
          <p:cNvSpPr txBox="1"/>
          <p:nvPr>
            <p:ph idx="1" type="subTitle"/>
          </p:nvPr>
        </p:nvSpPr>
        <p:spPr>
          <a:xfrm>
            <a:off x="3521750" y="2035950"/>
            <a:ext cx="11244600" cy="4008600"/>
          </a:xfrm>
          <a:prstGeom prst="rect">
            <a:avLst/>
          </a:prstGeom>
          <a:noFill/>
          <a:ln>
            <a:noFill/>
          </a:ln>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5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pic>
        <p:nvPicPr>
          <p:cNvPr id="84" name="Google Shape;84;p14"/>
          <p:cNvPicPr preferRelativeResize="0"/>
          <p:nvPr/>
        </p:nvPicPr>
        <p:blipFill rotWithShape="1">
          <a:blip r:embed="rId2">
            <a:alphaModFix/>
          </a:blip>
          <a:srcRect b="36860" l="0" r="59314" t="0"/>
          <a:stretch/>
        </p:blipFill>
        <p:spPr>
          <a:xfrm rot="2700000">
            <a:off x="15228980" y="7013111"/>
            <a:ext cx="1720140" cy="2669580"/>
          </a:xfrm>
          <a:prstGeom prst="rect">
            <a:avLst/>
          </a:prstGeom>
          <a:noFill/>
          <a:ln>
            <a:noFill/>
          </a:ln>
          <a:effectLst>
            <a:outerShdw blurRad="28575" rotWithShape="0" algn="bl" dir="2820000" dist="95250">
              <a:schemeClr val="lt2">
                <a:alpha val="56000"/>
              </a:schemeClr>
            </a:outerShdw>
          </a:effectLst>
        </p:spPr>
      </p:pic>
      <p:pic>
        <p:nvPicPr>
          <p:cNvPr id="85" name="Google Shape;85;p14"/>
          <p:cNvPicPr preferRelativeResize="0"/>
          <p:nvPr/>
        </p:nvPicPr>
        <p:blipFill rotWithShape="1">
          <a:blip r:embed="rId3">
            <a:alphaModFix/>
          </a:blip>
          <a:srcRect b="20661" l="20656" r="20661" t="20656"/>
          <a:stretch/>
        </p:blipFill>
        <p:spPr>
          <a:xfrm>
            <a:off x="15994400" y="1160796"/>
            <a:ext cx="3661249" cy="3661249"/>
          </a:xfrm>
          <a:prstGeom prst="rect">
            <a:avLst/>
          </a:prstGeom>
          <a:noFill/>
          <a:ln>
            <a:noFill/>
          </a:ln>
          <a:effectLst>
            <a:outerShdw blurRad="28575" rotWithShape="0" algn="bl" dir="5400000" dist="95250">
              <a:schemeClr val="lt2">
                <a:alpha val="56000"/>
              </a:schemeClr>
            </a:outerShdw>
          </a:effectLst>
        </p:spPr>
      </p:pic>
      <p:pic>
        <p:nvPicPr>
          <p:cNvPr id="86" name="Google Shape;86;p14"/>
          <p:cNvPicPr preferRelativeResize="0"/>
          <p:nvPr/>
        </p:nvPicPr>
        <p:blipFill rotWithShape="1">
          <a:blip r:embed="rId4">
            <a:alphaModFix/>
          </a:blip>
          <a:srcRect b="17061" l="12316" r="53047" t="9077"/>
          <a:stretch/>
        </p:blipFill>
        <p:spPr>
          <a:xfrm>
            <a:off x="-32506" y="2962500"/>
            <a:ext cx="3104001" cy="6619050"/>
          </a:xfrm>
          <a:prstGeom prst="rect">
            <a:avLst/>
          </a:prstGeom>
          <a:noFill/>
          <a:ln>
            <a:noFill/>
          </a:ln>
          <a:effectLst>
            <a:outerShdw blurRad="42863" rotWithShape="0" algn="bl" dir="840000" dist="95250">
              <a:schemeClr val="lt2">
                <a:alpha val="56000"/>
              </a:scheme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87" name="Shape 87"/>
        <p:cNvGrpSpPr/>
        <p:nvPr/>
      </p:nvGrpSpPr>
      <p:grpSpPr>
        <a:xfrm>
          <a:off x="0" y="0"/>
          <a:ext cx="0" cy="0"/>
          <a:chOff x="0" y="0"/>
          <a:chExt cx="0" cy="0"/>
        </a:xfrm>
      </p:grpSpPr>
      <p:sp>
        <p:nvSpPr>
          <p:cNvPr id="88" name="Google Shape;88;p1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89" name="Google Shape;89;p15"/>
          <p:cNvSpPr txBox="1"/>
          <p:nvPr>
            <p:ph idx="1" type="body"/>
          </p:nvPr>
        </p:nvSpPr>
        <p:spPr>
          <a:xfrm>
            <a:off x="1440000" y="2431500"/>
            <a:ext cx="15408000" cy="65958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3200"/>
              </a:spcBef>
              <a:spcAft>
                <a:spcPts val="0"/>
              </a:spcAft>
              <a:buSzPts val="2800"/>
              <a:buChar char="■"/>
              <a:defRPr/>
            </a:lvl3pPr>
            <a:lvl4pPr indent="-406400" lvl="3" marL="1828800" rtl="0">
              <a:lnSpc>
                <a:spcPct val="115000"/>
              </a:lnSpc>
              <a:spcBef>
                <a:spcPts val="3200"/>
              </a:spcBef>
              <a:spcAft>
                <a:spcPts val="0"/>
              </a:spcAft>
              <a:buSzPts val="2800"/>
              <a:buChar char="●"/>
              <a:defRPr/>
            </a:lvl4pPr>
            <a:lvl5pPr indent="-406400" lvl="4" marL="2286000" rtl="0">
              <a:lnSpc>
                <a:spcPct val="115000"/>
              </a:lnSpc>
              <a:spcBef>
                <a:spcPts val="3200"/>
              </a:spcBef>
              <a:spcAft>
                <a:spcPts val="0"/>
              </a:spcAft>
              <a:buSzPts val="2800"/>
              <a:buChar char="○"/>
              <a:defRPr/>
            </a:lvl5pPr>
            <a:lvl6pPr indent="-406400" lvl="5" marL="2743200" rtl="0">
              <a:lnSpc>
                <a:spcPct val="115000"/>
              </a:lnSpc>
              <a:spcBef>
                <a:spcPts val="3200"/>
              </a:spcBef>
              <a:spcAft>
                <a:spcPts val="0"/>
              </a:spcAft>
              <a:buSzPts val="2800"/>
              <a:buChar char="■"/>
              <a:defRPr/>
            </a:lvl6pPr>
            <a:lvl7pPr indent="-406400" lvl="6" marL="3200400" rtl="0">
              <a:lnSpc>
                <a:spcPct val="115000"/>
              </a:lnSpc>
              <a:spcBef>
                <a:spcPts val="3200"/>
              </a:spcBef>
              <a:spcAft>
                <a:spcPts val="0"/>
              </a:spcAft>
              <a:buSzPts val="2800"/>
              <a:buChar char="●"/>
              <a:defRPr/>
            </a:lvl7pPr>
            <a:lvl8pPr indent="-406400" lvl="7" marL="3657600" rtl="0">
              <a:lnSpc>
                <a:spcPct val="115000"/>
              </a:lnSpc>
              <a:spcBef>
                <a:spcPts val="3200"/>
              </a:spcBef>
              <a:spcAft>
                <a:spcPts val="0"/>
              </a:spcAft>
              <a:buSzPts val="2800"/>
              <a:buChar char="○"/>
              <a:defRPr/>
            </a:lvl8pPr>
            <a:lvl9pPr indent="-406400" lvl="8" marL="4114800" rtl="0">
              <a:lnSpc>
                <a:spcPct val="115000"/>
              </a:lnSpc>
              <a:spcBef>
                <a:spcPts val="3200"/>
              </a:spcBef>
              <a:spcAft>
                <a:spcPts val="3200"/>
              </a:spcAft>
              <a:buSzPts val="2800"/>
              <a:buChar char="■"/>
              <a:defRPr/>
            </a:lvl9pPr>
          </a:lstStyle>
          <a:p/>
        </p:txBody>
      </p:sp>
      <p:pic>
        <p:nvPicPr>
          <p:cNvPr id="90" name="Google Shape;90;p15"/>
          <p:cNvPicPr preferRelativeResize="0"/>
          <p:nvPr/>
        </p:nvPicPr>
        <p:blipFill rotWithShape="1">
          <a:blip r:embed="rId2">
            <a:alphaModFix/>
          </a:blip>
          <a:srcRect b="-4332" l="19266" r="39940" t="59485"/>
          <a:stretch/>
        </p:blipFill>
        <p:spPr>
          <a:xfrm>
            <a:off x="15901987" y="-806390"/>
            <a:ext cx="1543099" cy="1696448"/>
          </a:xfrm>
          <a:prstGeom prst="rect">
            <a:avLst/>
          </a:prstGeom>
          <a:noFill/>
          <a:ln>
            <a:noFill/>
          </a:ln>
          <a:effectLst>
            <a:outerShdw blurRad="28575" rotWithShape="0" algn="bl" dir="5400000" dist="57150">
              <a:schemeClr val="lt2">
                <a:alpha val="54000"/>
              </a:schemeClr>
            </a:outerShdw>
          </a:effectLst>
        </p:spPr>
      </p:pic>
      <p:pic>
        <p:nvPicPr>
          <p:cNvPr id="91" name="Google Shape;91;p15"/>
          <p:cNvPicPr preferRelativeResize="0"/>
          <p:nvPr/>
        </p:nvPicPr>
        <p:blipFill rotWithShape="1">
          <a:blip r:embed="rId3">
            <a:alphaModFix/>
          </a:blip>
          <a:srcRect b="20117" l="11124" r="11132" t="20117"/>
          <a:stretch/>
        </p:blipFill>
        <p:spPr>
          <a:xfrm>
            <a:off x="14282653" y="8805145"/>
            <a:ext cx="2940948" cy="2260850"/>
          </a:xfrm>
          <a:prstGeom prst="rect">
            <a:avLst/>
          </a:prstGeom>
          <a:noFill/>
          <a:ln>
            <a:noFill/>
          </a:ln>
          <a:effectLst>
            <a:outerShdw blurRad="28575" rotWithShape="0" algn="bl" dir="5400000" dist="57150">
              <a:schemeClr val="lt2">
                <a:alpha val="54000"/>
              </a:schemeClr>
            </a:outerShdw>
          </a:effectLst>
        </p:spPr>
      </p:pic>
      <p:pic>
        <p:nvPicPr>
          <p:cNvPr id="92" name="Google Shape;92;p15"/>
          <p:cNvPicPr preferRelativeResize="0"/>
          <p:nvPr/>
        </p:nvPicPr>
        <p:blipFill rotWithShape="1">
          <a:blip r:embed="rId4">
            <a:alphaModFix/>
          </a:blip>
          <a:srcRect b="13593" l="12455" r="12463" t="13600"/>
          <a:stretch/>
        </p:blipFill>
        <p:spPr>
          <a:xfrm>
            <a:off x="-2421699" y="5722650"/>
            <a:ext cx="3407551" cy="3304352"/>
          </a:xfrm>
          <a:prstGeom prst="rect">
            <a:avLst/>
          </a:prstGeom>
          <a:noFill/>
          <a:ln>
            <a:noFill/>
          </a:ln>
          <a:effectLst>
            <a:outerShdw blurRad="28575" rotWithShape="0" algn="bl" dir="5400000" dist="57150">
              <a:schemeClr val="lt2">
                <a:alpha val="54000"/>
              </a:schemeClr>
            </a:outerShdw>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
    <p:spTree>
      <p:nvGrpSpPr>
        <p:cNvPr id="93" name="Shape 93"/>
        <p:cNvGrpSpPr/>
        <p:nvPr/>
      </p:nvGrpSpPr>
      <p:grpSpPr>
        <a:xfrm>
          <a:off x="0" y="0"/>
          <a:ext cx="0" cy="0"/>
          <a:chOff x="0" y="0"/>
          <a:chExt cx="0" cy="0"/>
        </a:xfrm>
      </p:grpSpPr>
      <p:sp>
        <p:nvSpPr>
          <p:cNvPr id="94" name="Google Shape;94;p16"/>
          <p:cNvSpPr txBox="1"/>
          <p:nvPr>
            <p:ph type="title"/>
          </p:nvPr>
        </p:nvSpPr>
        <p:spPr>
          <a:xfrm>
            <a:off x="1440000" y="3699100"/>
            <a:ext cx="77952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95" name="Google Shape;95;p16"/>
          <p:cNvSpPr txBox="1"/>
          <p:nvPr>
            <p:ph idx="1" type="subTitle"/>
          </p:nvPr>
        </p:nvSpPr>
        <p:spPr>
          <a:xfrm>
            <a:off x="1440000" y="5018800"/>
            <a:ext cx="7795200" cy="1935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32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96" name="Google Shape;96;p16"/>
          <p:cNvSpPr/>
          <p:nvPr>
            <p:ph idx="2" type="pic"/>
          </p:nvPr>
        </p:nvSpPr>
        <p:spPr>
          <a:xfrm>
            <a:off x="10954469" y="2587462"/>
            <a:ext cx="5478000" cy="5478000"/>
          </a:xfrm>
          <a:prstGeom prst="ellipse">
            <a:avLst/>
          </a:prstGeom>
          <a:noFill/>
          <a:ln>
            <a:noFill/>
          </a:ln>
        </p:spPr>
      </p:sp>
      <p:sp>
        <p:nvSpPr>
          <p:cNvPr id="97" name="Google Shape;97;p16"/>
          <p:cNvSpPr txBox="1"/>
          <p:nvPr>
            <p:ph idx="3" type="subTitle"/>
          </p:nvPr>
        </p:nvSpPr>
        <p:spPr>
          <a:xfrm>
            <a:off x="2028700" y="711600"/>
            <a:ext cx="6838200" cy="538200"/>
          </a:xfrm>
          <a:prstGeom prst="rect">
            <a:avLst/>
          </a:prstGeom>
          <a:noFill/>
          <a:ln>
            <a:noFill/>
          </a:ln>
        </p:spPr>
        <p:txBody>
          <a:bodyPr anchorCtr="0" anchor="t" bIns="182850" lIns="182850" spcFirstLastPara="1" rIns="182850" wrap="square" tIns="182850">
            <a:noAutofit/>
          </a:bodyPr>
          <a:lstStyle>
            <a:lvl1pPr lvl="0" rtl="0">
              <a:lnSpc>
                <a:spcPct val="80000"/>
              </a:lnSpc>
              <a:spcBef>
                <a:spcPts val="0"/>
              </a:spcBef>
              <a:spcAft>
                <a:spcPts val="0"/>
              </a:spcAft>
              <a:buSzPts val="2800"/>
              <a:buNone/>
              <a:defRPr sz="2400">
                <a:latin typeface="Inter Black"/>
                <a:ea typeface="Inter Black"/>
                <a:cs typeface="Inter Black"/>
                <a:sym typeface="Inter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8" name="Google Shape;98;p16"/>
          <p:cNvPicPr preferRelativeResize="0"/>
          <p:nvPr/>
        </p:nvPicPr>
        <p:blipFill rotWithShape="1">
          <a:blip r:embed="rId2">
            <a:alphaModFix/>
          </a:blip>
          <a:srcRect b="42292" l="52850" r="0" t="-2719"/>
          <a:stretch/>
        </p:blipFill>
        <p:spPr>
          <a:xfrm>
            <a:off x="4335800" y="7293800"/>
            <a:ext cx="3336601" cy="4276201"/>
          </a:xfrm>
          <a:prstGeom prst="rect">
            <a:avLst/>
          </a:prstGeom>
          <a:noFill/>
          <a:ln>
            <a:noFill/>
          </a:ln>
          <a:effectLst>
            <a:outerShdw blurRad="28575" rotWithShape="0" algn="bl" dir="5400000" dist="95250">
              <a:schemeClr val="lt2">
                <a:alpha val="54000"/>
              </a:scheme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99" name="Shape 99"/>
        <p:cNvGrpSpPr/>
        <p:nvPr/>
      </p:nvGrpSpPr>
      <p:grpSpPr>
        <a:xfrm>
          <a:off x="0" y="0"/>
          <a:ext cx="0" cy="0"/>
          <a:chOff x="0" y="0"/>
          <a:chExt cx="0" cy="0"/>
        </a:xfrm>
      </p:grpSpPr>
      <p:sp>
        <p:nvSpPr>
          <p:cNvPr id="100" name="Google Shape;100;p17"/>
          <p:cNvSpPr txBox="1"/>
          <p:nvPr>
            <p:ph type="title"/>
          </p:nvPr>
        </p:nvSpPr>
        <p:spPr>
          <a:xfrm>
            <a:off x="9298802" y="3274650"/>
            <a:ext cx="75492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101" name="Google Shape;101;p17"/>
          <p:cNvSpPr txBox="1"/>
          <p:nvPr>
            <p:ph idx="1" type="subTitle"/>
          </p:nvPr>
        </p:nvSpPr>
        <p:spPr>
          <a:xfrm>
            <a:off x="9298800" y="4594350"/>
            <a:ext cx="7549200" cy="2418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02" name="Google Shape;102;p17"/>
          <p:cNvSpPr/>
          <p:nvPr>
            <p:ph idx="2" type="pic"/>
          </p:nvPr>
        </p:nvSpPr>
        <p:spPr>
          <a:xfrm>
            <a:off x="2035219" y="2587462"/>
            <a:ext cx="5478000" cy="5478000"/>
          </a:xfrm>
          <a:prstGeom prst="ellipse">
            <a:avLst/>
          </a:prstGeom>
          <a:noFill/>
          <a:ln>
            <a:noFill/>
          </a:ln>
        </p:spPr>
      </p:sp>
      <p:pic>
        <p:nvPicPr>
          <p:cNvPr id="103" name="Google Shape;103;p17"/>
          <p:cNvPicPr preferRelativeResize="0"/>
          <p:nvPr/>
        </p:nvPicPr>
        <p:blipFill>
          <a:blip r:embed="rId2">
            <a:alphaModFix/>
          </a:blip>
          <a:stretch>
            <a:fillRect/>
          </a:stretch>
        </p:blipFill>
        <p:spPr>
          <a:xfrm rot="5400000">
            <a:off x="14084525" y="-1885851"/>
            <a:ext cx="5141248" cy="5141351"/>
          </a:xfrm>
          <a:prstGeom prst="rect">
            <a:avLst/>
          </a:prstGeom>
          <a:noFill/>
          <a:ln>
            <a:noFill/>
          </a:ln>
          <a:effectLst>
            <a:outerShdw blurRad="28575" rotWithShape="0" algn="bl" dir="3120000" dist="104775">
              <a:schemeClr val="lt2">
                <a:alpha val="54000"/>
              </a:schemeClr>
            </a:outerShdw>
          </a:effectLst>
        </p:spPr>
      </p:pic>
      <p:pic>
        <p:nvPicPr>
          <p:cNvPr id="104" name="Google Shape;104;p17"/>
          <p:cNvPicPr preferRelativeResize="0"/>
          <p:nvPr/>
        </p:nvPicPr>
        <p:blipFill rotWithShape="1">
          <a:blip r:embed="rId3">
            <a:alphaModFix/>
          </a:blip>
          <a:srcRect b="60916" l="6040" r="63127" t="13250"/>
          <a:stretch/>
        </p:blipFill>
        <p:spPr>
          <a:xfrm>
            <a:off x="-1868500" y="-15100"/>
            <a:ext cx="4955801" cy="4152249"/>
          </a:xfrm>
          <a:prstGeom prst="rect">
            <a:avLst/>
          </a:prstGeom>
          <a:noFill/>
          <a:ln>
            <a:noFill/>
          </a:ln>
          <a:effectLst>
            <a:outerShdw blurRad="28575" rotWithShape="0" algn="bl" dir="5400000" dist="104775">
              <a:schemeClr val="lt2">
                <a:alpha val="63000"/>
              </a:scheme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spTree>
      <p:nvGrpSpPr>
        <p:cNvPr id="105" name="Shape 105"/>
        <p:cNvGrpSpPr/>
        <p:nvPr/>
      </p:nvGrpSpPr>
      <p:grpSpPr>
        <a:xfrm>
          <a:off x="0" y="0"/>
          <a:ext cx="0" cy="0"/>
          <a:chOff x="0" y="0"/>
          <a:chExt cx="0" cy="0"/>
        </a:xfrm>
      </p:grpSpPr>
      <p:sp>
        <p:nvSpPr>
          <p:cNvPr id="106" name="Google Shape;106;p18"/>
          <p:cNvSpPr txBox="1"/>
          <p:nvPr>
            <p:ph type="title"/>
          </p:nvPr>
        </p:nvSpPr>
        <p:spPr>
          <a:xfrm>
            <a:off x="1440000" y="2982000"/>
            <a:ext cx="77952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107" name="Google Shape;107;p18"/>
          <p:cNvSpPr txBox="1"/>
          <p:nvPr>
            <p:ph idx="1" type="subTitle"/>
          </p:nvPr>
        </p:nvSpPr>
        <p:spPr>
          <a:xfrm>
            <a:off x="1440000" y="4301700"/>
            <a:ext cx="7795200" cy="2920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08" name="Google Shape;108;p18"/>
          <p:cNvSpPr/>
          <p:nvPr>
            <p:ph idx="2" type="pic"/>
          </p:nvPr>
        </p:nvSpPr>
        <p:spPr>
          <a:xfrm>
            <a:off x="10954469" y="2587462"/>
            <a:ext cx="5478000" cy="5478000"/>
          </a:xfrm>
          <a:prstGeom prst="ellipse">
            <a:avLst/>
          </a:prstGeom>
          <a:noFill/>
          <a:ln>
            <a:noFill/>
          </a:ln>
        </p:spPr>
      </p:sp>
      <p:sp>
        <p:nvSpPr>
          <p:cNvPr id="109" name="Google Shape;109;p18"/>
          <p:cNvSpPr txBox="1"/>
          <p:nvPr>
            <p:ph idx="3" type="subTitle"/>
          </p:nvPr>
        </p:nvSpPr>
        <p:spPr>
          <a:xfrm>
            <a:off x="2028700" y="711600"/>
            <a:ext cx="6838200" cy="538200"/>
          </a:xfrm>
          <a:prstGeom prst="rect">
            <a:avLst/>
          </a:prstGeom>
          <a:noFill/>
          <a:ln>
            <a:noFill/>
          </a:ln>
        </p:spPr>
        <p:txBody>
          <a:bodyPr anchorCtr="0" anchor="t" bIns="182850" lIns="182850" spcFirstLastPara="1" rIns="182850" wrap="square" tIns="182850">
            <a:noAutofit/>
          </a:bodyPr>
          <a:lstStyle>
            <a:lvl1pPr lvl="0" rtl="0">
              <a:lnSpc>
                <a:spcPct val="80000"/>
              </a:lnSpc>
              <a:spcBef>
                <a:spcPts val="0"/>
              </a:spcBef>
              <a:spcAft>
                <a:spcPts val="0"/>
              </a:spcAft>
              <a:buSzPts val="2800"/>
              <a:buNone/>
              <a:defRPr sz="2400">
                <a:latin typeface="Inter Black"/>
                <a:ea typeface="Inter Black"/>
                <a:cs typeface="Inter Black"/>
                <a:sym typeface="Inter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0" name="Google Shape;110;p18"/>
          <p:cNvPicPr preferRelativeResize="0"/>
          <p:nvPr/>
        </p:nvPicPr>
        <p:blipFill>
          <a:blip r:embed="rId2">
            <a:alphaModFix/>
          </a:blip>
          <a:stretch>
            <a:fillRect/>
          </a:stretch>
        </p:blipFill>
        <p:spPr>
          <a:xfrm>
            <a:off x="12649636" y="-1578746"/>
            <a:ext cx="3782803" cy="3782819"/>
          </a:xfrm>
          <a:prstGeom prst="rect">
            <a:avLst/>
          </a:prstGeom>
          <a:noFill/>
          <a:ln>
            <a:noFill/>
          </a:ln>
          <a:effectLst>
            <a:outerShdw blurRad="28575" rotWithShape="0" algn="bl" dir="5400000" dist="104775">
              <a:schemeClr val="lt2">
                <a:alpha val="54000"/>
              </a:schemeClr>
            </a:outerShdw>
          </a:effec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2">
    <p:spTree>
      <p:nvGrpSpPr>
        <p:cNvPr id="111" name="Shape 111"/>
        <p:cNvGrpSpPr/>
        <p:nvPr/>
      </p:nvGrpSpPr>
      <p:grpSpPr>
        <a:xfrm>
          <a:off x="0" y="0"/>
          <a:ext cx="0" cy="0"/>
          <a:chOff x="0" y="0"/>
          <a:chExt cx="0" cy="0"/>
        </a:xfrm>
      </p:grpSpPr>
      <p:sp>
        <p:nvSpPr>
          <p:cNvPr id="112" name="Google Shape;112;p19"/>
          <p:cNvSpPr txBox="1"/>
          <p:nvPr>
            <p:ph type="title"/>
          </p:nvPr>
        </p:nvSpPr>
        <p:spPr>
          <a:xfrm>
            <a:off x="9144000" y="3274650"/>
            <a:ext cx="7704000" cy="11454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113" name="Google Shape;113;p19"/>
          <p:cNvSpPr txBox="1"/>
          <p:nvPr>
            <p:ph idx="1" type="subTitle"/>
          </p:nvPr>
        </p:nvSpPr>
        <p:spPr>
          <a:xfrm>
            <a:off x="9144000" y="4594350"/>
            <a:ext cx="7704000" cy="24180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32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pic>
        <p:nvPicPr>
          <p:cNvPr id="114" name="Google Shape;114;p19"/>
          <p:cNvPicPr preferRelativeResize="0"/>
          <p:nvPr/>
        </p:nvPicPr>
        <p:blipFill rotWithShape="1">
          <a:blip r:embed="rId2">
            <a:alphaModFix/>
          </a:blip>
          <a:srcRect b="20661" l="20656" r="20661" t="20656"/>
          <a:stretch/>
        </p:blipFill>
        <p:spPr>
          <a:xfrm>
            <a:off x="12736850" y="-1711004"/>
            <a:ext cx="3661249" cy="3661249"/>
          </a:xfrm>
          <a:prstGeom prst="rect">
            <a:avLst/>
          </a:prstGeom>
          <a:noFill/>
          <a:ln>
            <a:noFill/>
          </a:ln>
          <a:effectLst>
            <a:outerShdw blurRad="28575" rotWithShape="0" algn="bl" dir="5400000" dist="95250">
              <a:schemeClr val="lt2">
                <a:alpha val="50000"/>
              </a:schemeClr>
            </a:outerShdw>
          </a:effectLst>
        </p:spPr>
      </p:pic>
      <p:pic>
        <p:nvPicPr>
          <p:cNvPr id="115" name="Google Shape;115;p19"/>
          <p:cNvPicPr preferRelativeResize="0"/>
          <p:nvPr/>
        </p:nvPicPr>
        <p:blipFill>
          <a:blip r:embed="rId3">
            <a:alphaModFix/>
          </a:blip>
          <a:stretch>
            <a:fillRect/>
          </a:stretch>
        </p:blipFill>
        <p:spPr>
          <a:xfrm rot="5400000">
            <a:off x="8351514" y="6760053"/>
            <a:ext cx="5503151" cy="5503151"/>
          </a:xfrm>
          <a:prstGeom prst="rect">
            <a:avLst/>
          </a:prstGeom>
          <a:noFill/>
          <a:ln>
            <a:noFill/>
          </a:ln>
          <a:effectLst>
            <a:outerShdw blurRad="28575" rotWithShape="0" algn="bl" dir="5400000" dist="95250">
              <a:schemeClr val="lt2">
                <a:alpha val="54000"/>
              </a:schemeClr>
            </a:outerShdw>
          </a:effec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3_1_1_1">
    <p:spTree>
      <p:nvGrpSpPr>
        <p:cNvPr id="116" name="Shape 116"/>
        <p:cNvGrpSpPr/>
        <p:nvPr/>
      </p:nvGrpSpPr>
      <p:grpSpPr>
        <a:xfrm>
          <a:off x="0" y="0"/>
          <a:ext cx="0" cy="0"/>
          <a:chOff x="0" y="0"/>
          <a:chExt cx="0" cy="0"/>
        </a:xfrm>
      </p:grpSpPr>
      <p:sp>
        <p:nvSpPr>
          <p:cNvPr id="117" name="Google Shape;117;p20"/>
          <p:cNvSpPr txBox="1"/>
          <p:nvPr>
            <p:ph type="title"/>
          </p:nvPr>
        </p:nvSpPr>
        <p:spPr>
          <a:xfrm>
            <a:off x="1440000" y="2259371"/>
            <a:ext cx="6292200" cy="2274600"/>
          </a:xfrm>
          <a:prstGeom prst="rect">
            <a:avLst/>
          </a:prstGeom>
        </p:spPr>
        <p:txBody>
          <a:bodyPr anchorCtr="0" anchor="t" bIns="182850" lIns="182850" spcFirstLastPara="1" rIns="182850" wrap="square" tIns="182850">
            <a:noAutofit/>
          </a:bodyPr>
          <a:lstStyle>
            <a:lvl1pPr lvl="0" rtl="0">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118" name="Google Shape;118;p20"/>
          <p:cNvSpPr txBox="1"/>
          <p:nvPr>
            <p:ph idx="1" type="subTitle"/>
          </p:nvPr>
        </p:nvSpPr>
        <p:spPr>
          <a:xfrm>
            <a:off x="1440000" y="4741475"/>
            <a:ext cx="6292200" cy="2274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32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19" name="Google Shape;119;p20"/>
          <p:cNvSpPr txBox="1"/>
          <p:nvPr>
            <p:ph idx="2" type="subTitle"/>
          </p:nvPr>
        </p:nvSpPr>
        <p:spPr>
          <a:xfrm>
            <a:off x="2028700" y="711600"/>
            <a:ext cx="6838200" cy="538200"/>
          </a:xfrm>
          <a:prstGeom prst="rect">
            <a:avLst/>
          </a:prstGeom>
          <a:noFill/>
          <a:ln>
            <a:noFill/>
          </a:ln>
        </p:spPr>
        <p:txBody>
          <a:bodyPr anchorCtr="0" anchor="t" bIns="182850" lIns="182850" spcFirstLastPara="1" rIns="182850" wrap="square" tIns="182850">
            <a:noAutofit/>
          </a:bodyPr>
          <a:lstStyle>
            <a:lvl1pPr lvl="0" rtl="0">
              <a:lnSpc>
                <a:spcPct val="80000"/>
              </a:lnSpc>
              <a:spcBef>
                <a:spcPts val="0"/>
              </a:spcBef>
              <a:spcAft>
                <a:spcPts val="0"/>
              </a:spcAft>
              <a:buSzPts val="2800"/>
              <a:buNone/>
              <a:defRPr sz="2400">
                <a:latin typeface="Inter Black"/>
                <a:ea typeface="Inter Black"/>
                <a:cs typeface="Inter Black"/>
                <a:sym typeface="Inter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0" name="Google Shape;120;p20"/>
          <p:cNvPicPr preferRelativeResize="0"/>
          <p:nvPr/>
        </p:nvPicPr>
        <p:blipFill>
          <a:blip r:embed="rId2">
            <a:alphaModFix/>
          </a:blip>
          <a:stretch>
            <a:fillRect/>
          </a:stretch>
        </p:blipFill>
        <p:spPr>
          <a:xfrm>
            <a:off x="3253214" y="7223553"/>
            <a:ext cx="5503151" cy="5503151"/>
          </a:xfrm>
          <a:prstGeom prst="rect">
            <a:avLst/>
          </a:prstGeom>
          <a:noFill/>
          <a:ln>
            <a:noFill/>
          </a:ln>
          <a:effectLst>
            <a:outerShdw blurRad="28575" rotWithShape="0" algn="bl" dir="5400000" dist="104775">
              <a:schemeClr val="lt2">
                <a:alpha val="54000"/>
              </a:scheme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1440000" y="4543400"/>
            <a:ext cx="7478400" cy="1695000"/>
          </a:xfrm>
          <a:prstGeom prst="rect">
            <a:avLst/>
          </a:prstGeom>
        </p:spPr>
        <p:txBody>
          <a:bodyPr anchorCtr="0" anchor="t" bIns="182850" lIns="182850" spcFirstLastPara="1" rIns="182850" wrap="square" tIns="182850">
            <a:noAutofit/>
          </a:bodyPr>
          <a:lstStyle>
            <a:lvl1pPr lvl="0">
              <a:lnSpc>
                <a:spcPct val="90000"/>
              </a:lnSpc>
              <a:spcBef>
                <a:spcPts val="0"/>
              </a:spcBef>
              <a:spcAft>
                <a:spcPts val="0"/>
              </a:spcAft>
              <a:buSzPts val="7200"/>
              <a:buNone/>
              <a:defRPr sz="96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4" name="Google Shape;14;p3"/>
          <p:cNvSpPr txBox="1"/>
          <p:nvPr>
            <p:ph hasCustomPrompt="1" idx="2" type="title"/>
          </p:nvPr>
        </p:nvSpPr>
        <p:spPr>
          <a:xfrm>
            <a:off x="1578700" y="2431150"/>
            <a:ext cx="2113800" cy="1309200"/>
          </a:xfrm>
          <a:prstGeom prst="rect">
            <a:avLst/>
          </a:prstGeom>
          <a:noFill/>
          <a:ln>
            <a:noFill/>
          </a:ln>
        </p:spPr>
        <p:txBody>
          <a:bodyPr anchorCtr="0" anchor="ctr" bIns="182850" lIns="182850" spcFirstLastPara="1" rIns="182850" wrap="square" tIns="182850">
            <a:noAutofit/>
          </a:bodyPr>
          <a:lstStyle>
            <a:lvl1pPr lvl="0" rtl="0" algn="ctr">
              <a:spcBef>
                <a:spcPts val="0"/>
              </a:spcBef>
              <a:spcAft>
                <a:spcPts val="0"/>
              </a:spcAft>
              <a:buSzPts val="120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 name="Google Shape;15;p3"/>
          <p:cNvSpPr txBox="1"/>
          <p:nvPr>
            <p:ph idx="1" type="subTitle"/>
          </p:nvPr>
        </p:nvSpPr>
        <p:spPr>
          <a:xfrm>
            <a:off x="1440000" y="6238400"/>
            <a:ext cx="5289600" cy="1426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32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6" name="Google Shape;16;p3"/>
          <p:cNvSpPr/>
          <p:nvPr>
            <p:ph idx="3" type="pic"/>
          </p:nvPr>
        </p:nvSpPr>
        <p:spPr>
          <a:xfrm>
            <a:off x="10536606" y="2587506"/>
            <a:ext cx="5478000" cy="5478000"/>
          </a:xfrm>
          <a:prstGeom prst="ellipse">
            <a:avLst/>
          </a:prstGeom>
          <a:noFill/>
          <a:ln>
            <a:noFill/>
          </a:ln>
        </p:spPr>
      </p:sp>
      <p:sp>
        <p:nvSpPr>
          <p:cNvPr id="17" name="Google Shape;17;p3"/>
          <p:cNvSpPr txBox="1"/>
          <p:nvPr>
            <p:ph idx="4" type="subTitle"/>
          </p:nvPr>
        </p:nvSpPr>
        <p:spPr>
          <a:xfrm>
            <a:off x="2028700" y="711600"/>
            <a:ext cx="6838200" cy="538200"/>
          </a:xfrm>
          <a:prstGeom prst="rect">
            <a:avLst/>
          </a:prstGeom>
          <a:noFill/>
          <a:ln>
            <a:noFill/>
          </a:ln>
        </p:spPr>
        <p:txBody>
          <a:bodyPr anchorCtr="0" anchor="t" bIns="182850" lIns="182850" spcFirstLastPara="1" rIns="182850" wrap="square" tIns="182850">
            <a:noAutofit/>
          </a:bodyPr>
          <a:lstStyle>
            <a:lvl1pPr lvl="0" rtl="0">
              <a:lnSpc>
                <a:spcPct val="80000"/>
              </a:lnSpc>
              <a:spcBef>
                <a:spcPts val="0"/>
              </a:spcBef>
              <a:spcAft>
                <a:spcPts val="0"/>
              </a:spcAft>
              <a:buSzPts val="2800"/>
              <a:buNone/>
              <a:defRPr sz="2400">
                <a:latin typeface="Inter Black"/>
                <a:ea typeface="Inter Black"/>
                <a:cs typeface="Inter Black"/>
                <a:sym typeface="Inter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1">
    <p:spTree>
      <p:nvGrpSpPr>
        <p:cNvPr id="121" name="Shape 121"/>
        <p:cNvGrpSpPr/>
        <p:nvPr/>
      </p:nvGrpSpPr>
      <p:grpSpPr>
        <a:xfrm>
          <a:off x="0" y="0"/>
          <a:ext cx="0" cy="0"/>
          <a:chOff x="0" y="0"/>
          <a:chExt cx="0" cy="0"/>
        </a:xfrm>
      </p:grpSpPr>
      <p:sp>
        <p:nvSpPr>
          <p:cNvPr id="122" name="Google Shape;122;p21"/>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123" name="Google Shape;123;p21"/>
          <p:cNvSpPr txBox="1"/>
          <p:nvPr>
            <p:ph idx="1" type="body"/>
          </p:nvPr>
        </p:nvSpPr>
        <p:spPr>
          <a:xfrm>
            <a:off x="1440000" y="2431500"/>
            <a:ext cx="7658400" cy="68328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3200"/>
              </a:spcBef>
              <a:spcAft>
                <a:spcPts val="0"/>
              </a:spcAft>
              <a:buSzPts val="2800"/>
              <a:buChar char="■"/>
              <a:defRPr/>
            </a:lvl3pPr>
            <a:lvl4pPr indent="-406400" lvl="3" marL="1828800" rtl="0">
              <a:lnSpc>
                <a:spcPct val="115000"/>
              </a:lnSpc>
              <a:spcBef>
                <a:spcPts val="3200"/>
              </a:spcBef>
              <a:spcAft>
                <a:spcPts val="0"/>
              </a:spcAft>
              <a:buSzPts val="2800"/>
              <a:buChar char="●"/>
              <a:defRPr/>
            </a:lvl4pPr>
            <a:lvl5pPr indent="-406400" lvl="4" marL="2286000" rtl="0">
              <a:lnSpc>
                <a:spcPct val="115000"/>
              </a:lnSpc>
              <a:spcBef>
                <a:spcPts val="3200"/>
              </a:spcBef>
              <a:spcAft>
                <a:spcPts val="0"/>
              </a:spcAft>
              <a:buSzPts val="2800"/>
              <a:buChar char="○"/>
              <a:defRPr/>
            </a:lvl5pPr>
            <a:lvl6pPr indent="-406400" lvl="5" marL="2743200" rtl="0">
              <a:lnSpc>
                <a:spcPct val="115000"/>
              </a:lnSpc>
              <a:spcBef>
                <a:spcPts val="3200"/>
              </a:spcBef>
              <a:spcAft>
                <a:spcPts val="0"/>
              </a:spcAft>
              <a:buSzPts val="2800"/>
              <a:buChar char="■"/>
              <a:defRPr/>
            </a:lvl6pPr>
            <a:lvl7pPr indent="-406400" lvl="6" marL="3200400" rtl="0">
              <a:lnSpc>
                <a:spcPct val="115000"/>
              </a:lnSpc>
              <a:spcBef>
                <a:spcPts val="3200"/>
              </a:spcBef>
              <a:spcAft>
                <a:spcPts val="0"/>
              </a:spcAft>
              <a:buSzPts val="2800"/>
              <a:buChar char="●"/>
              <a:defRPr/>
            </a:lvl7pPr>
            <a:lvl8pPr indent="-406400" lvl="7" marL="3657600" rtl="0">
              <a:lnSpc>
                <a:spcPct val="115000"/>
              </a:lnSpc>
              <a:spcBef>
                <a:spcPts val="3200"/>
              </a:spcBef>
              <a:spcAft>
                <a:spcPts val="0"/>
              </a:spcAft>
              <a:buSzPts val="2800"/>
              <a:buChar char="○"/>
              <a:defRPr/>
            </a:lvl8pPr>
            <a:lvl9pPr indent="-406400" lvl="8" marL="4114800" rtl="0">
              <a:lnSpc>
                <a:spcPct val="115000"/>
              </a:lnSpc>
              <a:spcBef>
                <a:spcPts val="3200"/>
              </a:spcBef>
              <a:spcAft>
                <a:spcPts val="3200"/>
              </a:spcAft>
              <a:buSzPts val="2800"/>
              <a:buChar char="■"/>
              <a:defRPr/>
            </a:lvl9pPr>
          </a:lstStyle>
          <a:p/>
        </p:txBody>
      </p:sp>
      <p:sp>
        <p:nvSpPr>
          <p:cNvPr id="124" name="Google Shape;124;p21"/>
          <p:cNvSpPr txBox="1"/>
          <p:nvPr>
            <p:ph idx="2" type="body"/>
          </p:nvPr>
        </p:nvSpPr>
        <p:spPr>
          <a:xfrm>
            <a:off x="9189600" y="2431500"/>
            <a:ext cx="7658400" cy="68328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3200"/>
              </a:spcBef>
              <a:spcAft>
                <a:spcPts val="0"/>
              </a:spcAft>
              <a:buSzPts val="2800"/>
              <a:buChar char="■"/>
              <a:defRPr/>
            </a:lvl3pPr>
            <a:lvl4pPr indent="-406400" lvl="3" marL="1828800" rtl="0">
              <a:lnSpc>
                <a:spcPct val="115000"/>
              </a:lnSpc>
              <a:spcBef>
                <a:spcPts val="3200"/>
              </a:spcBef>
              <a:spcAft>
                <a:spcPts val="0"/>
              </a:spcAft>
              <a:buSzPts val="2800"/>
              <a:buChar char="●"/>
              <a:defRPr/>
            </a:lvl4pPr>
            <a:lvl5pPr indent="-406400" lvl="4" marL="2286000" rtl="0">
              <a:lnSpc>
                <a:spcPct val="115000"/>
              </a:lnSpc>
              <a:spcBef>
                <a:spcPts val="3200"/>
              </a:spcBef>
              <a:spcAft>
                <a:spcPts val="0"/>
              </a:spcAft>
              <a:buSzPts val="2800"/>
              <a:buChar char="○"/>
              <a:defRPr/>
            </a:lvl5pPr>
            <a:lvl6pPr indent="-406400" lvl="5" marL="2743200" rtl="0">
              <a:lnSpc>
                <a:spcPct val="115000"/>
              </a:lnSpc>
              <a:spcBef>
                <a:spcPts val="3200"/>
              </a:spcBef>
              <a:spcAft>
                <a:spcPts val="0"/>
              </a:spcAft>
              <a:buSzPts val="2800"/>
              <a:buChar char="■"/>
              <a:defRPr/>
            </a:lvl6pPr>
            <a:lvl7pPr indent="-406400" lvl="6" marL="3200400" rtl="0">
              <a:lnSpc>
                <a:spcPct val="115000"/>
              </a:lnSpc>
              <a:spcBef>
                <a:spcPts val="3200"/>
              </a:spcBef>
              <a:spcAft>
                <a:spcPts val="0"/>
              </a:spcAft>
              <a:buSzPts val="2800"/>
              <a:buChar char="●"/>
              <a:defRPr/>
            </a:lvl7pPr>
            <a:lvl8pPr indent="-406400" lvl="7" marL="3657600" rtl="0">
              <a:lnSpc>
                <a:spcPct val="115000"/>
              </a:lnSpc>
              <a:spcBef>
                <a:spcPts val="3200"/>
              </a:spcBef>
              <a:spcAft>
                <a:spcPts val="0"/>
              </a:spcAft>
              <a:buSzPts val="2800"/>
              <a:buChar char="○"/>
              <a:defRPr/>
            </a:lvl8pPr>
            <a:lvl9pPr indent="-406400" lvl="8" marL="4114800" rtl="0">
              <a:lnSpc>
                <a:spcPct val="115000"/>
              </a:lnSpc>
              <a:spcBef>
                <a:spcPts val="3200"/>
              </a:spcBef>
              <a:spcAft>
                <a:spcPts val="3200"/>
              </a:spcAft>
              <a:buSzPts val="2800"/>
              <a:buChar char="■"/>
              <a:defRPr/>
            </a:lvl9pPr>
          </a:lstStyle>
          <a:p/>
        </p:txBody>
      </p:sp>
      <p:pic>
        <p:nvPicPr>
          <p:cNvPr id="125" name="Google Shape;125;p21"/>
          <p:cNvPicPr preferRelativeResize="0"/>
          <p:nvPr/>
        </p:nvPicPr>
        <p:blipFill rotWithShape="1">
          <a:blip r:embed="rId2">
            <a:alphaModFix/>
          </a:blip>
          <a:srcRect b="20661" l="20656" r="20661" t="20656"/>
          <a:stretch/>
        </p:blipFill>
        <p:spPr>
          <a:xfrm>
            <a:off x="16444450" y="-570629"/>
            <a:ext cx="3661249" cy="3661249"/>
          </a:xfrm>
          <a:prstGeom prst="rect">
            <a:avLst/>
          </a:prstGeom>
          <a:noFill/>
          <a:ln>
            <a:noFill/>
          </a:ln>
          <a:effectLst>
            <a:outerShdw blurRad="28575" rotWithShape="0" algn="bl" dir="5400000" dist="47625">
              <a:schemeClr val="lt2">
                <a:alpha val="50000"/>
              </a:schemeClr>
            </a:outerShdw>
          </a:effectLst>
        </p:spPr>
      </p:pic>
      <p:pic>
        <p:nvPicPr>
          <p:cNvPr id="126" name="Google Shape;126;p21"/>
          <p:cNvPicPr preferRelativeResize="0"/>
          <p:nvPr/>
        </p:nvPicPr>
        <p:blipFill rotWithShape="1">
          <a:blip r:embed="rId3">
            <a:alphaModFix/>
          </a:blip>
          <a:srcRect b="0" l="3864" r="0" t="0"/>
          <a:stretch/>
        </p:blipFill>
        <p:spPr>
          <a:xfrm rot="10800000">
            <a:off x="-3004087" y="-2289844"/>
            <a:ext cx="6798886" cy="6756793"/>
          </a:xfrm>
          <a:prstGeom prst="rect">
            <a:avLst/>
          </a:prstGeom>
          <a:noFill/>
          <a:ln>
            <a:noFill/>
          </a:ln>
          <a:effectLst>
            <a:outerShdw blurRad="28575" rotWithShape="0" algn="bl" dir="5400000" dist="47625">
              <a:schemeClr val="lt2">
                <a:alpha val="50000"/>
              </a:schemeClr>
            </a:outerShdw>
          </a:effectLst>
        </p:spPr>
      </p:pic>
      <p:pic>
        <p:nvPicPr>
          <p:cNvPr id="127" name="Google Shape;127;p21"/>
          <p:cNvPicPr preferRelativeResize="0"/>
          <p:nvPr/>
        </p:nvPicPr>
        <p:blipFill>
          <a:blip r:embed="rId4">
            <a:alphaModFix/>
          </a:blip>
          <a:stretch>
            <a:fillRect/>
          </a:stretch>
        </p:blipFill>
        <p:spPr>
          <a:xfrm rot="5400000">
            <a:off x="11237714" y="7638703"/>
            <a:ext cx="5503151" cy="5503151"/>
          </a:xfrm>
          <a:prstGeom prst="rect">
            <a:avLst/>
          </a:prstGeom>
          <a:noFill/>
          <a:ln>
            <a:noFill/>
          </a:ln>
          <a:effectLst>
            <a:outerShdw blurRad="28575" rotWithShape="0" algn="bl" dir="5400000" dist="57150">
              <a:schemeClr val="lt2">
                <a:alpha val="54000"/>
              </a:scheme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8" name="Shape 128"/>
        <p:cNvGrpSpPr/>
        <p:nvPr/>
      </p:nvGrpSpPr>
      <p:grpSpPr>
        <a:xfrm>
          <a:off x="0" y="0"/>
          <a:ext cx="0" cy="0"/>
          <a:chOff x="0" y="0"/>
          <a:chExt cx="0" cy="0"/>
        </a:xfrm>
      </p:grpSpPr>
      <p:sp>
        <p:nvSpPr>
          <p:cNvPr id="129" name="Google Shape;129;p22"/>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130" name="Google Shape;130;p22"/>
          <p:cNvSpPr txBox="1"/>
          <p:nvPr>
            <p:ph idx="1" type="subTitle"/>
          </p:nvPr>
        </p:nvSpPr>
        <p:spPr>
          <a:xfrm>
            <a:off x="1420750" y="6519891"/>
            <a:ext cx="5068800" cy="1738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31" name="Google Shape;131;p22"/>
          <p:cNvSpPr txBox="1"/>
          <p:nvPr>
            <p:ph idx="2" type="subTitle"/>
          </p:nvPr>
        </p:nvSpPr>
        <p:spPr>
          <a:xfrm>
            <a:off x="6609600" y="6519891"/>
            <a:ext cx="5068800" cy="1738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32" name="Google Shape;132;p22"/>
          <p:cNvSpPr txBox="1"/>
          <p:nvPr>
            <p:ph idx="3" type="subTitle"/>
          </p:nvPr>
        </p:nvSpPr>
        <p:spPr>
          <a:xfrm>
            <a:off x="11798450" y="6519891"/>
            <a:ext cx="5068800" cy="1738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33" name="Google Shape;133;p22"/>
          <p:cNvSpPr txBox="1"/>
          <p:nvPr>
            <p:ph idx="4" type="subTitle"/>
          </p:nvPr>
        </p:nvSpPr>
        <p:spPr>
          <a:xfrm>
            <a:off x="1420750" y="5525900"/>
            <a:ext cx="5068800" cy="1055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Black"/>
                <a:ea typeface="Inter Black"/>
                <a:cs typeface="Inter Black"/>
                <a:sym typeface="Inter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34" name="Google Shape;134;p22"/>
          <p:cNvSpPr txBox="1"/>
          <p:nvPr>
            <p:ph idx="5" type="subTitle"/>
          </p:nvPr>
        </p:nvSpPr>
        <p:spPr>
          <a:xfrm>
            <a:off x="6609600" y="5525900"/>
            <a:ext cx="5068800" cy="1055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Black"/>
                <a:ea typeface="Inter Black"/>
                <a:cs typeface="Inter Black"/>
                <a:sym typeface="Inter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35" name="Google Shape;135;p22"/>
          <p:cNvSpPr txBox="1"/>
          <p:nvPr>
            <p:ph idx="6" type="subTitle"/>
          </p:nvPr>
        </p:nvSpPr>
        <p:spPr>
          <a:xfrm>
            <a:off x="11798450" y="5525900"/>
            <a:ext cx="5068800" cy="1055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Black"/>
                <a:ea typeface="Inter Black"/>
                <a:cs typeface="Inter Black"/>
                <a:sym typeface="Inter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pic>
        <p:nvPicPr>
          <p:cNvPr id="136" name="Google Shape;136;p22"/>
          <p:cNvPicPr preferRelativeResize="0"/>
          <p:nvPr/>
        </p:nvPicPr>
        <p:blipFill>
          <a:blip r:embed="rId2">
            <a:alphaModFix/>
          </a:blip>
          <a:stretch>
            <a:fillRect/>
          </a:stretch>
        </p:blipFill>
        <p:spPr>
          <a:xfrm>
            <a:off x="-3042811" y="435028"/>
            <a:ext cx="5503151" cy="5503151"/>
          </a:xfrm>
          <a:prstGeom prst="rect">
            <a:avLst/>
          </a:prstGeom>
          <a:noFill/>
          <a:ln>
            <a:noFill/>
          </a:ln>
          <a:effectLst>
            <a:outerShdw blurRad="28575" rotWithShape="0" algn="bl" dir="5400000" dist="95250">
              <a:schemeClr val="lt2">
                <a:alpha val="54000"/>
              </a:schemeClr>
            </a:outerShdw>
          </a:effectLst>
        </p:spPr>
      </p:pic>
      <p:pic>
        <p:nvPicPr>
          <p:cNvPr id="137" name="Google Shape;137;p22"/>
          <p:cNvPicPr preferRelativeResize="0"/>
          <p:nvPr/>
        </p:nvPicPr>
        <p:blipFill>
          <a:blip r:embed="rId3">
            <a:alphaModFix/>
          </a:blip>
          <a:stretch>
            <a:fillRect/>
          </a:stretch>
        </p:blipFill>
        <p:spPr>
          <a:xfrm>
            <a:off x="14482778" y="7125399"/>
            <a:ext cx="5503151" cy="5503248"/>
          </a:xfrm>
          <a:prstGeom prst="rect">
            <a:avLst/>
          </a:prstGeom>
          <a:noFill/>
          <a:ln>
            <a:noFill/>
          </a:ln>
          <a:effectLst>
            <a:outerShdw blurRad="28575" rotWithShape="0" algn="bl" dir="5400000" dist="95250">
              <a:schemeClr val="lt2">
                <a:alpha val="54000"/>
              </a:schemeClr>
            </a:outerShdw>
          </a:effec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38" name="Shape 138"/>
        <p:cNvGrpSpPr/>
        <p:nvPr/>
      </p:nvGrpSpPr>
      <p:grpSpPr>
        <a:xfrm>
          <a:off x="0" y="0"/>
          <a:ext cx="0" cy="0"/>
          <a:chOff x="0" y="0"/>
          <a:chExt cx="0" cy="0"/>
        </a:xfrm>
      </p:grpSpPr>
      <p:sp>
        <p:nvSpPr>
          <p:cNvPr id="139" name="Google Shape;139;p23"/>
          <p:cNvSpPr txBox="1"/>
          <p:nvPr>
            <p:ph type="title"/>
          </p:nvPr>
        </p:nvSpPr>
        <p:spPr>
          <a:xfrm>
            <a:off x="1440000" y="887862"/>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140" name="Google Shape;140;p23"/>
          <p:cNvSpPr txBox="1"/>
          <p:nvPr>
            <p:ph idx="1" type="subTitle"/>
          </p:nvPr>
        </p:nvSpPr>
        <p:spPr>
          <a:xfrm>
            <a:off x="1420750" y="6519891"/>
            <a:ext cx="5068800" cy="1738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41" name="Google Shape;141;p23"/>
          <p:cNvSpPr txBox="1"/>
          <p:nvPr>
            <p:ph idx="2" type="subTitle"/>
          </p:nvPr>
        </p:nvSpPr>
        <p:spPr>
          <a:xfrm>
            <a:off x="6609601" y="6519891"/>
            <a:ext cx="5068800" cy="1738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42" name="Google Shape;142;p23"/>
          <p:cNvSpPr txBox="1"/>
          <p:nvPr>
            <p:ph idx="3" type="subTitle"/>
          </p:nvPr>
        </p:nvSpPr>
        <p:spPr>
          <a:xfrm>
            <a:off x="11798450" y="6519891"/>
            <a:ext cx="5068800" cy="1738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43" name="Google Shape;143;p23"/>
          <p:cNvSpPr txBox="1"/>
          <p:nvPr>
            <p:ph idx="4" type="subTitle"/>
          </p:nvPr>
        </p:nvSpPr>
        <p:spPr>
          <a:xfrm>
            <a:off x="1420750" y="5525900"/>
            <a:ext cx="5068800" cy="1055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Black"/>
                <a:ea typeface="Inter Black"/>
                <a:cs typeface="Inter Black"/>
                <a:sym typeface="Inter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44" name="Google Shape;144;p23"/>
          <p:cNvSpPr txBox="1"/>
          <p:nvPr>
            <p:ph idx="5" type="subTitle"/>
          </p:nvPr>
        </p:nvSpPr>
        <p:spPr>
          <a:xfrm>
            <a:off x="6609600" y="5525900"/>
            <a:ext cx="5068800" cy="1055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Black"/>
                <a:ea typeface="Inter Black"/>
                <a:cs typeface="Inter Black"/>
                <a:sym typeface="Inter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45" name="Google Shape;145;p23"/>
          <p:cNvSpPr txBox="1"/>
          <p:nvPr>
            <p:ph idx="6" type="subTitle"/>
          </p:nvPr>
        </p:nvSpPr>
        <p:spPr>
          <a:xfrm>
            <a:off x="11798450" y="5525900"/>
            <a:ext cx="5068800" cy="1055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Black"/>
                <a:ea typeface="Inter Black"/>
                <a:cs typeface="Inter Black"/>
                <a:sym typeface="Inter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grpSp>
        <p:nvGrpSpPr>
          <p:cNvPr id="146" name="Google Shape;146;p23"/>
          <p:cNvGrpSpPr/>
          <p:nvPr/>
        </p:nvGrpSpPr>
        <p:grpSpPr>
          <a:xfrm>
            <a:off x="561284" y="-2165409"/>
            <a:ext cx="21486985" cy="13159263"/>
            <a:chOff x="280642" y="-1082704"/>
            <a:chExt cx="10743492" cy="6579632"/>
          </a:xfrm>
        </p:grpSpPr>
        <p:pic>
          <p:nvPicPr>
            <p:cNvPr id="147" name="Google Shape;147;p23"/>
            <p:cNvPicPr preferRelativeResize="0"/>
            <p:nvPr/>
          </p:nvPicPr>
          <p:blipFill>
            <a:blip r:embed="rId2">
              <a:alphaModFix/>
            </a:blip>
            <a:stretch>
              <a:fillRect/>
            </a:stretch>
          </p:blipFill>
          <p:spPr>
            <a:xfrm rot="5400000">
              <a:off x="7268162" y="3872974"/>
              <a:ext cx="1623953" cy="1623953"/>
            </a:xfrm>
            <a:prstGeom prst="rect">
              <a:avLst/>
            </a:prstGeom>
            <a:noFill/>
            <a:ln>
              <a:noFill/>
            </a:ln>
            <a:effectLst>
              <a:outerShdw blurRad="28575" rotWithShape="0" algn="bl" dir="3180000" dist="85725">
                <a:schemeClr val="lt2">
                  <a:alpha val="54000"/>
                </a:schemeClr>
              </a:outerShdw>
            </a:effectLst>
          </p:spPr>
        </p:pic>
        <p:pic>
          <p:nvPicPr>
            <p:cNvPr id="148" name="Google Shape;148;p23"/>
            <p:cNvPicPr preferRelativeResize="0"/>
            <p:nvPr/>
          </p:nvPicPr>
          <p:blipFill rotWithShape="1">
            <a:blip r:embed="rId3">
              <a:alphaModFix/>
            </a:blip>
            <a:srcRect b="36860" l="0" r="59314" t="0"/>
            <a:stretch/>
          </p:blipFill>
          <p:spPr>
            <a:xfrm rot="10800000">
              <a:off x="280642" y="1433693"/>
              <a:ext cx="703310" cy="1091499"/>
            </a:xfrm>
            <a:prstGeom prst="rect">
              <a:avLst/>
            </a:prstGeom>
            <a:noFill/>
            <a:ln>
              <a:noFill/>
            </a:ln>
            <a:effectLst>
              <a:outerShdw blurRad="28575" rotWithShape="0" algn="bl" dir="3180000" dist="85725">
                <a:schemeClr val="lt2">
                  <a:alpha val="54000"/>
                </a:schemeClr>
              </a:outerShdw>
            </a:effectLst>
          </p:spPr>
        </p:pic>
        <p:pic>
          <p:nvPicPr>
            <p:cNvPr id="149" name="Google Shape;149;p23"/>
            <p:cNvPicPr preferRelativeResize="0"/>
            <p:nvPr/>
          </p:nvPicPr>
          <p:blipFill rotWithShape="1">
            <a:blip r:embed="rId4">
              <a:alphaModFix/>
            </a:blip>
            <a:srcRect b="0" l="0" r="2362" t="0"/>
            <a:stretch/>
          </p:blipFill>
          <p:spPr>
            <a:xfrm rot="5400000">
              <a:off x="6943675" y="-897518"/>
              <a:ext cx="4265646" cy="3895273"/>
            </a:xfrm>
            <a:prstGeom prst="rect">
              <a:avLst/>
            </a:prstGeom>
            <a:noFill/>
            <a:ln>
              <a:noFill/>
            </a:ln>
            <a:effectLst>
              <a:outerShdw blurRad="28575" rotWithShape="0" algn="bl" dir="5400000" dist="95250">
                <a:schemeClr val="lt2">
                  <a:alpha val="50000"/>
                </a:schemeClr>
              </a:outerShdw>
            </a:effectLst>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_1_2">
    <p:spTree>
      <p:nvGrpSpPr>
        <p:cNvPr id="150" name="Shape 150"/>
        <p:cNvGrpSpPr/>
        <p:nvPr/>
      </p:nvGrpSpPr>
      <p:grpSpPr>
        <a:xfrm>
          <a:off x="0" y="0"/>
          <a:ext cx="0" cy="0"/>
          <a:chOff x="0" y="0"/>
          <a:chExt cx="0" cy="0"/>
        </a:xfrm>
      </p:grpSpPr>
      <p:sp>
        <p:nvSpPr>
          <p:cNvPr id="151" name="Google Shape;151;p24"/>
          <p:cNvSpPr txBox="1"/>
          <p:nvPr>
            <p:ph type="title"/>
          </p:nvPr>
        </p:nvSpPr>
        <p:spPr>
          <a:xfrm>
            <a:off x="1440000" y="890444"/>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152" name="Google Shape;152;p24"/>
          <p:cNvSpPr txBox="1"/>
          <p:nvPr>
            <p:ph idx="1" type="subTitle"/>
          </p:nvPr>
        </p:nvSpPr>
        <p:spPr>
          <a:xfrm>
            <a:off x="1875400" y="6645400"/>
            <a:ext cx="4350600" cy="1277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53" name="Google Shape;153;p24"/>
          <p:cNvSpPr txBox="1"/>
          <p:nvPr>
            <p:ph idx="2" type="subTitle"/>
          </p:nvPr>
        </p:nvSpPr>
        <p:spPr>
          <a:xfrm>
            <a:off x="6968843" y="6645400"/>
            <a:ext cx="4350600" cy="1277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54" name="Google Shape;154;p24"/>
          <p:cNvSpPr txBox="1"/>
          <p:nvPr>
            <p:ph idx="3" type="subTitle"/>
          </p:nvPr>
        </p:nvSpPr>
        <p:spPr>
          <a:xfrm>
            <a:off x="12062300" y="6645400"/>
            <a:ext cx="4350600" cy="1277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55" name="Google Shape;155;p24"/>
          <p:cNvSpPr txBox="1"/>
          <p:nvPr>
            <p:ph idx="4" type="subTitle"/>
          </p:nvPr>
        </p:nvSpPr>
        <p:spPr>
          <a:xfrm>
            <a:off x="1875400" y="7900200"/>
            <a:ext cx="4350600" cy="9072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Black"/>
                <a:ea typeface="Inter Black"/>
                <a:cs typeface="Inter Black"/>
                <a:sym typeface="Inter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56" name="Google Shape;156;p24"/>
          <p:cNvSpPr txBox="1"/>
          <p:nvPr>
            <p:ph idx="5" type="subTitle"/>
          </p:nvPr>
        </p:nvSpPr>
        <p:spPr>
          <a:xfrm>
            <a:off x="6954975" y="7900200"/>
            <a:ext cx="4350600" cy="9072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Black"/>
                <a:ea typeface="Inter Black"/>
                <a:cs typeface="Inter Black"/>
                <a:sym typeface="Inter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57" name="Google Shape;157;p24"/>
          <p:cNvSpPr txBox="1"/>
          <p:nvPr>
            <p:ph idx="6" type="subTitle"/>
          </p:nvPr>
        </p:nvSpPr>
        <p:spPr>
          <a:xfrm>
            <a:off x="12062275" y="7900200"/>
            <a:ext cx="4350600" cy="9072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Black"/>
                <a:ea typeface="Inter Black"/>
                <a:cs typeface="Inter Black"/>
                <a:sym typeface="Inter Black"/>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grpSp>
        <p:nvGrpSpPr>
          <p:cNvPr id="158" name="Google Shape;158;p24"/>
          <p:cNvGrpSpPr/>
          <p:nvPr/>
        </p:nvGrpSpPr>
        <p:grpSpPr>
          <a:xfrm>
            <a:off x="-2143750" y="-4028261"/>
            <a:ext cx="21688351" cy="15512663"/>
            <a:chOff x="-1071875" y="-2014131"/>
            <a:chExt cx="10844175" cy="7756331"/>
          </a:xfrm>
        </p:grpSpPr>
        <p:pic>
          <p:nvPicPr>
            <p:cNvPr id="159" name="Google Shape;159;p24"/>
            <p:cNvPicPr preferRelativeResize="0"/>
            <p:nvPr/>
          </p:nvPicPr>
          <p:blipFill rotWithShape="1">
            <a:blip r:embed="rId2">
              <a:alphaModFix/>
            </a:blip>
            <a:srcRect b="16721" l="20677" r="20677" t="21531"/>
            <a:stretch/>
          </p:blipFill>
          <p:spPr>
            <a:xfrm>
              <a:off x="7944700" y="-906350"/>
              <a:ext cx="1827600" cy="1924274"/>
            </a:xfrm>
            <a:prstGeom prst="rect">
              <a:avLst/>
            </a:prstGeom>
            <a:noFill/>
            <a:ln>
              <a:noFill/>
            </a:ln>
            <a:effectLst>
              <a:outerShdw blurRad="28575" rotWithShape="0" algn="bl" dir="5400000" dist="95250">
                <a:schemeClr val="lt2">
                  <a:alpha val="54000"/>
                </a:schemeClr>
              </a:outerShdw>
            </a:effectLst>
          </p:spPr>
        </p:pic>
        <p:pic>
          <p:nvPicPr>
            <p:cNvPr id="160" name="Google Shape;160;p24"/>
            <p:cNvPicPr preferRelativeResize="0"/>
            <p:nvPr/>
          </p:nvPicPr>
          <p:blipFill rotWithShape="1">
            <a:blip r:embed="rId3">
              <a:alphaModFix/>
            </a:blip>
            <a:srcRect b="15845" l="17763" r="17757" t="15852"/>
            <a:stretch/>
          </p:blipFill>
          <p:spPr>
            <a:xfrm rot="5400000">
              <a:off x="-501075" y="4176475"/>
              <a:ext cx="1520651" cy="1610801"/>
            </a:xfrm>
            <a:prstGeom prst="rect">
              <a:avLst/>
            </a:prstGeom>
            <a:noFill/>
            <a:ln>
              <a:noFill/>
            </a:ln>
            <a:effectLst>
              <a:outerShdw blurRad="28575" rotWithShape="0" algn="bl" dir="1380000" dist="95250">
                <a:schemeClr val="lt2">
                  <a:alpha val="54000"/>
                </a:schemeClr>
              </a:outerShdw>
            </a:effectLst>
          </p:spPr>
        </p:pic>
        <p:pic>
          <p:nvPicPr>
            <p:cNvPr id="161" name="Google Shape;161;p24"/>
            <p:cNvPicPr preferRelativeResize="0"/>
            <p:nvPr/>
          </p:nvPicPr>
          <p:blipFill rotWithShape="1">
            <a:blip r:embed="rId4">
              <a:alphaModFix/>
            </a:blip>
            <a:srcRect b="0" l="0" r="2362" t="0"/>
            <a:stretch/>
          </p:blipFill>
          <p:spPr>
            <a:xfrm>
              <a:off x="-1071875" y="-2014131"/>
              <a:ext cx="4265646" cy="3895273"/>
            </a:xfrm>
            <a:prstGeom prst="rect">
              <a:avLst/>
            </a:prstGeom>
            <a:noFill/>
            <a:ln>
              <a:noFill/>
            </a:ln>
            <a:effectLst>
              <a:outerShdw blurRad="28575" rotWithShape="0" algn="bl" dir="5400000" dist="95250">
                <a:schemeClr val="lt2">
                  <a:alpha val="50000"/>
                </a:schemeClr>
              </a:outerShdw>
            </a:effectLst>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2" name="Shape 162"/>
        <p:cNvGrpSpPr/>
        <p:nvPr/>
      </p:nvGrpSpPr>
      <p:grpSpPr>
        <a:xfrm>
          <a:off x="0" y="0"/>
          <a:ext cx="0" cy="0"/>
          <a:chOff x="0" y="0"/>
          <a:chExt cx="0" cy="0"/>
        </a:xfrm>
      </p:grpSpPr>
      <p:sp>
        <p:nvSpPr>
          <p:cNvPr id="163" name="Google Shape;163;p25"/>
          <p:cNvSpPr txBox="1"/>
          <p:nvPr>
            <p:ph idx="1" type="subTitle"/>
          </p:nvPr>
        </p:nvSpPr>
        <p:spPr>
          <a:xfrm>
            <a:off x="4070700" y="3331550"/>
            <a:ext cx="4497600" cy="9168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3800">
                <a:latin typeface="Inter SemiBold"/>
                <a:ea typeface="Inter SemiBold"/>
                <a:cs typeface="Inter SemiBold"/>
                <a:sym typeface="Inter SemiBold"/>
              </a:defRPr>
            </a:lvl1pPr>
            <a:lvl2pPr lvl="1"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64" name="Google Shape;164;p25"/>
          <p:cNvSpPr txBox="1"/>
          <p:nvPr>
            <p:ph idx="2" type="subTitle"/>
          </p:nvPr>
        </p:nvSpPr>
        <p:spPr>
          <a:xfrm>
            <a:off x="4070700" y="6175500"/>
            <a:ext cx="4497600" cy="9168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lt2"/>
              </a:buClr>
              <a:buSzPts val="4400"/>
              <a:buFont typeface="Alata"/>
              <a:buNone/>
              <a:defRPr sz="3800">
                <a:latin typeface="Inter SemiBold"/>
                <a:ea typeface="Inter SemiBold"/>
                <a:cs typeface="Inter SemiBold"/>
                <a:sym typeface="Inter SemiBold"/>
              </a:defRPr>
            </a:lvl1pPr>
            <a:lvl2pPr lvl="1"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65" name="Google Shape;165;p25"/>
          <p:cNvSpPr txBox="1"/>
          <p:nvPr>
            <p:ph idx="3" type="subTitle"/>
          </p:nvPr>
        </p:nvSpPr>
        <p:spPr>
          <a:xfrm>
            <a:off x="9719700" y="3331550"/>
            <a:ext cx="4497600" cy="9168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chemeClr val="lt2"/>
              </a:buClr>
              <a:buSzPts val="4400"/>
              <a:buFont typeface="Alata"/>
              <a:buNone/>
              <a:defRPr sz="3800">
                <a:latin typeface="Inter SemiBold"/>
                <a:ea typeface="Inter SemiBold"/>
                <a:cs typeface="Inter SemiBold"/>
                <a:sym typeface="Inter SemiBold"/>
              </a:defRPr>
            </a:lvl1pPr>
            <a:lvl2pPr lvl="1"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66" name="Google Shape;166;p25"/>
          <p:cNvSpPr txBox="1"/>
          <p:nvPr>
            <p:ph idx="4" type="subTitle"/>
          </p:nvPr>
        </p:nvSpPr>
        <p:spPr>
          <a:xfrm>
            <a:off x="9719700" y="6175500"/>
            <a:ext cx="4497600" cy="9168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chemeClr val="lt2"/>
              </a:buClr>
              <a:buSzPts val="4400"/>
              <a:buFont typeface="Alata"/>
              <a:buNone/>
              <a:defRPr sz="3800">
                <a:latin typeface="Inter SemiBold"/>
                <a:ea typeface="Inter SemiBold"/>
                <a:cs typeface="Inter SemiBold"/>
                <a:sym typeface="Inter SemiBold"/>
              </a:defRPr>
            </a:lvl1pPr>
            <a:lvl2pPr lvl="1"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67" name="Google Shape;167;p25"/>
          <p:cNvSpPr txBox="1"/>
          <p:nvPr>
            <p:ph type="title"/>
          </p:nvPr>
        </p:nvSpPr>
        <p:spPr>
          <a:xfrm>
            <a:off x="1440000" y="887862"/>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168" name="Google Shape;168;p25"/>
          <p:cNvSpPr txBox="1"/>
          <p:nvPr>
            <p:ph idx="5" type="subTitle"/>
          </p:nvPr>
        </p:nvSpPr>
        <p:spPr>
          <a:xfrm>
            <a:off x="4070700" y="4181643"/>
            <a:ext cx="4497600" cy="1070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69" name="Google Shape;169;p25"/>
          <p:cNvSpPr txBox="1"/>
          <p:nvPr>
            <p:ph idx="6" type="subTitle"/>
          </p:nvPr>
        </p:nvSpPr>
        <p:spPr>
          <a:xfrm>
            <a:off x="9719698" y="4181643"/>
            <a:ext cx="4497600" cy="10704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0" name="Google Shape;170;p25"/>
          <p:cNvSpPr txBox="1"/>
          <p:nvPr>
            <p:ph idx="7" type="subTitle"/>
          </p:nvPr>
        </p:nvSpPr>
        <p:spPr>
          <a:xfrm>
            <a:off x="4070700" y="7025877"/>
            <a:ext cx="4497600" cy="1070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1" name="Google Shape;171;p25"/>
          <p:cNvSpPr txBox="1"/>
          <p:nvPr>
            <p:ph idx="8" type="subTitle"/>
          </p:nvPr>
        </p:nvSpPr>
        <p:spPr>
          <a:xfrm>
            <a:off x="9719698" y="7025877"/>
            <a:ext cx="4497600" cy="10704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pic>
        <p:nvPicPr>
          <p:cNvPr id="172" name="Google Shape;172;p25"/>
          <p:cNvPicPr preferRelativeResize="0"/>
          <p:nvPr/>
        </p:nvPicPr>
        <p:blipFill rotWithShape="1">
          <a:blip r:embed="rId2">
            <a:alphaModFix/>
          </a:blip>
          <a:srcRect b="36860" l="0" r="59314" t="0"/>
          <a:stretch/>
        </p:blipFill>
        <p:spPr>
          <a:xfrm>
            <a:off x="16144684" y="394486"/>
            <a:ext cx="1406619" cy="2182999"/>
          </a:xfrm>
          <a:prstGeom prst="rect">
            <a:avLst/>
          </a:prstGeom>
          <a:noFill/>
          <a:ln>
            <a:noFill/>
          </a:ln>
          <a:effectLst>
            <a:outerShdw blurRad="28575" rotWithShape="0" algn="bl" dir="3180000" dist="85725">
              <a:schemeClr val="lt2">
                <a:alpha val="54000"/>
              </a:schemeClr>
            </a:outerShdw>
          </a:effectLst>
        </p:spPr>
      </p:pic>
      <p:pic>
        <p:nvPicPr>
          <p:cNvPr id="173" name="Google Shape;173;p25"/>
          <p:cNvPicPr preferRelativeResize="0"/>
          <p:nvPr/>
        </p:nvPicPr>
        <p:blipFill>
          <a:blip r:embed="rId3">
            <a:alphaModFix/>
          </a:blip>
          <a:stretch>
            <a:fillRect/>
          </a:stretch>
        </p:blipFill>
        <p:spPr>
          <a:xfrm rot="602846">
            <a:off x="-1418471" y="-700883"/>
            <a:ext cx="3303636" cy="3303675"/>
          </a:xfrm>
          <a:prstGeom prst="rect">
            <a:avLst/>
          </a:prstGeom>
          <a:noFill/>
          <a:ln>
            <a:noFill/>
          </a:ln>
          <a:effectLst>
            <a:outerShdw blurRad="28575" rotWithShape="0" algn="bl" dir="3180000" dist="85725">
              <a:schemeClr val="lt2">
                <a:alpha val="54000"/>
              </a:schemeClr>
            </a:outerShdw>
          </a:effectLst>
        </p:spPr>
      </p:pic>
      <p:pic>
        <p:nvPicPr>
          <p:cNvPr id="174" name="Google Shape;174;p25"/>
          <p:cNvPicPr preferRelativeResize="0"/>
          <p:nvPr/>
        </p:nvPicPr>
        <p:blipFill>
          <a:blip r:embed="rId4">
            <a:alphaModFix/>
          </a:blip>
          <a:stretch>
            <a:fillRect/>
          </a:stretch>
        </p:blipFill>
        <p:spPr>
          <a:xfrm rot="5400000">
            <a:off x="6856548" y="8096324"/>
            <a:ext cx="3247906" cy="3247906"/>
          </a:xfrm>
          <a:prstGeom prst="rect">
            <a:avLst/>
          </a:prstGeom>
          <a:noFill/>
          <a:ln>
            <a:noFill/>
          </a:ln>
          <a:effectLst>
            <a:outerShdw blurRad="28575" rotWithShape="0" algn="bl" dir="3180000" dist="85725">
              <a:schemeClr val="lt2">
                <a:alpha val="54000"/>
              </a:schemeClr>
            </a:outerShdw>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175" name="Shape 175"/>
        <p:cNvGrpSpPr/>
        <p:nvPr/>
      </p:nvGrpSpPr>
      <p:grpSpPr>
        <a:xfrm>
          <a:off x="0" y="0"/>
          <a:ext cx="0" cy="0"/>
          <a:chOff x="0" y="0"/>
          <a:chExt cx="0" cy="0"/>
        </a:xfrm>
      </p:grpSpPr>
      <p:sp>
        <p:nvSpPr>
          <p:cNvPr id="176" name="Google Shape;176;p26"/>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177" name="Google Shape;177;p26"/>
          <p:cNvSpPr txBox="1"/>
          <p:nvPr>
            <p:ph idx="1" type="subTitle"/>
          </p:nvPr>
        </p:nvSpPr>
        <p:spPr>
          <a:xfrm>
            <a:off x="1942400" y="456320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8" name="Google Shape;178;p26"/>
          <p:cNvSpPr txBox="1"/>
          <p:nvPr>
            <p:ph idx="2" type="subTitle"/>
          </p:nvPr>
        </p:nvSpPr>
        <p:spPr>
          <a:xfrm>
            <a:off x="6965750" y="456320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9" name="Google Shape;179;p26"/>
          <p:cNvSpPr txBox="1"/>
          <p:nvPr>
            <p:ph idx="3" type="subTitle"/>
          </p:nvPr>
        </p:nvSpPr>
        <p:spPr>
          <a:xfrm>
            <a:off x="1942400" y="775260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80" name="Google Shape;180;p26"/>
          <p:cNvSpPr txBox="1"/>
          <p:nvPr>
            <p:ph idx="4" type="subTitle"/>
          </p:nvPr>
        </p:nvSpPr>
        <p:spPr>
          <a:xfrm>
            <a:off x="6965750" y="775260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81" name="Google Shape;181;p26"/>
          <p:cNvSpPr txBox="1"/>
          <p:nvPr>
            <p:ph idx="5" type="subTitle"/>
          </p:nvPr>
        </p:nvSpPr>
        <p:spPr>
          <a:xfrm>
            <a:off x="11989072" y="456320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82" name="Google Shape;182;p26"/>
          <p:cNvSpPr txBox="1"/>
          <p:nvPr>
            <p:ph idx="6" type="subTitle"/>
          </p:nvPr>
        </p:nvSpPr>
        <p:spPr>
          <a:xfrm>
            <a:off x="11989072" y="7752600"/>
            <a:ext cx="4356600" cy="969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83" name="Google Shape;183;p26"/>
          <p:cNvSpPr txBox="1"/>
          <p:nvPr>
            <p:ph idx="7" type="subTitle"/>
          </p:nvPr>
        </p:nvSpPr>
        <p:spPr>
          <a:xfrm>
            <a:off x="1942400" y="3989898"/>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SemiBold"/>
                <a:ea typeface="Inter SemiBold"/>
                <a:cs typeface="Inter SemiBold"/>
                <a:sym typeface="Inter Semi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84" name="Google Shape;184;p26"/>
          <p:cNvSpPr txBox="1"/>
          <p:nvPr>
            <p:ph idx="8" type="subTitle"/>
          </p:nvPr>
        </p:nvSpPr>
        <p:spPr>
          <a:xfrm>
            <a:off x="6965750" y="3989898"/>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SemiBold"/>
                <a:ea typeface="Inter SemiBold"/>
                <a:cs typeface="Inter SemiBold"/>
                <a:sym typeface="Inter Semi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85" name="Google Shape;185;p26"/>
          <p:cNvSpPr txBox="1"/>
          <p:nvPr>
            <p:ph idx="9" type="subTitle"/>
          </p:nvPr>
        </p:nvSpPr>
        <p:spPr>
          <a:xfrm>
            <a:off x="11989072" y="3989898"/>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SemiBold"/>
                <a:ea typeface="Inter SemiBold"/>
                <a:cs typeface="Inter SemiBold"/>
                <a:sym typeface="Inter Semi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86" name="Google Shape;186;p26"/>
          <p:cNvSpPr txBox="1"/>
          <p:nvPr>
            <p:ph idx="13" type="subTitle"/>
          </p:nvPr>
        </p:nvSpPr>
        <p:spPr>
          <a:xfrm>
            <a:off x="1942400" y="7179298"/>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SemiBold"/>
                <a:ea typeface="Inter SemiBold"/>
                <a:cs typeface="Inter SemiBold"/>
                <a:sym typeface="Inter Semi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87" name="Google Shape;187;p26"/>
          <p:cNvSpPr txBox="1"/>
          <p:nvPr>
            <p:ph idx="14" type="subTitle"/>
          </p:nvPr>
        </p:nvSpPr>
        <p:spPr>
          <a:xfrm>
            <a:off x="6965750" y="7179298"/>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SemiBold"/>
                <a:ea typeface="Inter SemiBold"/>
                <a:cs typeface="Inter SemiBold"/>
                <a:sym typeface="Inter Semi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sp>
        <p:nvSpPr>
          <p:cNvPr id="188" name="Google Shape;188;p26"/>
          <p:cNvSpPr txBox="1"/>
          <p:nvPr>
            <p:ph idx="15" type="subTitle"/>
          </p:nvPr>
        </p:nvSpPr>
        <p:spPr>
          <a:xfrm>
            <a:off x="11989072" y="7179298"/>
            <a:ext cx="4356600" cy="801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lt2"/>
              </a:buClr>
              <a:buSzPts val="4400"/>
              <a:buFont typeface="Alata"/>
              <a:buNone/>
              <a:defRPr sz="3800">
                <a:latin typeface="Inter SemiBold"/>
                <a:ea typeface="Inter SemiBold"/>
                <a:cs typeface="Inter SemiBold"/>
                <a:sym typeface="Inter SemiBold"/>
              </a:defRPr>
            </a:lvl1pPr>
            <a:lvl2pPr lvl="1"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2pPr>
            <a:lvl3pPr lvl="2"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3pPr>
            <a:lvl4pPr lvl="3"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4pPr>
            <a:lvl5pPr lvl="4"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5pPr>
            <a:lvl6pPr lvl="5"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6pPr>
            <a:lvl7pPr lvl="6"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7pPr>
            <a:lvl8pPr lvl="7"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8pPr>
            <a:lvl9pPr lvl="8" rtl="0" algn="ctr">
              <a:spcBef>
                <a:spcPts val="0"/>
              </a:spcBef>
              <a:spcAft>
                <a:spcPts val="0"/>
              </a:spcAft>
              <a:buClr>
                <a:schemeClr val="lt2"/>
              </a:buClr>
              <a:buSzPts val="4400"/>
              <a:buFont typeface="Alata"/>
              <a:buNone/>
              <a:defRPr b="1" sz="4400">
                <a:solidFill>
                  <a:schemeClr val="lt2"/>
                </a:solidFill>
                <a:latin typeface="Alata"/>
                <a:ea typeface="Alata"/>
                <a:cs typeface="Alata"/>
                <a:sym typeface="Alata"/>
              </a:defRPr>
            </a:lvl9pPr>
          </a:lstStyle>
          <a:p/>
        </p:txBody>
      </p:sp>
      <p:pic>
        <p:nvPicPr>
          <p:cNvPr id="189" name="Google Shape;189;p26"/>
          <p:cNvPicPr preferRelativeResize="0"/>
          <p:nvPr/>
        </p:nvPicPr>
        <p:blipFill>
          <a:blip r:embed="rId2">
            <a:alphaModFix/>
          </a:blip>
          <a:stretch>
            <a:fillRect/>
          </a:stretch>
        </p:blipFill>
        <p:spPr>
          <a:xfrm rot="10800000">
            <a:off x="-1521652" y="4996649"/>
            <a:ext cx="3247906" cy="3247906"/>
          </a:xfrm>
          <a:prstGeom prst="rect">
            <a:avLst/>
          </a:prstGeom>
          <a:noFill/>
          <a:ln>
            <a:noFill/>
          </a:ln>
          <a:effectLst>
            <a:outerShdw blurRad="28575" rotWithShape="0" algn="bl" dir="3180000" dist="85725">
              <a:schemeClr val="lt2">
                <a:alpha val="54000"/>
              </a:schemeClr>
            </a:outerShdw>
          </a:effectLst>
        </p:spPr>
      </p:pic>
      <p:pic>
        <p:nvPicPr>
          <p:cNvPr id="190" name="Google Shape;190;p26"/>
          <p:cNvPicPr preferRelativeResize="0"/>
          <p:nvPr/>
        </p:nvPicPr>
        <p:blipFill rotWithShape="1">
          <a:blip r:embed="rId3">
            <a:alphaModFix/>
          </a:blip>
          <a:srcRect b="36860" l="0" r="59314" t="0"/>
          <a:stretch/>
        </p:blipFill>
        <p:spPr>
          <a:xfrm rot="1692789">
            <a:off x="16610233" y="7645786"/>
            <a:ext cx="1406618" cy="2182999"/>
          </a:xfrm>
          <a:prstGeom prst="rect">
            <a:avLst/>
          </a:prstGeom>
          <a:noFill/>
          <a:ln>
            <a:noFill/>
          </a:ln>
          <a:effectLst>
            <a:outerShdw blurRad="28575" rotWithShape="0" algn="bl" dir="3180000" dist="85725">
              <a:schemeClr val="lt2">
                <a:alpha val="54000"/>
              </a:schemeClr>
            </a:outerShdw>
          </a:effectLst>
        </p:spPr>
      </p:pic>
      <p:pic>
        <p:nvPicPr>
          <p:cNvPr id="191" name="Google Shape;191;p26"/>
          <p:cNvPicPr preferRelativeResize="0"/>
          <p:nvPr/>
        </p:nvPicPr>
        <p:blipFill rotWithShape="1">
          <a:blip r:embed="rId4">
            <a:alphaModFix/>
          </a:blip>
          <a:srcRect b="0" l="0" r="2362" t="0"/>
          <a:stretch/>
        </p:blipFill>
        <p:spPr>
          <a:xfrm rot="5400000">
            <a:off x="12307350" y="-4950336"/>
            <a:ext cx="8531292" cy="7790547"/>
          </a:xfrm>
          <a:prstGeom prst="rect">
            <a:avLst/>
          </a:prstGeom>
          <a:noFill/>
          <a:ln>
            <a:noFill/>
          </a:ln>
          <a:effectLst>
            <a:outerShdw blurRad="28575" rotWithShape="0" algn="bl" dir="5400000" dist="95250">
              <a:schemeClr val="lt2">
                <a:alpha val="50000"/>
              </a:schemeClr>
            </a:outerShdw>
          </a:effectLst>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2" name="Shape 192"/>
        <p:cNvGrpSpPr/>
        <p:nvPr/>
      </p:nvGrpSpPr>
      <p:grpSpPr>
        <a:xfrm>
          <a:off x="0" y="0"/>
          <a:ext cx="0" cy="0"/>
          <a:chOff x="0" y="0"/>
          <a:chExt cx="0" cy="0"/>
        </a:xfrm>
      </p:grpSpPr>
      <p:sp>
        <p:nvSpPr>
          <p:cNvPr id="193" name="Google Shape;193;p27"/>
          <p:cNvSpPr txBox="1"/>
          <p:nvPr>
            <p:ph hasCustomPrompt="1" type="title"/>
          </p:nvPr>
        </p:nvSpPr>
        <p:spPr>
          <a:xfrm>
            <a:off x="4447200" y="1535647"/>
            <a:ext cx="9393600" cy="1333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12000"/>
              <a:buNone/>
              <a:defRPr sz="8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4" name="Google Shape;194;p27"/>
          <p:cNvSpPr txBox="1"/>
          <p:nvPr>
            <p:ph idx="1" type="subTitle"/>
          </p:nvPr>
        </p:nvSpPr>
        <p:spPr>
          <a:xfrm>
            <a:off x="4447175" y="3079802"/>
            <a:ext cx="9393600" cy="625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1"/>
              </a:buClr>
              <a:buSzPts val="4800"/>
              <a:buFont typeface="PT Sans"/>
              <a:buNone/>
              <a:defRPr sz="3200"/>
            </a:lvl1pPr>
            <a:lvl2pPr lvl="1" rtl="0" algn="ctr">
              <a:lnSpc>
                <a:spcPct val="100000"/>
              </a:lnSpc>
              <a:spcBef>
                <a:spcPts val="0"/>
              </a:spcBef>
              <a:spcAft>
                <a:spcPts val="0"/>
              </a:spcAft>
              <a:buClr>
                <a:schemeClr val="dk1"/>
              </a:buClr>
              <a:buSzPts val="4200"/>
              <a:buNone/>
              <a:defRPr sz="4200">
                <a:solidFill>
                  <a:schemeClr val="dk1"/>
                </a:solidFill>
              </a:defRPr>
            </a:lvl2pPr>
            <a:lvl3pPr lvl="2" rtl="0" algn="ctr">
              <a:lnSpc>
                <a:spcPct val="100000"/>
              </a:lnSpc>
              <a:spcBef>
                <a:spcPts val="0"/>
              </a:spcBef>
              <a:spcAft>
                <a:spcPts val="0"/>
              </a:spcAft>
              <a:buClr>
                <a:schemeClr val="dk1"/>
              </a:buClr>
              <a:buSzPts val="4200"/>
              <a:buNone/>
              <a:defRPr sz="4200">
                <a:solidFill>
                  <a:schemeClr val="dk1"/>
                </a:solidFill>
              </a:defRPr>
            </a:lvl3pPr>
            <a:lvl4pPr lvl="3"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9pPr>
          </a:lstStyle>
          <a:p/>
        </p:txBody>
      </p:sp>
      <p:sp>
        <p:nvSpPr>
          <p:cNvPr id="195" name="Google Shape;195;p27"/>
          <p:cNvSpPr txBox="1"/>
          <p:nvPr>
            <p:ph hasCustomPrompt="1" idx="2" type="title"/>
          </p:nvPr>
        </p:nvSpPr>
        <p:spPr>
          <a:xfrm>
            <a:off x="4447200" y="3915958"/>
            <a:ext cx="9393600" cy="1333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12000"/>
              <a:buNone/>
              <a:defRPr sz="8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6" name="Google Shape;196;p27"/>
          <p:cNvSpPr txBox="1"/>
          <p:nvPr>
            <p:ph idx="3" type="subTitle"/>
          </p:nvPr>
        </p:nvSpPr>
        <p:spPr>
          <a:xfrm>
            <a:off x="4447175" y="5460114"/>
            <a:ext cx="9393600" cy="625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1"/>
              </a:buClr>
              <a:buSzPts val="4800"/>
              <a:buFont typeface="PT Sans"/>
              <a:buNone/>
              <a:defRPr sz="3200"/>
            </a:lvl1pPr>
            <a:lvl2pPr lvl="1" rtl="0" algn="ctr">
              <a:lnSpc>
                <a:spcPct val="100000"/>
              </a:lnSpc>
              <a:spcBef>
                <a:spcPts val="0"/>
              </a:spcBef>
              <a:spcAft>
                <a:spcPts val="0"/>
              </a:spcAft>
              <a:buClr>
                <a:schemeClr val="dk1"/>
              </a:buClr>
              <a:buSzPts val="4200"/>
              <a:buNone/>
              <a:defRPr sz="4200">
                <a:solidFill>
                  <a:schemeClr val="dk1"/>
                </a:solidFill>
              </a:defRPr>
            </a:lvl2pPr>
            <a:lvl3pPr lvl="2" rtl="0" algn="ctr">
              <a:lnSpc>
                <a:spcPct val="100000"/>
              </a:lnSpc>
              <a:spcBef>
                <a:spcPts val="0"/>
              </a:spcBef>
              <a:spcAft>
                <a:spcPts val="0"/>
              </a:spcAft>
              <a:buClr>
                <a:schemeClr val="dk1"/>
              </a:buClr>
              <a:buSzPts val="4200"/>
              <a:buNone/>
              <a:defRPr sz="4200">
                <a:solidFill>
                  <a:schemeClr val="dk1"/>
                </a:solidFill>
              </a:defRPr>
            </a:lvl3pPr>
            <a:lvl4pPr lvl="3"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9pPr>
          </a:lstStyle>
          <a:p/>
        </p:txBody>
      </p:sp>
      <p:sp>
        <p:nvSpPr>
          <p:cNvPr id="197" name="Google Shape;197;p27"/>
          <p:cNvSpPr txBox="1"/>
          <p:nvPr>
            <p:ph hasCustomPrompt="1" idx="4" type="title"/>
          </p:nvPr>
        </p:nvSpPr>
        <p:spPr>
          <a:xfrm>
            <a:off x="4447200" y="6296269"/>
            <a:ext cx="9393600" cy="13338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12000"/>
              <a:buNone/>
              <a:defRPr sz="8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8" name="Google Shape;198;p27"/>
          <p:cNvSpPr txBox="1"/>
          <p:nvPr>
            <p:ph idx="5" type="subTitle"/>
          </p:nvPr>
        </p:nvSpPr>
        <p:spPr>
          <a:xfrm>
            <a:off x="4447175" y="7840425"/>
            <a:ext cx="9393600" cy="625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1"/>
              </a:buClr>
              <a:buSzPts val="4800"/>
              <a:buFont typeface="PT Sans"/>
              <a:buNone/>
              <a:defRPr sz="3200"/>
            </a:lvl1pPr>
            <a:lvl2pPr lvl="1" rtl="0" algn="ctr">
              <a:lnSpc>
                <a:spcPct val="100000"/>
              </a:lnSpc>
              <a:spcBef>
                <a:spcPts val="0"/>
              </a:spcBef>
              <a:spcAft>
                <a:spcPts val="0"/>
              </a:spcAft>
              <a:buClr>
                <a:schemeClr val="dk1"/>
              </a:buClr>
              <a:buSzPts val="4200"/>
              <a:buNone/>
              <a:defRPr sz="4200">
                <a:solidFill>
                  <a:schemeClr val="dk1"/>
                </a:solidFill>
              </a:defRPr>
            </a:lvl2pPr>
            <a:lvl3pPr lvl="2" rtl="0" algn="ctr">
              <a:lnSpc>
                <a:spcPct val="100000"/>
              </a:lnSpc>
              <a:spcBef>
                <a:spcPts val="0"/>
              </a:spcBef>
              <a:spcAft>
                <a:spcPts val="0"/>
              </a:spcAft>
              <a:buClr>
                <a:schemeClr val="dk1"/>
              </a:buClr>
              <a:buSzPts val="4200"/>
              <a:buNone/>
              <a:defRPr sz="4200">
                <a:solidFill>
                  <a:schemeClr val="dk1"/>
                </a:solidFill>
              </a:defRPr>
            </a:lvl3pPr>
            <a:lvl4pPr lvl="3"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4200"/>
              <a:buFont typeface="PT Sans"/>
              <a:buNone/>
              <a:defRPr sz="4200">
                <a:solidFill>
                  <a:schemeClr val="dk1"/>
                </a:solidFill>
                <a:latin typeface="PT Sans"/>
                <a:ea typeface="PT Sans"/>
                <a:cs typeface="PT Sans"/>
                <a:sym typeface="PT Sans"/>
              </a:defRPr>
            </a:lvl9pPr>
          </a:lstStyle>
          <a:p/>
        </p:txBody>
      </p:sp>
      <p:pic>
        <p:nvPicPr>
          <p:cNvPr id="199" name="Google Shape;199;p27"/>
          <p:cNvPicPr preferRelativeResize="0"/>
          <p:nvPr/>
        </p:nvPicPr>
        <p:blipFill rotWithShape="1">
          <a:blip r:embed="rId2">
            <a:alphaModFix/>
          </a:blip>
          <a:srcRect b="-4332" l="19266" r="39940" t="59485"/>
          <a:stretch/>
        </p:blipFill>
        <p:spPr>
          <a:xfrm>
            <a:off x="3621887" y="-774990"/>
            <a:ext cx="1543099" cy="1696448"/>
          </a:xfrm>
          <a:prstGeom prst="rect">
            <a:avLst/>
          </a:prstGeom>
          <a:noFill/>
          <a:ln>
            <a:noFill/>
          </a:ln>
          <a:effectLst>
            <a:outerShdw blurRad="28575" rotWithShape="0" algn="bl" dir="5400000" dist="104775">
              <a:schemeClr val="lt2">
                <a:alpha val="54000"/>
              </a:schemeClr>
            </a:outerShdw>
          </a:effectLst>
        </p:spPr>
      </p:pic>
      <p:pic>
        <p:nvPicPr>
          <p:cNvPr id="200" name="Google Shape;200;p27"/>
          <p:cNvPicPr preferRelativeResize="0"/>
          <p:nvPr/>
        </p:nvPicPr>
        <p:blipFill rotWithShape="1">
          <a:blip r:embed="rId3">
            <a:alphaModFix/>
          </a:blip>
          <a:srcRect b="20117" l="11124" r="11132" t="20117"/>
          <a:stretch/>
        </p:blipFill>
        <p:spPr>
          <a:xfrm>
            <a:off x="5431503" y="9148045"/>
            <a:ext cx="2940948" cy="2260850"/>
          </a:xfrm>
          <a:prstGeom prst="rect">
            <a:avLst/>
          </a:prstGeom>
          <a:noFill/>
          <a:ln>
            <a:noFill/>
          </a:ln>
          <a:effectLst>
            <a:outerShdw blurRad="28575" rotWithShape="0" algn="bl" dist="104775">
              <a:schemeClr val="lt2">
                <a:alpha val="54000"/>
              </a:schemeClr>
            </a:outerShdw>
          </a:effec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1" name="Shape 201"/>
        <p:cNvGrpSpPr/>
        <p:nvPr/>
      </p:nvGrpSpPr>
      <p:grpSpPr>
        <a:xfrm>
          <a:off x="0" y="0"/>
          <a:ext cx="0" cy="0"/>
          <a:chOff x="0" y="0"/>
          <a:chExt cx="0" cy="0"/>
        </a:xfrm>
      </p:grpSpPr>
      <p:sp>
        <p:nvSpPr>
          <p:cNvPr id="202" name="Google Shape;202;p28"/>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pic>
        <p:nvPicPr>
          <p:cNvPr id="203" name="Google Shape;203;p28"/>
          <p:cNvPicPr preferRelativeResize="0"/>
          <p:nvPr/>
        </p:nvPicPr>
        <p:blipFill rotWithShape="1">
          <a:blip r:embed="rId2">
            <a:alphaModFix/>
          </a:blip>
          <a:srcRect b="6664" l="51406" r="0" t="56064"/>
          <a:stretch/>
        </p:blipFill>
        <p:spPr>
          <a:xfrm>
            <a:off x="643800" y="8400050"/>
            <a:ext cx="2209648" cy="1694952"/>
          </a:xfrm>
          <a:prstGeom prst="rect">
            <a:avLst/>
          </a:prstGeom>
          <a:noFill/>
          <a:ln>
            <a:noFill/>
          </a:ln>
          <a:effectLst>
            <a:outerShdw blurRad="42863" rotWithShape="0" algn="bl" dir="7380000" dist="95250">
              <a:schemeClr val="lt2">
                <a:alpha val="54000"/>
              </a:schemeClr>
            </a:outerShdw>
          </a:effectLst>
        </p:spPr>
      </p:pic>
      <p:pic>
        <p:nvPicPr>
          <p:cNvPr id="204" name="Google Shape;204;p28"/>
          <p:cNvPicPr preferRelativeResize="0"/>
          <p:nvPr/>
        </p:nvPicPr>
        <p:blipFill rotWithShape="1">
          <a:blip r:embed="rId3">
            <a:alphaModFix/>
          </a:blip>
          <a:srcRect b="23443" l="62418" r="0" t="27613"/>
          <a:stretch/>
        </p:blipFill>
        <p:spPr>
          <a:xfrm>
            <a:off x="16963572" y="2619300"/>
            <a:ext cx="2699703" cy="3515999"/>
          </a:xfrm>
          <a:prstGeom prst="rect">
            <a:avLst/>
          </a:prstGeom>
          <a:noFill/>
          <a:ln>
            <a:noFill/>
          </a:ln>
          <a:effectLst>
            <a:outerShdw blurRad="42863" rotWithShape="0" algn="bl" dir="7380000" dist="95250">
              <a:schemeClr val="lt2">
                <a:alpha val="54000"/>
              </a:schemeClr>
            </a:outerShdw>
          </a:effectLst>
        </p:spPr>
      </p:pic>
      <p:pic>
        <p:nvPicPr>
          <p:cNvPr id="205" name="Google Shape;205;p28"/>
          <p:cNvPicPr preferRelativeResize="0"/>
          <p:nvPr/>
        </p:nvPicPr>
        <p:blipFill>
          <a:blip r:embed="rId4">
            <a:alphaModFix/>
          </a:blip>
          <a:stretch>
            <a:fillRect/>
          </a:stretch>
        </p:blipFill>
        <p:spPr>
          <a:xfrm flipH="1" rot="1442586">
            <a:off x="-915181" y="-677197"/>
            <a:ext cx="3247909" cy="3247909"/>
          </a:xfrm>
          <a:prstGeom prst="rect">
            <a:avLst/>
          </a:prstGeom>
          <a:noFill/>
          <a:ln>
            <a:noFill/>
          </a:ln>
          <a:effectLst>
            <a:outerShdw blurRad="28575" rotWithShape="0" algn="bl" dir="3180000" dist="85725">
              <a:schemeClr val="lt2">
                <a:alpha val="54000"/>
              </a:schemeClr>
            </a:outerShdw>
          </a:effectLst>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06" name="Shape 206"/>
        <p:cNvGrpSpPr/>
        <p:nvPr/>
      </p:nvGrpSpPr>
      <p:grpSpPr>
        <a:xfrm>
          <a:off x="0" y="0"/>
          <a:ext cx="0" cy="0"/>
          <a:chOff x="0" y="0"/>
          <a:chExt cx="0" cy="0"/>
        </a:xfrm>
      </p:grpSpPr>
      <p:sp>
        <p:nvSpPr>
          <p:cNvPr id="207" name="Google Shape;207;p29"/>
          <p:cNvSpPr txBox="1"/>
          <p:nvPr>
            <p:ph type="title"/>
          </p:nvPr>
        </p:nvSpPr>
        <p:spPr>
          <a:xfrm>
            <a:off x="1440000" y="1270750"/>
            <a:ext cx="8426400" cy="1745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7200"/>
              <a:buNone/>
              <a:defRPr sz="12000"/>
            </a:lvl1pPr>
            <a:lvl2pPr lvl="1" rtl="0" algn="ctr">
              <a:spcBef>
                <a:spcPts val="0"/>
              </a:spcBef>
              <a:spcAft>
                <a:spcPts val="0"/>
              </a:spcAft>
              <a:buClr>
                <a:schemeClr val="dk2"/>
              </a:buClr>
              <a:buSzPts val="7200"/>
              <a:buNone/>
              <a:defRPr>
                <a:solidFill>
                  <a:schemeClr val="dk2"/>
                </a:solidFill>
              </a:defRPr>
            </a:lvl2pPr>
            <a:lvl3pPr lvl="2" rtl="0" algn="ctr">
              <a:spcBef>
                <a:spcPts val="0"/>
              </a:spcBef>
              <a:spcAft>
                <a:spcPts val="0"/>
              </a:spcAft>
              <a:buClr>
                <a:schemeClr val="dk2"/>
              </a:buClr>
              <a:buSzPts val="7200"/>
              <a:buNone/>
              <a:defRPr>
                <a:solidFill>
                  <a:schemeClr val="dk2"/>
                </a:solidFill>
              </a:defRPr>
            </a:lvl3pPr>
            <a:lvl4pPr lvl="3" rtl="0" algn="ctr">
              <a:spcBef>
                <a:spcPts val="0"/>
              </a:spcBef>
              <a:spcAft>
                <a:spcPts val="0"/>
              </a:spcAft>
              <a:buClr>
                <a:schemeClr val="dk2"/>
              </a:buClr>
              <a:buSzPts val="7200"/>
              <a:buNone/>
              <a:defRPr>
                <a:solidFill>
                  <a:schemeClr val="dk2"/>
                </a:solidFill>
              </a:defRPr>
            </a:lvl4pPr>
            <a:lvl5pPr lvl="4" rtl="0" algn="ctr">
              <a:spcBef>
                <a:spcPts val="0"/>
              </a:spcBef>
              <a:spcAft>
                <a:spcPts val="0"/>
              </a:spcAft>
              <a:buClr>
                <a:schemeClr val="dk2"/>
              </a:buClr>
              <a:buSzPts val="7200"/>
              <a:buNone/>
              <a:defRPr>
                <a:solidFill>
                  <a:schemeClr val="dk2"/>
                </a:solidFill>
              </a:defRPr>
            </a:lvl5pPr>
            <a:lvl6pPr lvl="5" rtl="0" algn="ctr">
              <a:spcBef>
                <a:spcPts val="0"/>
              </a:spcBef>
              <a:spcAft>
                <a:spcPts val="0"/>
              </a:spcAft>
              <a:buClr>
                <a:schemeClr val="dk2"/>
              </a:buClr>
              <a:buSzPts val="7200"/>
              <a:buNone/>
              <a:defRPr>
                <a:solidFill>
                  <a:schemeClr val="dk2"/>
                </a:solidFill>
              </a:defRPr>
            </a:lvl6pPr>
            <a:lvl7pPr lvl="6" rtl="0" algn="ctr">
              <a:spcBef>
                <a:spcPts val="0"/>
              </a:spcBef>
              <a:spcAft>
                <a:spcPts val="0"/>
              </a:spcAft>
              <a:buClr>
                <a:schemeClr val="dk2"/>
              </a:buClr>
              <a:buSzPts val="7200"/>
              <a:buNone/>
              <a:defRPr>
                <a:solidFill>
                  <a:schemeClr val="dk2"/>
                </a:solidFill>
              </a:defRPr>
            </a:lvl7pPr>
            <a:lvl8pPr lvl="7" rtl="0" algn="ctr">
              <a:spcBef>
                <a:spcPts val="0"/>
              </a:spcBef>
              <a:spcAft>
                <a:spcPts val="0"/>
              </a:spcAft>
              <a:buClr>
                <a:schemeClr val="dk2"/>
              </a:buClr>
              <a:buSzPts val="7200"/>
              <a:buNone/>
              <a:defRPr>
                <a:solidFill>
                  <a:schemeClr val="dk2"/>
                </a:solidFill>
              </a:defRPr>
            </a:lvl8pPr>
            <a:lvl9pPr lvl="8" rtl="0" algn="ctr">
              <a:spcBef>
                <a:spcPts val="0"/>
              </a:spcBef>
              <a:spcAft>
                <a:spcPts val="0"/>
              </a:spcAft>
              <a:buClr>
                <a:schemeClr val="dk2"/>
              </a:buClr>
              <a:buSzPts val="7200"/>
              <a:buNone/>
              <a:defRPr>
                <a:solidFill>
                  <a:schemeClr val="dk2"/>
                </a:solidFill>
              </a:defRPr>
            </a:lvl9pPr>
          </a:lstStyle>
          <a:p/>
        </p:txBody>
      </p:sp>
      <p:sp>
        <p:nvSpPr>
          <p:cNvPr id="208" name="Google Shape;208;p29"/>
          <p:cNvSpPr txBox="1"/>
          <p:nvPr>
            <p:ph idx="1" type="subTitle"/>
          </p:nvPr>
        </p:nvSpPr>
        <p:spPr>
          <a:xfrm>
            <a:off x="1440000" y="3176100"/>
            <a:ext cx="8426400" cy="1745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09" name="Google Shape;209;p29"/>
          <p:cNvSpPr/>
          <p:nvPr>
            <p:ph idx="2" type="pic"/>
          </p:nvPr>
        </p:nvSpPr>
        <p:spPr>
          <a:xfrm>
            <a:off x="10954469" y="2587462"/>
            <a:ext cx="5478000" cy="5478000"/>
          </a:xfrm>
          <a:prstGeom prst="ellipse">
            <a:avLst/>
          </a:prstGeom>
          <a:noFill/>
          <a:ln>
            <a:noFill/>
          </a:ln>
        </p:spPr>
      </p:sp>
      <p:sp>
        <p:nvSpPr>
          <p:cNvPr id="210" name="Google Shape;210;p29"/>
          <p:cNvSpPr txBox="1"/>
          <p:nvPr>
            <p:ph idx="3" type="subTitle"/>
          </p:nvPr>
        </p:nvSpPr>
        <p:spPr>
          <a:xfrm>
            <a:off x="9237550" y="711600"/>
            <a:ext cx="6838200" cy="538200"/>
          </a:xfrm>
          <a:prstGeom prst="rect">
            <a:avLst/>
          </a:prstGeom>
          <a:noFill/>
          <a:ln>
            <a:noFill/>
          </a:ln>
        </p:spPr>
        <p:txBody>
          <a:bodyPr anchorCtr="0" anchor="t" bIns="182850" lIns="182850" spcFirstLastPara="1" rIns="182850" wrap="square" tIns="182850">
            <a:noAutofit/>
          </a:bodyPr>
          <a:lstStyle>
            <a:lvl1pPr lvl="0" rtl="0" algn="r">
              <a:lnSpc>
                <a:spcPct val="80000"/>
              </a:lnSpc>
              <a:spcBef>
                <a:spcPts val="0"/>
              </a:spcBef>
              <a:spcAft>
                <a:spcPts val="0"/>
              </a:spcAft>
              <a:buSzPts val="2800"/>
              <a:buNone/>
              <a:defRPr sz="2400">
                <a:latin typeface="Inter Black"/>
                <a:ea typeface="Inter Black"/>
                <a:cs typeface="Inter Black"/>
                <a:sym typeface="Inter Black"/>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pic>
        <p:nvPicPr>
          <p:cNvPr id="211" name="Google Shape;211;p29"/>
          <p:cNvPicPr preferRelativeResize="0"/>
          <p:nvPr/>
        </p:nvPicPr>
        <p:blipFill>
          <a:blip r:embed="rId2">
            <a:alphaModFix/>
          </a:blip>
          <a:stretch>
            <a:fillRect/>
          </a:stretch>
        </p:blipFill>
        <p:spPr>
          <a:xfrm rot="5400000">
            <a:off x="-1087077" y="8197274"/>
            <a:ext cx="3247906" cy="3247906"/>
          </a:xfrm>
          <a:prstGeom prst="rect">
            <a:avLst/>
          </a:prstGeom>
          <a:noFill/>
          <a:ln>
            <a:noFill/>
          </a:ln>
          <a:effectLst>
            <a:outerShdw blurRad="28575" rotWithShape="0" algn="bl" dir="3180000" dist="85725">
              <a:schemeClr val="lt2">
                <a:alpha val="54000"/>
              </a:schemeClr>
            </a:outerShdw>
          </a:effectLst>
        </p:spPr>
      </p:pic>
      <p:pic>
        <p:nvPicPr>
          <p:cNvPr id="212" name="Google Shape;212;p29"/>
          <p:cNvPicPr preferRelativeResize="0"/>
          <p:nvPr/>
        </p:nvPicPr>
        <p:blipFill rotWithShape="1">
          <a:blip r:embed="rId3">
            <a:alphaModFix/>
          </a:blip>
          <a:srcRect b="36860" l="0" r="59314" t="0"/>
          <a:stretch/>
        </p:blipFill>
        <p:spPr>
          <a:xfrm>
            <a:off x="8601834" y="13686"/>
            <a:ext cx="1406619" cy="2182999"/>
          </a:xfrm>
          <a:prstGeom prst="rect">
            <a:avLst/>
          </a:prstGeom>
          <a:noFill/>
          <a:ln>
            <a:noFill/>
          </a:ln>
          <a:effectLst>
            <a:outerShdw blurRad="28575" rotWithShape="0" algn="bl" dir="3180000" dist="85725">
              <a:schemeClr val="lt2">
                <a:alpha val="54000"/>
              </a:schemeClr>
            </a:outerShdw>
          </a:effectLst>
        </p:spPr>
      </p:pic>
      <p:sp>
        <p:nvSpPr>
          <p:cNvPr id="213" name="Google Shape;213;p29"/>
          <p:cNvSpPr txBox="1"/>
          <p:nvPr/>
        </p:nvSpPr>
        <p:spPr>
          <a:xfrm>
            <a:off x="1440000" y="6486000"/>
            <a:ext cx="7267200" cy="1438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400">
                <a:solidFill>
                  <a:schemeClr val="lt1"/>
                </a:solidFill>
                <a:latin typeface="DM Sans Medium"/>
                <a:ea typeface="DM Sans Medium"/>
                <a:cs typeface="DM Sans Medium"/>
                <a:sym typeface="DM Sans Medium"/>
              </a:rPr>
              <a:t>CREDITS: This presentation </a:t>
            </a:r>
            <a:r>
              <a:rPr lang="en" sz="2400">
                <a:solidFill>
                  <a:schemeClr val="lt1"/>
                </a:solidFill>
                <a:latin typeface="DM Sans Medium"/>
                <a:ea typeface="DM Sans Medium"/>
                <a:cs typeface="DM Sans Medium"/>
                <a:sym typeface="DM Sans Medium"/>
              </a:rPr>
              <a:t>template</a:t>
            </a:r>
            <a:r>
              <a:rPr lang="en" sz="2400">
                <a:solidFill>
                  <a:schemeClr val="lt1"/>
                </a:solidFill>
                <a:latin typeface="DM Sans Medium"/>
                <a:ea typeface="DM Sans Medium"/>
                <a:cs typeface="DM Sans Medium"/>
                <a:sym typeface="DM Sans Medium"/>
              </a:rPr>
              <a:t> was created by </a:t>
            </a:r>
            <a:r>
              <a:rPr b="1" lang="en" sz="2400">
                <a:solidFill>
                  <a:schemeClr val="lt1"/>
                </a:solidFill>
                <a:uFill>
                  <a:noFill/>
                </a:uFill>
                <a:latin typeface="DM Sans"/>
                <a:ea typeface="DM Sans"/>
                <a:cs typeface="DM Sans"/>
                <a:sym typeface="DM Sans"/>
                <a:hlinkClick r:id="rId4">
                  <a:extLst>
                    <a:ext uri="{A12FA001-AC4F-418D-AE19-62706E023703}">
                      <ahyp:hlinkClr val="tx"/>
                    </a:ext>
                  </a:extLst>
                </a:hlinkClick>
              </a:rPr>
              <a:t>Slidesgo</a:t>
            </a:r>
            <a:r>
              <a:rPr lang="en" sz="2400">
                <a:solidFill>
                  <a:schemeClr val="lt1"/>
                </a:solidFill>
                <a:latin typeface="DM Sans Medium"/>
                <a:ea typeface="DM Sans Medium"/>
                <a:cs typeface="DM Sans Medium"/>
                <a:sym typeface="DM Sans Medium"/>
              </a:rPr>
              <a:t>, and includes icons by </a:t>
            </a:r>
            <a:r>
              <a:rPr b="1" lang="en" sz="2400">
                <a:solidFill>
                  <a:schemeClr val="lt1"/>
                </a:solidFill>
                <a:uFill>
                  <a:noFill/>
                </a:uFill>
                <a:latin typeface="DM Sans"/>
                <a:ea typeface="DM Sans"/>
                <a:cs typeface="DM Sans"/>
                <a:sym typeface="DM Sans"/>
                <a:hlinkClick r:id="rId5">
                  <a:extLst>
                    <a:ext uri="{A12FA001-AC4F-418D-AE19-62706E023703}">
                      <ahyp:hlinkClr val="tx"/>
                    </a:ext>
                  </a:extLst>
                </a:hlinkClick>
              </a:rPr>
              <a:t>Flaticon</a:t>
            </a:r>
            <a:r>
              <a:rPr lang="en" sz="2400">
                <a:solidFill>
                  <a:schemeClr val="lt1"/>
                </a:solidFill>
                <a:latin typeface="DM Sans Medium"/>
                <a:ea typeface="DM Sans Medium"/>
                <a:cs typeface="DM Sans Medium"/>
                <a:sym typeface="DM Sans Medium"/>
              </a:rPr>
              <a:t>, and infographics &amp; images by</a:t>
            </a:r>
            <a:r>
              <a:rPr b="1" lang="en" sz="2400">
                <a:solidFill>
                  <a:schemeClr val="lt1"/>
                </a:solidFill>
                <a:latin typeface="DM Sans"/>
                <a:ea typeface="DM Sans"/>
                <a:cs typeface="DM Sans"/>
                <a:sym typeface="DM Sans"/>
              </a:rPr>
              <a:t> </a:t>
            </a:r>
            <a:r>
              <a:rPr b="1" lang="en" sz="2400">
                <a:solidFill>
                  <a:schemeClr val="lt1"/>
                </a:solidFill>
                <a:uFill>
                  <a:noFill/>
                </a:uFill>
                <a:latin typeface="DM Sans"/>
                <a:ea typeface="DM Sans"/>
                <a:cs typeface="DM Sans"/>
                <a:sym typeface="DM Sans"/>
                <a:hlinkClick r:id="rId6">
                  <a:extLst>
                    <a:ext uri="{A12FA001-AC4F-418D-AE19-62706E023703}">
                      <ahyp:hlinkClr val="tx"/>
                    </a:ext>
                  </a:extLst>
                </a:hlinkClick>
              </a:rPr>
              <a:t>Freepik </a:t>
            </a:r>
            <a:endParaRPr b="1" sz="2400">
              <a:solidFill>
                <a:schemeClr val="lt1"/>
              </a:solidFill>
              <a:latin typeface="DM Sans"/>
              <a:ea typeface="DM Sans"/>
              <a:cs typeface="DM Sans"/>
              <a:sym typeface="DM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4" name="Shape 214"/>
        <p:cNvGrpSpPr/>
        <p:nvPr/>
      </p:nvGrpSpPr>
      <p:grpSpPr>
        <a:xfrm>
          <a:off x="0" y="0"/>
          <a:ext cx="0" cy="0"/>
          <a:chOff x="0" y="0"/>
          <a:chExt cx="0" cy="0"/>
        </a:xfrm>
      </p:grpSpPr>
      <p:pic>
        <p:nvPicPr>
          <p:cNvPr id="215" name="Google Shape;215;p30"/>
          <p:cNvPicPr preferRelativeResize="0"/>
          <p:nvPr/>
        </p:nvPicPr>
        <p:blipFill>
          <a:blip r:embed="rId2">
            <a:alphaModFix/>
          </a:blip>
          <a:stretch>
            <a:fillRect/>
          </a:stretch>
        </p:blipFill>
        <p:spPr>
          <a:xfrm rot="5400000">
            <a:off x="14084525" y="-1885851"/>
            <a:ext cx="5141248" cy="5141351"/>
          </a:xfrm>
          <a:prstGeom prst="rect">
            <a:avLst/>
          </a:prstGeom>
          <a:noFill/>
          <a:ln>
            <a:noFill/>
          </a:ln>
          <a:effectLst>
            <a:outerShdw blurRad="28575" rotWithShape="0" algn="bl" dir="3120000" dist="47625">
              <a:schemeClr val="lt2">
                <a:alpha val="54000"/>
              </a:schemeClr>
            </a:outerShdw>
          </a:effectLst>
        </p:spPr>
      </p:pic>
      <p:pic>
        <p:nvPicPr>
          <p:cNvPr id="216" name="Google Shape;216;p30"/>
          <p:cNvPicPr preferRelativeResize="0"/>
          <p:nvPr/>
        </p:nvPicPr>
        <p:blipFill rotWithShape="1">
          <a:blip r:embed="rId3">
            <a:alphaModFix/>
          </a:blip>
          <a:srcRect b="20661" l="20656" r="20661" t="20656"/>
          <a:stretch/>
        </p:blipFill>
        <p:spPr>
          <a:xfrm>
            <a:off x="-1600800" y="8340246"/>
            <a:ext cx="3661249" cy="3661249"/>
          </a:xfrm>
          <a:prstGeom prst="rect">
            <a:avLst/>
          </a:prstGeom>
          <a:noFill/>
          <a:ln>
            <a:noFill/>
          </a:ln>
          <a:effectLst>
            <a:outerShdw blurRad="28575" rotWithShape="0" algn="bl" dir="20280000" dist="47625">
              <a:schemeClr val="lt2">
                <a:alpha val="50000"/>
              </a:schemeClr>
            </a:outerShdw>
          </a:effectLst>
        </p:spPr>
      </p:pic>
      <p:sp>
        <p:nvSpPr>
          <p:cNvPr id="217" name="Google Shape;217;p30"/>
          <p:cNvSpPr/>
          <p:nvPr/>
        </p:nvSpPr>
        <p:spPr>
          <a:xfrm>
            <a:off x="1440000"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218" name="Google Shape;218;p30"/>
          <p:cNvPicPr preferRelativeResize="0"/>
          <p:nvPr/>
        </p:nvPicPr>
        <p:blipFill>
          <a:blip r:embed="rId4">
            <a:alphaModFix/>
          </a:blip>
          <a:stretch>
            <a:fillRect/>
          </a:stretch>
        </p:blipFill>
        <p:spPr>
          <a:xfrm rot="5580508">
            <a:off x="14645873" y="7168023"/>
            <a:ext cx="3247905" cy="3247905"/>
          </a:xfrm>
          <a:prstGeom prst="rect">
            <a:avLst/>
          </a:prstGeom>
          <a:noFill/>
          <a:ln>
            <a:noFill/>
          </a:ln>
          <a:effectLst>
            <a:outerShdw blurRad="28575" rotWithShape="0" algn="bl" dir="3180000" dist="85725">
              <a:schemeClr val="lt2">
                <a:alpha val="54000"/>
              </a:scheme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20" name="Google Shape;20;p4"/>
          <p:cNvSpPr txBox="1"/>
          <p:nvPr>
            <p:ph idx="1" type="subTitle"/>
          </p:nvPr>
        </p:nvSpPr>
        <p:spPr>
          <a:xfrm>
            <a:off x="1440000" y="2302750"/>
            <a:ext cx="15408000" cy="1145400"/>
          </a:xfrm>
          <a:prstGeom prst="rect">
            <a:avLst/>
          </a:prstGeom>
        </p:spPr>
        <p:txBody>
          <a:bodyPr anchorCtr="0" anchor="t" bIns="182850" lIns="182850" spcFirstLastPara="1" rIns="182850" wrap="square" tIns="182850">
            <a:noAutofit/>
          </a:bodyPr>
          <a:lstStyle>
            <a:lvl1pPr lvl="0">
              <a:spcBef>
                <a:spcPts val="0"/>
              </a:spcBef>
              <a:spcAft>
                <a:spcPts val="0"/>
              </a:spcAft>
              <a:buSzPts val="28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1" name="Google Shape;21;p4"/>
          <p:cNvPicPr preferRelativeResize="0"/>
          <p:nvPr/>
        </p:nvPicPr>
        <p:blipFill rotWithShape="1">
          <a:blip r:embed="rId2">
            <a:alphaModFix/>
          </a:blip>
          <a:srcRect b="20661" l="20656" r="20661" t="20656"/>
          <a:stretch/>
        </p:blipFill>
        <p:spPr>
          <a:xfrm>
            <a:off x="-1600800" y="8340246"/>
            <a:ext cx="3661249" cy="3661249"/>
          </a:xfrm>
          <a:prstGeom prst="rect">
            <a:avLst/>
          </a:prstGeom>
          <a:noFill/>
          <a:ln>
            <a:noFill/>
          </a:ln>
          <a:effectLst>
            <a:outerShdw blurRad="28575" rotWithShape="0" algn="bl" dir="20280000" dist="95250">
              <a:schemeClr val="lt2">
                <a:alpha val="50000"/>
              </a:schemeClr>
            </a:outerShdw>
          </a:effectLst>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9" name="Shape 219"/>
        <p:cNvGrpSpPr/>
        <p:nvPr/>
      </p:nvGrpSpPr>
      <p:grpSpPr>
        <a:xfrm>
          <a:off x="0" y="0"/>
          <a:ext cx="0" cy="0"/>
          <a:chOff x="0" y="0"/>
          <a:chExt cx="0" cy="0"/>
        </a:xfrm>
      </p:grpSpPr>
      <p:pic>
        <p:nvPicPr>
          <p:cNvPr id="220" name="Google Shape;220;p31"/>
          <p:cNvPicPr preferRelativeResize="0"/>
          <p:nvPr/>
        </p:nvPicPr>
        <p:blipFill rotWithShape="1">
          <a:blip r:embed="rId2">
            <a:alphaModFix/>
          </a:blip>
          <a:srcRect b="17061" l="12316" r="53047" t="9077"/>
          <a:stretch/>
        </p:blipFill>
        <p:spPr>
          <a:xfrm>
            <a:off x="-1226806" y="176850"/>
            <a:ext cx="3104001" cy="6619050"/>
          </a:xfrm>
          <a:prstGeom prst="rect">
            <a:avLst/>
          </a:prstGeom>
          <a:noFill/>
          <a:ln>
            <a:noFill/>
          </a:ln>
          <a:effectLst>
            <a:outerShdw blurRad="28575" rotWithShape="0" algn="bl" dir="840000" dist="47625">
              <a:schemeClr val="lt2">
                <a:alpha val="27000"/>
              </a:schemeClr>
            </a:outerShdw>
          </a:effectLst>
        </p:spPr>
      </p:pic>
      <p:sp>
        <p:nvSpPr>
          <p:cNvPr id="221" name="Google Shape;221;p31"/>
          <p:cNvSpPr/>
          <p:nvPr/>
        </p:nvSpPr>
        <p:spPr>
          <a:xfrm>
            <a:off x="16398000"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222" name="Google Shape;222;p31"/>
          <p:cNvPicPr preferRelativeResize="0"/>
          <p:nvPr/>
        </p:nvPicPr>
        <p:blipFill rotWithShape="1">
          <a:blip r:embed="rId3">
            <a:alphaModFix/>
          </a:blip>
          <a:srcRect b="36860" l="0" r="59314" t="0"/>
          <a:stretch/>
        </p:blipFill>
        <p:spPr>
          <a:xfrm rot="5400000">
            <a:off x="13663727" y="7692212"/>
            <a:ext cx="1720143" cy="2669582"/>
          </a:xfrm>
          <a:prstGeom prst="rect">
            <a:avLst/>
          </a:prstGeom>
          <a:noFill/>
          <a:ln>
            <a:noFill/>
          </a:ln>
          <a:effectLst>
            <a:outerShdw blurRad="28575" rotWithShape="0" algn="bl" dir="2820000" dist="47625">
              <a:schemeClr val="lt2">
                <a:alpha val="29000"/>
              </a:schemeClr>
            </a:outerShdw>
          </a:effectLst>
        </p:spPr>
      </p:pic>
      <p:pic>
        <p:nvPicPr>
          <p:cNvPr id="223" name="Google Shape;223;p31"/>
          <p:cNvPicPr preferRelativeResize="0"/>
          <p:nvPr/>
        </p:nvPicPr>
        <p:blipFill>
          <a:blip r:embed="rId4">
            <a:alphaModFix/>
          </a:blip>
          <a:stretch>
            <a:fillRect/>
          </a:stretch>
        </p:blipFill>
        <p:spPr>
          <a:xfrm rot="602846">
            <a:off x="16448929" y="2462817"/>
            <a:ext cx="3303636" cy="3303675"/>
          </a:xfrm>
          <a:prstGeom prst="rect">
            <a:avLst/>
          </a:prstGeom>
          <a:noFill/>
          <a:ln>
            <a:noFill/>
          </a:ln>
          <a:effectLst>
            <a:outerShdw blurRad="28575" rotWithShape="0" algn="bl" dir="3180000" dist="85725">
              <a:schemeClr val="lt2">
                <a:alpha val="54000"/>
              </a:schemeClr>
            </a:outerShdw>
          </a:effectLst>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7" name="Shape 227"/>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28" name="Shape 228"/>
        <p:cNvGrpSpPr/>
        <p:nvPr/>
      </p:nvGrpSpPr>
      <p:grpSpPr>
        <a:xfrm>
          <a:off x="0" y="0"/>
          <a:ext cx="0" cy="0"/>
          <a:chOff x="0" y="0"/>
          <a:chExt cx="0" cy="0"/>
        </a:xfrm>
      </p:grpSpPr>
      <p:sp>
        <p:nvSpPr>
          <p:cNvPr id="229" name="Google Shape;229;p34"/>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lvl1pPr lvl="0" rtl="0">
              <a:spcBef>
                <a:spcPts val="0"/>
              </a:spcBef>
              <a:spcAft>
                <a:spcPts val="0"/>
              </a:spcAft>
              <a:buSzPts val="4800"/>
              <a:buFont typeface="Arial"/>
              <a:buNone/>
              <a:defRPr>
                <a:latin typeface="Arial"/>
                <a:ea typeface="Arial"/>
                <a:cs typeface="Arial"/>
                <a:sym typeface="Arial"/>
              </a:defRPr>
            </a:lvl1pPr>
            <a:lvl2pPr lvl="1" rtl="0">
              <a:spcBef>
                <a:spcPts val="0"/>
              </a:spcBef>
              <a:spcAft>
                <a:spcPts val="0"/>
              </a:spcAft>
              <a:buSzPts val="4800"/>
              <a:buFont typeface="Arial"/>
              <a:buNone/>
              <a:defRPr>
                <a:latin typeface="Arial"/>
                <a:ea typeface="Arial"/>
                <a:cs typeface="Arial"/>
                <a:sym typeface="Arial"/>
              </a:defRPr>
            </a:lvl2pPr>
            <a:lvl3pPr lvl="2" rtl="0">
              <a:spcBef>
                <a:spcPts val="0"/>
              </a:spcBef>
              <a:spcAft>
                <a:spcPts val="0"/>
              </a:spcAft>
              <a:buSzPts val="4800"/>
              <a:buFont typeface="Arial"/>
              <a:buNone/>
              <a:defRPr>
                <a:latin typeface="Arial"/>
                <a:ea typeface="Arial"/>
                <a:cs typeface="Arial"/>
                <a:sym typeface="Arial"/>
              </a:defRPr>
            </a:lvl3pPr>
            <a:lvl4pPr lvl="3" rtl="0">
              <a:spcBef>
                <a:spcPts val="0"/>
              </a:spcBef>
              <a:spcAft>
                <a:spcPts val="0"/>
              </a:spcAft>
              <a:buSzPts val="4800"/>
              <a:buFont typeface="Arial"/>
              <a:buNone/>
              <a:defRPr>
                <a:latin typeface="Arial"/>
                <a:ea typeface="Arial"/>
                <a:cs typeface="Arial"/>
                <a:sym typeface="Arial"/>
              </a:defRPr>
            </a:lvl4pPr>
            <a:lvl5pPr lvl="4" rtl="0">
              <a:spcBef>
                <a:spcPts val="0"/>
              </a:spcBef>
              <a:spcAft>
                <a:spcPts val="0"/>
              </a:spcAft>
              <a:buSzPts val="4800"/>
              <a:buFont typeface="Arial"/>
              <a:buNone/>
              <a:defRPr>
                <a:latin typeface="Arial"/>
                <a:ea typeface="Arial"/>
                <a:cs typeface="Arial"/>
                <a:sym typeface="Arial"/>
              </a:defRPr>
            </a:lvl5pPr>
            <a:lvl6pPr lvl="5" rtl="0">
              <a:spcBef>
                <a:spcPts val="0"/>
              </a:spcBef>
              <a:spcAft>
                <a:spcPts val="0"/>
              </a:spcAft>
              <a:buSzPts val="4800"/>
              <a:buFont typeface="Arial"/>
              <a:buNone/>
              <a:defRPr>
                <a:latin typeface="Arial"/>
                <a:ea typeface="Arial"/>
                <a:cs typeface="Arial"/>
                <a:sym typeface="Arial"/>
              </a:defRPr>
            </a:lvl6pPr>
            <a:lvl7pPr lvl="6" rtl="0">
              <a:spcBef>
                <a:spcPts val="0"/>
              </a:spcBef>
              <a:spcAft>
                <a:spcPts val="0"/>
              </a:spcAft>
              <a:buSzPts val="4800"/>
              <a:buFont typeface="Arial"/>
              <a:buNone/>
              <a:defRPr>
                <a:latin typeface="Arial"/>
                <a:ea typeface="Arial"/>
                <a:cs typeface="Arial"/>
                <a:sym typeface="Arial"/>
              </a:defRPr>
            </a:lvl7pPr>
            <a:lvl8pPr lvl="7" rtl="0">
              <a:spcBef>
                <a:spcPts val="0"/>
              </a:spcBef>
              <a:spcAft>
                <a:spcPts val="0"/>
              </a:spcAft>
              <a:buSzPts val="4800"/>
              <a:buFont typeface="Arial"/>
              <a:buNone/>
              <a:defRPr>
                <a:latin typeface="Arial"/>
                <a:ea typeface="Arial"/>
                <a:cs typeface="Arial"/>
                <a:sym typeface="Arial"/>
              </a:defRPr>
            </a:lvl8pPr>
            <a:lvl9pPr lvl="8" rtl="0">
              <a:spcBef>
                <a:spcPts val="0"/>
              </a:spcBef>
              <a:spcAft>
                <a:spcPts val="0"/>
              </a:spcAft>
              <a:buSzPts val="48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24" name="Google Shape;24;p5"/>
          <p:cNvSpPr txBox="1"/>
          <p:nvPr>
            <p:ph idx="1" type="subTitle"/>
          </p:nvPr>
        </p:nvSpPr>
        <p:spPr>
          <a:xfrm>
            <a:off x="9603786" y="6724900"/>
            <a:ext cx="5875800" cy="2055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5600"/>
              <a:buNone/>
              <a:defRPr b="0" sz="28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25" name="Google Shape;25;p5"/>
          <p:cNvSpPr txBox="1"/>
          <p:nvPr>
            <p:ph idx="2" type="subTitle"/>
          </p:nvPr>
        </p:nvSpPr>
        <p:spPr>
          <a:xfrm>
            <a:off x="2808771" y="6724900"/>
            <a:ext cx="5874600" cy="2055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5600"/>
              <a:buNone/>
              <a:defRPr b="0" sz="28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26" name="Google Shape;26;p5"/>
          <p:cNvSpPr txBox="1"/>
          <p:nvPr>
            <p:ph idx="3" type="subTitle"/>
          </p:nvPr>
        </p:nvSpPr>
        <p:spPr>
          <a:xfrm>
            <a:off x="2808750" y="5701000"/>
            <a:ext cx="5874600" cy="10140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4000"/>
              <a:buFont typeface="Montserrat"/>
              <a:buNone/>
              <a:defRPr sz="3800">
                <a:latin typeface="Inter Black"/>
                <a:ea typeface="Inter Black"/>
                <a:cs typeface="Inter Black"/>
                <a:sym typeface="Inter Black"/>
              </a:defRPr>
            </a:lvl1pPr>
            <a:lvl2pPr lvl="1" rtl="0" algn="ctr">
              <a:spcBef>
                <a:spcPts val="0"/>
              </a:spcBef>
              <a:spcAft>
                <a:spcPts val="0"/>
              </a:spcAft>
              <a:buSzPts val="4000"/>
              <a:buFont typeface="Montserrat"/>
              <a:buNone/>
              <a:defRPr sz="4000">
                <a:latin typeface="Montserrat"/>
                <a:ea typeface="Montserrat"/>
                <a:cs typeface="Montserrat"/>
                <a:sym typeface="Montserrat"/>
              </a:defRPr>
            </a:lvl2pPr>
            <a:lvl3pPr lvl="2" rtl="0" algn="ctr">
              <a:spcBef>
                <a:spcPts val="0"/>
              </a:spcBef>
              <a:spcAft>
                <a:spcPts val="0"/>
              </a:spcAft>
              <a:buSzPts val="4000"/>
              <a:buFont typeface="Montserrat"/>
              <a:buNone/>
              <a:defRPr sz="4000">
                <a:latin typeface="Montserrat"/>
                <a:ea typeface="Montserrat"/>
                <a:cs typeface="Montserrat"/>
                <a:sym typeface="Montserrat"/>
              </a:defRPr>
            </a:lvl3pPr>
            <a:lvl4pPr lvl="3" rtl="0" algn="ctr">
              <a:spcBef>
                <a:spcPts val="0"/>
              </a:spcBef>
              <a:spcAft>
                <a:spcPts val="0"/>
              </a:spcAft>
              <a:buSzPts val="4000"/>
              <a:buFont typeface="Montserrat"/>
              <a:buNone/>
              <a:defRPr sz="4000">
                <a:latin typeface="Montserrat"/>
                <a:ea typeface="Montserrat"/>
                <a:cs typeface="Montserrat"/>
                <a:sym typeface="Montserrat"/>
              </a:defRPr>
            </a:lvl4pPr>
            <a:lvl5pPr lvl="4" rtl="0" algn="ctr">
              <a:spcBef>
                <a:spcPts val="0"/>
              </a:spcBef>
              <a:spcAft>
                <a:spcPts val="0"/>
              </a:spcAft>
              <a:buSzPts val="4000"/>
              <a:buFont typeface="Montserrat"/>
              <a:buNone/>
              <a:defRPr sz="4000">
                <a:latin typeface="Montserrat"/>
                <a:ea typeface="Montserrat"/>
                <a:cs typeface="Montserrat"/>
                <a:sym typeface="Montserrat"/>
              </a:defRPr>
            </a:lvl5pPr>
            <a:lvl6pPr lvl="5" rtl="0" algn="ctr">
              <a:spcBef>
                <a:spcPts val="0"/>
              </a:spcBef>
              <a:spcAft>
                <a:spcPts val="0"/>
              </a:spcAft>
              <a:buSzPts val="4000"/>
              <a:buFont typeface="Montserrat"/>
              <a:buNone/>
              <a:defRPr sz="4000">
                <a:latin typeface="Montserrat"/>
                <a:ea typeface="Montserrat"/>
                <a:cs typeface="Montserrat"/>
                <a:sym typeface="Montserrat"/>
              </a:defRPr>
            </a:lvl6pPr>
            <a:lvl7pPr lvl="6" rtl="0" algn="ctr">
              <a:spcBef>
                <a:spcPts val="0"/>
              </a:spcBef>
              <a:spcAft>
                <a:spcPts val="0"/>
              </a:spcAft>
              <a:buSzPts val="4000"/>
              <a:buFont typeface="Montserrat"/>
              <a:buNone/>
              <a:defRPr sz="4000">
                <a:latin typeface="Montserrat"/>
                <a:ea typeface="Montserrat"/>
                <a:cs typeface="Montserrat"/>
                <a:sym typeface="Montserrat"/>
              </a:defRPr>
            </a:lvl7pPr>
            <a:lvl8pPr lvl="7" rtl="0" algn="ctr">
              <a:spcBef>
                <a:spcPts val="0"/>
              </a:spcBef>
              <a:spcAft>
                <a:spcPts val="0"/>
              </a:spcAft>
              <a:buSzPts val="4000"/>
              <a:buFont typeface="Montserrat"/>
              <a:buNone/>
              <a:defRPr sz="4000">
                <a:latin typeface="Montserrat"/>
                <a:ea typeface="Montserrat"/>
                <a:cs typeface="Montserrat"/>
                <a:sym typeface="Montserrat"/>
              </a:defRPr>
            </a:lvl8pPr>
            <a:lvl9pPr lvl="8" rtl="0" algn="ctr">
              <a:spcBef>
                <a:spcPts val="0"/>
              </a:spcBef>
              <a:spcAft>
                <a:spcPts val="0"/>
              </a:spcAft>
              <a:buSzPts val="4000"/>
              <a:buFont typeface="Montserrat"/>
              <a:buNone/>
              <a:defRPr sz="4000">
                <a:latin typeface="Montserrat"/>
                <a:ea typeface="Montserrat"/>
                <a:cs typeface="Montserrat"/>
                <a:sym typeface="Montserrat"/>
              </a:defRPr>
            </a:lvl9pPr>
          </a:lstStyle>
          <a:p/>
        </p:txBody>
      </p:sp>
      <p:sp>
        <p:nvSpPr>
          <p:cNvPr id="27" name="Google Shape;27;p5"/>
          <p:cNvSpPr txBox="1"/>
          <p:nvPr>
            <p:ph idx="4" type="subTitle"/>
          </p:nvPr>
        </p:nvSpPr>
        <p:spPr>
          <a:xfrm>
            <a:off x="9604400" y="5701000"/>
            <a:ext cx="5874600" cy="10140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4000"/>
              <a:buFont typeface="Montserrat"/>
              <a:buNone/>
              <a:defRPr sz="3800">
                <a:latin typeface="Inter Black"/>
                <a:ea typeface="Inter Black"/>
                <a:cs typeface="Inter Black"/>
                <a:sym typeface="Inter Black"/>
              </a:defRPr>
            </a:lvl1pPr>
            <a:lvl2pPr lvl="1" rtl="0" algn="ctr">
              <a:spcBef>
                <a:spcPts val="0"/>
              </a:spcBef>
              <a:spcAft>
                <a:spcPts val="0"/>
              </a:spcAft>
              <a:buSzPts val="4000"/>
              <a:buFont typeface="Montserrat"/>
              <a:buNone/>
              <a:defRPr sz="4000">
                <a:latin typeface="Montserrat"/>
                <a:ea typeface="Montserrat"/>
                <a:cs typeface="Montserrat"/>
                <a:sym typeface="Montserrat"/>
              </a:defRPr>
            </a:lvl2pPr>
            <a:lvl3pPr lvl="2" rtl="0" algn="ctr">
              <a:spcBef>
                <a:spcPts val="0"/>
              </a:spcBef>
              <a:spcAft>
                <a:spcPts val="0"/>
              </a:spcAft>
              <a:buSzPts val="4000"/>
              <a:buFont typeface="Montserrat"/>
              <a:buNone/>
              <a:defRPr sz="4000">
                <a:latin typeface="Montserrat"/>
                <a:ea typeface="Montserrat"/>
                <a:cs typeface="Montserrat"/>
                <a:sym typeface="Montserrat"/>
              </a:defRPr>
            </a:lvl3pPr>
            <a:lvl4pPr lvl="3" rtl="0" algn="ctr">
              <a:spcBef>
                <a:spcPts val="0"/>
              </a:spcBef>
              <a:spcAft>
                <a:spcPts val="0"/>
              </a:spcAft>
              <a:buSzPts val="4000"/>
              <a:buFont typeface="Montserrat"/>
              <a:buNone/>
              <a:defRPr sz="4000">
                <a:latin typeface="Montserrat"/>
                <a:ea typeface="Montserrat"/>
                <a:cs typeface="Montserrat"/>
                <a:sym typeface="Montserrat"/>
              </a:defRPr>
            </a:lvl4pPr>
            <a:lvl5pPr lvl="4" rtl="0" algn="ctr">
              <a:spcBef>
                <a:spcPts val="0"/>
              </a:spcBef>
              <a:spcAft>
                <a:spcPts val="0"/>
              </a:spcAft>
              <a:buSzPts val="4000"/>
              <a:buFont typeface="Montserrat"/>
              <a:buNone/>
              <a:defRPr sz="4000">
                <a:latin typeface="Montserrat"/>
                <a:ea typeface="Montserrat"/>
                <a:cs typeface="Montserrat"/>
                <a:sym typeface="Montserrat"/>
              </a:defRPr>
            </a:lvl5pPr>
            <a:lvl6pPr lvl="5" rtl="0" algn="ctr">
              <a:spcBef>
                <a:spcPts val="0"/>
              </a:spcBef>
              <a:spcAft>
                <a:spcPts val="0"/>
              </a:spcAft>
              <a:buSzPts val="4000"/>
              <a:buFont typeface="Montserrat"/>
              <a:buNone/>
              <a:defRPr sz="4000">
                <a:latin typeface="Montserrat"/>
                <a:ea typeface="Montserrat"/>
                <a:cs typeface="Montserrat"/>
                <a:sym typeface="Montserrat"/>
              </a:defRPr>
            </a:lvl6pPr>
            <a:lvl7pPr lvl="6" rtl="0" algn="ctr">
              <a:spcBef>
                <a:spcPts val="0"/>
              </a:spcBef>
              <a:spcAft>
                <a:spcPts val="0"/>
              </a:spcAft>
              <a:buSzPts val="4000"/>
              <a:buFont typeface="Montserrat"/>
              <a:buNone/>
              <a:defRPr sz="4000">
                <a:latin typeface="Montserrat"/>
                <a:ea typeface="Montserrat"/>
                <a:cs typeface="Montserrat"/>
                <a:sym typeface="Montserrat"/>
              </a:defRPr>
            </a:lvl7pPr>
            <a:lvl8pPr lvl="7" rtl="0" algn="ctr">
              <a:spcBef>
                <a:spcPts val="0"/>
              </a:spcBef>
              <a:spcAft>
                <a:spcPts val="0"/>
              </a:spcAft>
              <a:buSzPts val="4000"/>
              <a:buFont typeface="Montserrat"/>
              <a:buNone/>
              <a:defRPr sz="4000">
                <a:latin typeface="Montserrat"/>
                <a:ea typeface="Montserrat"/>
                <a:cs typeface="Montserrat"/>
                <a:sym typeface="Montserrat"/>
              </a:defRPr>
            </a:lvl8pPr>
            <a:lvl9pPr lvl="8" rtl="0" algn="ctr">
              <a:spcBef>
                <a:spcPts val="0"/>
              </a:spcBef>
              <a:spcAft>
                <a:spcPts val="0"/>
              </a:spcAft>
              <a:buSzPts val="4000"/>
              <a:buFont typeface="Montserrat"/>
              <a:buNone/>
              <a:defRPr sz="4000">
                <a:latin typeface="Montserrat"/>
                <a:ea typeface="Montserrat"/>
                <a:cs typeface="Montserrat"/>
                <a:sym typeface="Montserrat"/>
              </a:defRPr>
            </a:lvl9pPr>
          </a:lstStyle>
          <a:p/>
        </p:txBody>
      </p:sp>
      <p:pic>
        <p:nvPicPr>
          <p:cNvPr id="28" name="Google Shape;28;p5"/>
          <p:cNvPicPr preferRelativeResize="0"/>
          <p:nvPr/>
        </p:nvPicPr>
        <p:blipFill rotWithShape="1">
          <a:blip r:embed="rId2">
            <a:alphaModFix/>
          </a:blip>
          <a:srcRect b="24583" l="22294" r="22288" t="24583"/>
          <a:stretch/>
        </p:blipFill>
        <p:spPr>
          <a:xfrm rot="5400000">
            <a:off x="15778470" y="3265709"/>
            <a:ext cx="4477750" cy="4107402"/>
          </a:xfrm>
          <a:prstGeom prst="rect">
            <a:avLst/>
          </a:prstGeom>
          <a:noFill/>
          <a:ln>
            <a:noFill/>
          </a:ln>
          <a:effectLst>
            <a:outerShdw blurRad="42863" rotWithShape="0" algn="bl" dir="7320000" dist="95250">
              <a:schemeClr val="lt2">
                <a:alpha val="54000"/>
              </a:schemeClr>
            </a:outerShdw>
          </a:effectLst>
        </p:spPr>
      </p:pic>
      <p:pic>
        <p:nvPicPr>
          <p:cNvPr id="29" name="Google Shape;29;p5"/>
          <p:cNvPicPr preferRelativeResize="0"/>
          <p:nvPr/>
        </p:nvPicPr>
        <p:blipFill rotWithShape="1">
          <a:blip r:embed="rId3">
            <a:alphaModFix/>
          </a:blip>
          <a:srcRect b="60916" l="6040" r="63127" t="13250"/>
          <a:stretch/>
        </p:blipFill>
        <p:spPr>
          <a:xfrm>
            <a:off x="-2297050" y="5322900"/>
            <a:ext cx="4955801" cy="4152249"/>
          </a:xfrm>
          <a:prstGeom prst="rect">
            <a:avLst/>
          </a:prstGeom>
          <a:noFill/>
          <a:ln>
            <a:noFill/>
          </a:ln>
          <a:effectLst>
            <a:outerShdw blurRad="28575" rotWithShape="0" algn="bl" dir="5400000" dist="95250">
              <a:schemeClr val="lt2">
                <a:alpha val="63000"/>
              </a:scheme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pic>
        <p:nvPicPr>
          <p:cNvPr id="32" name="Google Shape;32;p6"/>
          <p:cNvPicPr preferRelativeResize="0"/>
          <p:nvPr/>
        </p:nvPicPr>
        <p:blipFill rotWithShape="1">
          <a:blip r:embed="rId2">
            <a:alphaModFix/>
          </a:blip>
          <a:srcRect b="44751" l="0" r="12579" t="0"/>
          <a:stretch/>
        </p:blipFill>
        <p:spPr>
          <a:xfrm rot="669458">
            <a:off x="-1228202" y="8893943"/>
            <a:ext cx="3307049" cy="2089954"/>
          </a:xfrm>
          <a:prstGeom prst="rect">
            <a:avLst/>
          </a:prstGeom>
          <a:noFill/>
          <a:ln>
            <a:noFill/>
          </a:ln>
          <a:effectLst>
            <a:outerShdw blurRad="28575" rotWithShape="0" algn="bl" dir="21540000" dist="95250">
              <a:schemeClr val="lt2">
                <a:alpha val="54000"/>
              </a:schemeClr>
            </a:outerShdw>
          </a:effectLst>
        </p:spPr>
      </p:pic>
      <p:pic>
        <p:nvPicPr>
          <p:cNvPr id="33" name="Google Shape;33;p6"/>
          <p:cNvPicPr preferRelativeResize="0"/>
          <p:nvPr/>
        </p:nvPicPr>
        <p:blipFill rotWithShape="1">
          <a:blip r:embed="rId3">
            <a:alphaModFix/>
          </a:blip>
          <a:srcRect b="38725" l="59206" r="0" t="16427"/>
          <a:stretch/>
        </p:blipFill>
        <p:spPr>
          <a:xfrm>
            <a:off x="16987737" y="2464585"/>
            <a:ext cx="1543099" cy="1696448"/>
          </a:xfrm>
          <a:prstGeom prst="rect">
            <a:avLst/>
          </a:prstGeom>
          <a:noFill/>
          <a:ln>
            <a:noFill/>
          </a:ln>
          <a:effectLst>
            <a:outerShdw blurRad="28575" rotWithShape="0" algn="bl" dir="5400000" dist="95250">
              <a:schemeClr val="lt2">
                <a:alpha val="54000"/>
              </a:schemeClr>
            </a:outerShdw>
          </a:effectLst>
        </p:spPr>
      </p:pic>
      <p:pic>
        <p:nvPicPr>
          <p:cNvPr id="34" name="Google Shape;34;p6"/>
          <p:cNvPicPr preferRelativeResize="0"/>
          <p:nvPr/>
        </p:nvPicPr>
        <p:blipFill rotWithShape="1">
          <a:blip r:embed="rId4">
            <a:alphaModFix/>
          </a:blip>
          <a:srcRect b="11215" l="13390" r="13397" t="11223"/>
          <a:stretch/>
        </p:blipFill>
        <p:spPr>
          <a:xfrm rot="5400000">
            <a:off x="895203" y="-1484603"/>
            <a:ext cx="2769552" cy="2933950"/>
          </a:xfrm>
          <a:prstGeom prst="rect">
            <a:avLst/>
          </a:prstGeom>
          <a:noFill/>
          <a:ln>
            <a:noFill/>
          </a:ln>
          <a:effectLst>
            <a:outerShdw blurRad="28575" rotWithShape="0" algn="bl" dir="5400000" dist="95250">
              <a:schemeClr val="lt2">
                <a:alpha val="54000"/>
              </a:schemeClr>
            </a:outerShdw>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idx="1" type="body"/>
          </p:nvPr>
        </p:nvSpPr>
        <p:spPr>
          <a:xfrm>
            <a:off x="1440000" y="3900500"/>
            <a:ext cx="8344800" cy="46332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SzPts val="2800"/>
              <a:buChar char="●"/>
              <a:defRPr/>
            </a:lvl1pPr>
            <a:lvl2pPr indent="-406400" lvl="1" marL="914400" rtl="0">
              <a:lnSpc>
                <a:spcPct val="100000"/>
              </a:lnSpc>
              <a:spcBef>
                <a:spcPts val="0"/>
              </a:spcBef>
              <a:spcAft>
                <a:spcPts val="0"/>
              </a:spcAft>
              <a:buSzPts val="2800"/>
              <a:buChar char="○"/>
              <a:defRPr/>
            </a:lvl2pPr>
            <a:lvl3pPr indent="-406400" lvl="2" marL="1371600" rtl="0">
              <a:lnSpc>
                <a:spcPct val="100000"/>
              </a:lnSpc>
              <a:spcBef>
                <a:spcPts val="3200"/>
              </a:spcBef>
              <a:spcAft>
                <a:spcPts val="0"/>
              </a:spcAft>
              <a:buSzPts val="2800"/>
              <a:buChar char="■"/>
              <a:defRPr/>
            </a:lvl3pPr>
            <a:lvl4pPr indent="-406400" lvl="3" marL="1828800" rtl="0">
              <a:lnSpc>
                <a:spcPct val="100000"/>
              </a:lnSpc>
              <a:spcBef>
                <a:spcPts val="3200"/>
              </a:spcBef>
              <a:spcAft>
                <a:spcPts val="0"/>
              </a:spcAft>
              <a:buSzPts val="2800"/>
              <a:buChar char="●"/>
              <a:defRPr/>
            </a:lvl4pPr>
            <a:lvl5pPr indent="-406400" lvl="4" marL="2286000" rtl="0">
              <a:lnSpc>
                <a:spcPct val="100000"/>
              </a:lnSpc>
              <a:spcBef>
                <a:spcPts val="3200"/>
              </a:spcBef>
              <a:spcAft>
                <a:spcPts val="0"/>
              </a:spcAft>
              <a:buSzPts val="2800"/>
              <a:buChar char="○"/>
              <a:defRPr/>
            </a:lvl5pPr>
            <a:lvl6pPr indent="-406400" lvl="5" marL="2743200" rtl="0">
              <a:lnSpc>
                <a:spcPct val="100000"/>
              </a:lnSpc>
              <a:spcBef>
                <a:spcPts val="3200"/>
              </a:spcBef>
              <a:spcAft>
                <a:spcPts val="0"/>
              </a:spcAft>
              <a:buSzPts val="2800"/>
              <a:buChar char="■"/>
              <a:defRPr/>
            </a:lvl6pPr>
            <a:lvl7pPr indent="-406400" lvl="6" marL="3200400" rtl="0">
              <a:lnSpc>
                <a:spcPct val="100000"/>
              </a:lnSpc>
              <a:spcBef>
                <a:spcPts val="3200"/>
              </a:spcBef>
              <a:spcAft>
                <a:spcPts val="0"/>
              </a:spcAft>
              <a:buSzPts val="2800"/>
              <a:buChar char="●"/>
              <a:defRPr/>
            </a:lvl7pPr>
            <a:lvl8pPr indent="-406400" lvl="7" marL="3657600" rtl="0">
              <a:lnSpc>
                <a:spcPct val="100000"/>
              </a:lnSpc>
              <a:spcBef>
                <a:spcPts val="3200"/>
              </a:spcBef>
              <a:spcAft>
                <a:spcPts val="0"/>
              </a:spcAft>
              <a:buSzPts val="2800"/>
              <a:buChar char="○"/>
              <a:defRPr/>
            </a:lvl8pPr>
            <a:lvl9pPr indent="-406400" lvl="8" marL="4114800" rtl="0">
              <a:lnSpc>
                <a:spcPct val="100000"/>
              </a:lnSpc>
              <a:spcBef>
                <a:spcPts val="3200"/>
              </a:spcBef>
              <a:spcAft>
                <a:spcPts val="3200"/>
              </a:spcAft>
              <a:buSzPts val="2800"/>
              <a:buChar char="■"/>
              <a:defRPr/>
            </a:lvl9pPr>
          </a:lstStyle>
          <a:p/>
        </p:txBody>
      </p:sp>
      <p:sp>
        <p:nvSpPr>
          <p:cNvPr id="37" name="Google Shape;37;p7"/>
          <p:cNvSpPr txBox="1"/>
          <p:nvPr>
            <p:ph type="title"/>
          </p:nvPr>
        </p:nvSpPr>
        <p:spPr>
          <a:xfrm>
            <a:off x="1440000" y="891843"/>
            <a:ext cx="8739600" cy="2551200"/>
          </a:xfrm>
          <a:prstGeom prst="rect">
            <a:avLst/>
          </a:prstGeom>
        </p:spPr>
        <p:txBody>
          <a:bodyPr anchorCtr="0" anchor="t" bIns="182850" lIns="182850" spcFirstLastPara="1" rIns="182850" wrap="square" tIns="182850">
            <a:noAutofit/>
          </a:bodyPr>
          <a:lstStyle>
            <a:lvl1pPr lvl="0" rtl="0">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p:txBody>
      </p:sp>
      <p:sp>
        <p:nvSpPr>
          <p:cNvPr id="38" name="Google Shape;38;p7"/>
          <p:cNvSpPr/>
          <p:nvPr>
            <p:ph idx="2" type="pic"/>
          </p:nvPr>
        </p:nvSpPr>
        <p:spPr>
          <a:xfrm>
            <a:off x="10954469" y="2587462"/>
            <a:ext cx="5478000" cy="54780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2202500" y="2919000"/>
            <a:ext cx="13882800" cy="5058600"/>
          </a:xfrm>
          <a:prstGeom prst="rect">
            <a:avLst/>
          </a:prstGeom>
        </p:spPr>
        <p:txBody>
          <a:bodyPr anchorCtr="0" anchor="t" bIns="182850" lIns="182850" spcFirstLastPara="1" rIns="182850" wrap="square" tIns="182850">
            <a:noAutofit/>
          </a:bodyPr>
          <a:lstStyle>
            <a:lvl1pPr lvl="0" algn="ctr">
              <a:lnSpc>
                <a:spcPct val="80000"/>
              </a:lnSpc>
              <a:spcBef>
                <a:spcPts val="0"/>
              </a:spcBef>
              <a:spcAft>
                <a:spcPts val="0"/>
              </a:spcAft>
              <a:buSzPts val="9600"/>
              <a:buNone/>
              <a:defRPr sz="180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41" name="Google Shape;41;p8"/>
          <p:cNvSpPr txBox="1"/>
          <p:nvPr>
            <p:ph idx="1" type="subTitle"/>
          </p:nvPr>
        </p:nvSpPr>
        <p:spPr>
          <a:xfrm>
            <a:off x="2028700" y="711600"/>
            <a:ext cx="6838200" cy="538200"/>
          </a:xfrm>
          <a:prstGeom prst="rect">
            <a:avLst/>
          </a:prstGeom>
          <a:noFill/>
          <a:ln>
            <a:noFill/>
          </a:ln>
        </p:spPr>
        <p:txBody>
          <a:bodyPr anchorCtr="0" anchor="t" bIns="182850" lIns="182850" spcFirstLastPara="1" rIns="182850" wrap="square" tIns="182850">
            <a:noAutofit/>
          </a:bodyPr>
          <a:lstStyle>
            <a:lvl1pPr lvl="0" rtl="0">
              <a:lnSpc>
                <a:spcPct val="80000"/>
              </a:lnSpc>
              <a:spcBef>
                <a:spcPts val="0"/>
              </a:spcBef>
              <a:spcAft>
                <a:spcPts val="0"/>
              </a:spcAft>
              <a:buSzPts val="2800"/>
              <a:buNone/>
              <a:defRPr sz="2400">
                <a:latin typeface="Inter Black"/>
                <a:ea typeface="Inter Black"/>
                <a:cs typeface="Inter Black"/>
                <a:sym typeface="Inter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2" name="Google Shape;42;p8"/>
          <p:cNvPicPr preferRelativeResize="0"/>
          <p:nvPr/>
        </p:nvPicPr>
        <p:blipFill>
          <a:blip r:embed="rId2">
            <a:alphaModFix/>
          </a:blip>
          <a:stretch>
            <a:fillRect/>
          </a:stretch>
        </p:blipFill>
        <p:spPr>
          <a:xfrm rot="5400000">
            <a:off x="13359153" y="-2370326"/>
            <a:ext cx="5503151" cy="5503248"/>
          </a:xfrm>
          <a:prstGeom prst="rect">
            <a:avLst/>
          </a:prstGeom>
          <a:noFill/>
          <a:ln>
            <a:noFill/>
          </a:ln>
          <a:effectLst>
            <a:outerShdw blurRad="28575" rotWithShape="0" algn="bl" dir="5400000" dist="95250">
              <a:schemeClr val="lt2">
                <a:alpha val="54000"/>
              </a:schemeClr>
            </a:outerShdw>
          </a:effectLst>
        </p:spPr>
      </p:pic>
      <p:pic>
        <p:nvPicPr>
          <p:cNvPr id="43" name="Google Shape;43;p8"/>
          <p:cNvPicPr preferRelativeResize="0"/>
          <p:nvPr/>
        </p:nvPicPr>
        <p:blipFill>
          <a:blip r:embed="rId3">
            <a:alphaModFix/>
          </a:blip>
          <a:stretch>
            <a:fillRect/>
          </a:stretch>
        </p:blipFill>
        <p:spPr>
          <a:xfrm>
            <a:off x="-497236" y="6717653"/>
            <a:ext cx="5503151" cy="5503151"/>
          </a:xfrm>
          <a:prstGeom prst="rect">
            <a:avLst/>
          </a:prstGeom>
          <a:noFill/>
          <a:ln>
            <a:noFill/>
          </a:ln>
          <a:effectLst>
            <a:outerShdw blurRad="28575" rotWithShape="0" algn="bl" dir="5400000" dist="95250">
              <a:schemeClr val="lt2">
                <a:alpha val="54000"/>
              </a:scheme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ph idx="2" type="pic"/>
          </p:nvPr>
        </p:nvSpPr>
        <p:spPr>
          <a:xfrm>
            <a:off x="1823319" y="2587462"/>
            <a:ext cx="5478000" cy="5478000"/>
          </a:xfrm>
          <a:prstGeom prst="ellipse">
            <a:avLst/>
          </a:prstGeom>
          <a:noFill/>
          <a:ln>
            <a:noFill/>
          </a:ln>
        </p:spPr>
      </p:sp>
      <p:sp>
        <p:nvSpPr>
          <p:cNvPr id="46" name="Google Shape;46;p9"/>
          <p:cNvSpPr txBox="1"/>
          <p:nvPr>
            <p:ph idx="1" type="subTitle"/>
          </p:nvPr>
        </p:nvSpPr>
        <p:spPr>
          <a:xfrm>
            <a:off x="8465350" y="4815350"/>
            <a:ext cx="8382600" cy="2644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3800"/>
              <a:buNone/>
              <a:defRPr sz="3200"/>
            </a:lvl1pPr>
            <a:lvl2pPr lvl="1" rtl="0" algn="ctr">
              <a:lnSpc>
                <a:spcPct val="100000"/>
              </a:lnSpc>
              <a:spcBef>
                <a:spcPts val="0"/>
              </a:spcBef>
              <a:spcAft>
                <a:spcPts val="0"/>
              </a:spcAft>
              <a:buSzPts val="3800"/>
              <a:buNone/>
              <a:defRPr sz="3800"/>
            </a:lvl2pPr>
            <a:lvl3pPr lvl="2" rtl="0" algn="ctr">
              <a:lnSpc>
                <a:spcPct val="100000"/>
              </a:lnSpc>
              <a:spcBef>
                <a:spcPts val="0"/>
              </a:spcBef>
              <a:spcAft>
                <a:spcPts val="0"/>
              </a:spcAft>
              <a:buSzPts val="3800"/>
              <a:buNone/>
              <a:defRPr sz="3800"/>
            </a:lvl3pPr>
            <a:lvl4pPr lvl="3" rtl="0" algn="ctr">
              <a:lnSpc>
                <a:spcPct val="100000"/>
              </a:lnSpc>
              <a:spcBef>
                <a:spcPts val="0"/>
              </a:spcBef>
              <a:spcAft>
                <a:spcPts val="0"/>
              </a:spcAft>
              <a:buSzPts val="3800"/>
              <a:buNone/>
              <a:defRPr sz="3800"/>
            </a:lvl4pPr>
            <a:lvl5pPr lvl="4" rtl="0" algn="ctr">
              <a:lnSpc>
                <a:spcPct val="100000"/>
              </a:lnSpc>
              <a:spcBef>
                <a:spcPts val="0"/>
              </a:spcBef>
              <a:spcAft>
                <a:spcPts val="0"/>
              </a:spcAft>
              <a:buSzPts val="3800"/>
              <a:buNone/>
              <a:defRPr sz="3800"/>
            </a:lvl5pPr>
            <a:lvl6pPr lvl="5" rtl="0" algn="ctr">
              <a:lnSpc>
                <a:spcPct val="100000"/>
              </a:lnSpc>
              <a:spcBef>
                <a:spcPts val="0"/>
              </a:spcBef>
              <a:spcAft>
                <a:spcPts val="0"/>
              </a:spcAft>
              <a:buSzPts val="3800"/>
              <a:buNone/>
              <a:defRPr sz="3800"/>
            </a:lvl6pPr>
            <a:lvl7pPr lvl="6" rtl="0" algn="ctr">
              <a:lnSpc>
                <a:spcPct val="100000"/>
              </a:lnSpc>
              <a:spcBef>
                <a:spcPts val="0"/>
              </a:spcBef>
              <a:spcAft>
                <a:spcPts val="0"/>
              </a:spcAft>
              <a:buSzPts val="3800"/>
              <a:buNone/>
              <a:defRPr sz="3800"/>
            </a:lvl7pPr>
            <a:lvl8pPr lvl="7" rtl="0" algn="ctr">
              <a:lnSpc>
                <a:spcPct val="100000"/>
              </a:lnSpc>
              <a:spcBef>
                <a:spcPts val="0"/>
              </a:spcBef>
              <a:spcAft>
                <a:spcPts val="0"/>
              </a:spcAft>
              <a:buSzPts val="3800"/>
              <a:buNone/>
              <a:defRPr sz="3800"/>
            </a:lvl8pPr>
            <a:lvl9pPr lvl="8" rtl="0" algn="ctr">
              <a:lnSpc>
                <a:spcPct val="100000"/>
              </a:lnSpc>
              <a:spcBef>
                <a:spcPts val="0"/>
              </a:spcBef>
              <a:spcAft>
                <a:spcPts val="0"/>
              </a:spcAft>
              <a:buSzPts val="3800"/>
              <a:buNone/>
              <a:defRPr sz="3800"/>
            </a:lvl9pPr>
          </a:lstStyle>
          <a:p/>
        </p:txBody>
      </p:sp>
      <p:sp>
        <p:nvSpPr>
          <p:cNvPr id="47" name="Google Shape;47;p9"/>
          <p:cNvSpPr txBox="1"/>
          <p:nvPr>
            <p:ph type="title"/>
          </p:nvPr>
        </p:nvSpPr>
        <p:spPr>
          <a:xfrm>
            <a:off x="8465396" y="3290200"/>
            <a:ext cx="8382600" cy="11454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7800"/>
              <a:buNone/>
              <a:defRPr sz="7800"/>
            </a:lvl1pPr>
            <a:lvl2pPr lvl="1" rtl="0">
              <a:spcBef>
                <a:spcPts val="0"/>
              </a:spcBef>
              <a:spcAft>
                <a:spcPts val="0"/>
              </a:spcAft>
              <a:buSzPts val="7800"/>
              <a:buNone/>
              <a:defRPr sz="7800"/>
            </a:lvl2pPr>
            <a:lvl3pPr lvl="2" rtl="0">
              <a:spcBef>
                <a:spcPts val="0"/>
              </a:spcBef>
              <a:spcAft>
                <a:spcPts val="0"/>
              </a:spcAft>
              <a:buSzPts val="7800"/>
              <a:buNone/>
              <a:defRPr sz="7800"/>
            </a:lvl3pPr>
            <a:lvl4pPr lvl="3" rtl="0">
              <a:spcBef>
                <a:spcPts val="0"/>
              </a:spcBef>
              <a:spcAft>
                <a:spcPts val="0"/>
              </a:spcAft>
              <a:buSzPts val="7800"/>
              <a:buNone/>
              <a:defRPr sz="7800"/>
            </a:lvl4pPr>
            <a:lvl5pPr lvl="4" rtl="0">
              <a:spcBef>
                <a:spcPts val="0"/>
              </a:spcBef>
              <a:spcAft>
                <a:spcPts val="0"/>
              </a:spcAft>
              <a:buSzPts val="7800"/>
              <a:buNone/>
              <a:defRPr sz="7800"/>
            </a:lvl5pPr>
            <a:lvl6pPr lvl="5" rtl="0">
              <a:spcBef>
                <a:spcPts val="0"/>
              </a:spcBef>
              <a:spcAft>
                <a:spcPts val="0"/>
              </a:spcAft>
              <a:buSzPts val="7800"/>
              <a:buNone/>
              <a:defRPr sz="7800"/>
            </a:lvl6pPr>
            <a:lvl7pPr lvl="6" rtl="0">
              <a:spcBef>
                <a:spcPts val="0"/>
              </a:spcBef>
              <a:spcAft>
                <a:spcPts val="0"/>
              </a:spcAft>
              <a:buSzPts val="7800"/>
              <a:buNone/>
              <a:defRPr sz="7800"/>
            </a:lvl7pPr>
            <a:lvl8pPr lvl="7" rtl="0">
              <a:spcBef>
                <a:spcPts val="0"/>
              </a:spcBef>
              <a:spcAft>
                <a:spcPts val="0"/>
              </a:spcAft>
              <a:buSzPts val="7800"/>
              <a:buNone/>
              <a:defRPr sz="7800"/>
            </a:lvl8pPr>
            <a:lvl9pPr lvl="8" rtl="0">
              <a:spcBef>
                <a:spcPts val="0"/>
              </a:spcBef>
              <a:spcAft>
                <a:spcPts val="0"/>
              </a:spcAft>
              <a:buSzPts val="7800"/>
              <a:buNone/>
              <a:defRPr sz="7800"/>
            </a:lvl9pPr>
          </a:lstStyle>
          <a:p/>
        </p:txBody>
      </p:sp>
      <p:sp>
        <p:nvSpPr>
          <p:cNvPr id="48" name="Google Shape;48;p9"/>
          <p:cNvSpPr txBox="1"/>
          <p:nvPr>
            <p:ph idx="3" type="subTitle"/>
          </p:nvPr>
        </p:nvSpPr>
        <p:spPr>
          <a:xfrm>
            <a:off x="9237550" y="711600"/>
            <a:ext cx="6838200" cy="538200"/>
          </a:xfrm>
          <a:prstGeom prst="rect">
            <a:avLst/>
          </a:prstGeom>
          <a:noFill/>
          <a:ln>
            <a:noFill/>
          </a:ln>
        </p:spPr>
        <p:txBody>
          <a:bodyPr anchorCtr="0" anchor="t" bIns="182850" lIns="182850" spcFirstLastPara="1" rIns="182850" wrap="square" tIns="182850">
            <a:noAutofit/>
          </a:bodyPr>
          <a:lstStyle>
            <a:lvl1pPr lvl="0" rtl="0" algn="r">
              <a:lnSpc>
                <a:spcPct val="80000"/>
              </a:lnSpc>
              <a:spcBef>
                <a:spcPts val="0"/>
              </a:spcBef>
              <a:spcAft>
                <a:spcPts val="0"/>
              </a:spcAft>
              <a:buSzPts val="2800"/>
              <a:buNone/>
              <a:defRPr sz="2400">
                <a:latin typeface="Inter Black"/>
                <a:ea typeface="Inter Black"/>
                <a:cs typeface="Inter Black"/>
                <a:sym typeface="Inter Black"/>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pic>
        <p:nvPicPr>
          <p:cNvPr id="49" name="Google Shape;49;p9"/>
          <p:cNvPicPr preferRelativeResize="0"/>
          <p:nvPr/>
        </p:nvPicPr>
        <p:blipFill rotWithShape="1">
          <a:blip r:embed="rId2">
            <a:alphaModFix/>
          </a:blip>
          <a:srcRect b="0" l="3864" r="0" t="0"/>
          <a:stretch/>
        </p:blipFill>
        <p:spPr>
          <a:xfrm>
            <a:off x="2016213" y="-3846344"/>
            <a:ext cx="6798886" cy="6756793"/>
          </a:xfrm>
          <a:prstGeom prst="rect">
            <a:avLst/>
          </a:prstGeom>
          <a:noFill/>
          <a:ln>
            <a:noFill/>
          </a:ln>
          <a:effectLst>
            <a:outerShdw blurRad="28575" rotWithShape="0" algn="bl" dir="5400000" dist="95250">
              <a:schemeClr val="lt2">
                <a:alpha val="50000"/>
              </a:schemeClr>
            </a:outerShdw>
          </a:effectLst>
        </p:spPr>
      </p:pic>
      <p:pic>
        <p:nvPicPr>
          <p:cNvPr id="50" name="Google Shape;50;p9"/>
          <p:cNvPicPr preferRelativeResize="0"/>
          <p:nvPr/>
        </p:nvPicPr>
        <p:blipFill rotWithShape="1">
          <a:blip r:embed="rId3">
            <a:alphaModFix/>
          </a:blip>
          <a:srcRect b="67583" l="62920" r="6246" t="6582"/>
          <a:stretch/>
        </p:blipFill>
        <p:spPr>
          <a:xfrm>
            <a:off x="7184650" y="7839920"/>
            <a:ext cx="4955801" cy="4152227"/>
          </a:xfrm>
          <a:prstGeom prst="rect">
            <a:avLst/>
          </a:prstGeom>
          <a:noFill/>
          <a:ln>
            <a:noFill/>
          </a:ln>
          <a:effectLst>
            <a:outerShdw blurRad="28575" rotWithShape="0" algn="bl" dir="1260000" dist="95250">
              <a:schemeClr val="lt2">
                <a:alpha val="63000"/>
              </a:scheme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txBox="1"/>
          <p:nvPr>
            <p:ph type="title"/>
          </p:nvPr>
        </p:nvSpPr>
        <p:spPr>
          <a:xfrm>
            <a:off x="3869400" y="3738540"/>
            <a:ext cx="10549200" cy="2810400"/>
          </a:xfrm>
          <a:prstGeom prst="rect">
            <a:avLst/>
          </a:prstGeom>
          <a:solidFill>
            <a:schemeClr val="lt1"/>
          </a:solidFill>
        </p:spPr>
        <p:txBody>
          <a:bodyPr anchorCtr="0" anchor="t" bIns="182850" lIns="182850" spcFirstLastPara="1" rIns="182850" wrap="square" tIns="182850">
            <a:noAutofit/>
          </a:bodyPr>
          <a:lstStyle>
            <a:lvl1pPr lvl="0" rtl="0" algn="ctr">
              <a:spcBef>
                <a:spcPts val="0"/>
              </a:spcBef>
              <a:spcAft>
                <a:spcPts val="0"/>
              </a:spcAft>
              <a:buSzPts val="7200"/>
              <a:buNone/>
              <a:defRPr>
                <a:solidFill>
                  <a:schemeClr val="dk1"/>
                </a:solidFill>
              </a:defRPr>
            </a:lvl1pPr>
            <a:lvl2pPr lvl="1" rtl="0" algn="ctr">
              <a:spcBef>
                <a:spcPts val="0"/>
              </a:spcBef>
              <a:spcAft>
                <a:spcPts val="0"/>
              </a:spcAft>
              <a:buSzPts val="7200"/>
              <a:buNone/>
              <a:defRPr/>
            </a:lvl2pPr>
            <a:lvl3pPr lvl="2" rtl="0" algn="ctr">
              <a:spcBef>
                <a:spcPts val="0"/>
              </a:spcBef>
              <a:spcAft>
                <a:spcPts val="0"/>
              </a:spcAft>
              <a:buSzPts val="7200"/>
              <a:buNone/>
              <a:defRPr/>
            </a:lvl3pPr>
            <a:lvl4pPr lvl="3" rtl="0" algn="ctr">
              <a:spcBef>
                <a:spcPts val="0"/>
              </a:spcBef>
              <a:spcAft>
                <a:spcPts val="0"/>
              </a:spcAft>
              <a:buSzPts val="7200"/>
              <a:buNone/>
              <a:defRPr/>
            </a:lvl4pPr>
            <a:lvl5pPr lvl="4" rtl="0" algn="ctr">
              <a:spcBef>
                <a:spcPts val="0"/>
              </a:spcBef>
              <a:spcAft>
                <a:spcPts val="0"/>
              </a:spcAft>
              <a:buSzPts val="7200"/>
              <a:buNone/>
              <a:defRPr/>
            </a:lvl5pPr>
            <a:lvl6pPr lvl="5" rtl="0" algn="ctr">
              <a:spcBef>
                <a:spcPts val="0"/>
              </a:spcBef>
              <a:spcAft>
                <a:spcPts val="0"/>
              </a:spcAft>
              <a:buSzPts val="7200"/>
              <a:buNone/>
              <a:defRPr/>
            </a:lvl6pPr>
            <a:lvl7pPr lvl="6" rtl="0" algn="ctr">
              <a:spcBef>
                <a:spcPts val="0"/>
              </a:spcBef>
              <a:spcAft>
                <a:spcPts val="0"/>
              </a:spcAft>
              <a:buSzPts val="7200"/>
              <a:buNone/>
              <a:defRPr/>
            </a:lvl7pPr>
            <a:lvl8pPr lvl="7" rtl="0" algn="ctr">
              <a:spcBef>
                <a:spcPts val="0"/>
              </a:spcBef>
              <a:spcAft>
                <a:spcPts val="0"/>
              </a:spcAft>
              <a:buSzPts val="7200"/>
              <a:buNone/>
              <a:defRPr/>
            </a:lvl8pPr>
            <a:lvl9pPr lvl="8" rtl="0" algn="ctr">
              <a:spcBef>
                <a:spcPts val="0"/>
              </a:spcBef>
              <a:spcAft>
                <a:spcPts val="0"/>
              </a:spcAft>
              <a:buSzPts val="7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40000" y="890050"/>
            <a:ext cx="15408000" cy="11298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lt1"/>
              </a:buClr>
              <a:buSzPts val="7200"/>
              <a:buFont typeface="Inter Black"/>
              <a:buNone/>
              <a:defRPr sz="7200">
                <a:solidFill>
                  <a:schemeClr val="lt1"/>
                </a:solidFill>
                <a:latin typeface="Inter Black"/>
                <a:ea typeface="Inter Black"/>
                <a:cs typeface="Inter Black"/>
                <a:sym typeface="Inter Black"/>
              </a:defRPr>
            </a:lvl1pPr>
            <a:lvl2pPr lvl="1" rtl="0">
              <a:spcBef>
                <a:spcPts val="0"/>
              </a:spcBef>
              <a:spcAft>
                <a:spcPts val="0"/>
              </a:spcAft>
              <a:buClr>
                <a:schemeClr val="lt1"/>
              </a:buClr>
              <a:buSzPts val="7200"/>
              <a:buFont typeface="Inter Black"/>
              <a:buNone/>
              <a:defRPr sz="7200">
                <a:solidFill>
                  <a:schemeClr val="lt1"/>
                </a:solidFill>
                <a:latin typeface="Inter Black"/>
                <a:ea typeface="Inter Black"/>
                <a:cs typeface="Inter Black"/>
                <a:sym typeface="Inter Black"/>
              </a:defRPr>
            </a:lvl2pPr>
            <a:lvl3pPr lvl="2" rtl="0">
              <a:spcBef>
                <a:spcPts val="0"/>
              </a:spcBef>
              <a:spcAft>
                <a:spcPts val="0"/>
              </a:spcAft>
              <a:buClr>
                <a:schemeClr val="lt1"/>
              </a:buClr>
              <a:buSzPts val="7200"/>
              <a:buFont typeface="Inter Black"/>
              <a:buNone/>
              <a:defRPr sz="7200">
                <a:solidFill>
                  <a:schemeClr val="lt1"/>
                </a:solidFill>
                <a:latin typeface="Inter Black"/>
                <a:ea typeface="Inter Black"/>
                <a:cs typeface="Inter Black"/>
                <a:sym typeface="Inter Black"/>
              </a:defRPr>
            </a:lvl3pPr>
            <a:lvl4pPr lvl="3" rtl="0">
              <a:spcBef>
                <a:spcPts val="0"/>
              </a:spcBef>
              <a:spcAft>
                <a:spcPts val="0"/>
              </a:spcAft>
              <a:buClr>
                <a:schemeClr val="lt1"/>
              </a:buClr>
              <a:buSzPts val="7200"/>
              <a:buFont typeface="Inter Black"/>
              <a:buNone/>
              <a:defRPr sz="7200">
                <a:solidFill>
                  <a:schemeClr val="lt1"/>
                </a:solidFill>
                <a:latin typeface="Inter Black"/>
                <a:ea typeface="Inter Black"/>
                <a:cs typeface="Inter Black"/>
                <a:sym typeface="Inter Black"/>
              </a:defRPr>
            </a:lvl4pPr>
            <a:lvl5pPr lvl="4" rtl="0">
              <a:spcBef>
                <a:spcPts val="0"/>
              </a:spcBef>
              <a:spcAft>
                <a:spcPts val="0"/>
              </a:spcAft>
              <a:buClr>
                <a:schemeClr val="lt1"/>
              </a:buClr>
              <a:buSzPts val="7200"/>
              <a:buFont typeface="Inter Black"/>
              <a:buNone/>
              <a:defRPr sz="7200">
                <a:solidFill>
                  <a:schemeClr val="lt1"/>
                </a:solidFill>
                <a:latin typeface="Inter Black"/>
                <a:ea typeface="Inter Black"/>
                <a:cs typeface="Inter Black"/>
                <a:sym typeface="Inter Black"/>
              </a:defRPr>
            </a:lvl5pPr>
            <a:lvl6pPr lvl="5" rtl="0">
              <a:spcBef>
                <a:spcPts val="0"/>
              </a:spcBef>
              <a:spcAft>
                <a:spcPts val="0"/>
              </a:spcAft>
              <a:buClr>
                <a:schemeClr val="lt1"/>
              </a:buClr>
              <a:buSzPts val="7200"/>
              <a:buFont typeface="Inter Black"/>
              <a:buNone/>
              <a:defRPr sz="7200">
                <a:solidFill>
                  <a:schemeClr val="lt1"/>
                </a:solidFill>
                <a:latin typeface="Inter Black"/>
                <a:ea typeface="Inter Black"/>
                <a:cs typeface="Inter Black"/>
                <a:sym typeface="Inter Black"/>
              </a:defRPr>
            </a:lvl6pPr>
            <a:lvl7pPr lvl="6" rtl="0">
              <a:spcBef>
                <a:spcPts val="0"/>
              </a:spcBef>
              <a:spcAft>
                <a:spcPts val="0"/>
              </a:spcAft>
              <a:buClr>
                <a:schemeClr val="lt1"/>
              </a:buClr>
              <a:buSzPts val="7200"/>
              <a:buFont typeface="Inter Black"/>
              <a:buNone/>
              <a:defRPr sz="7200">
                <a:solidFill>
                  <a:schemeClr val="lt1"/>
                </a:solidFill>
                <a:latin typeface="Inter Black"/>
                <a:ea typeface="Inter Black"/>
                <a:cs typeface="Inter Black"/>
                <a:sym typeface="Inter Black"/>
              </a:defRPr>
            </a:lvl7pPr>
            <a:lvl8pPr lvl="7" rtl="0">
              <a:spcBef>
                <a:spcPts val="0"/>
              </a:spcBef>
              <a:spcAft>
                <a:spcPts val="0"/>
              </a:spcAft>
              <a:buClr>
                <a:schemeClr val="lt1"/>
              </a:buClr>
              <a:buSzPts val="7200"/>
              <a:buFont typeface="Inter Black"/>
              <a:buNone/>
              <a:defRPr sz="7200">
                <a:solidFill>
                  <a:schemeClr val="lt1"/>
                </a:solidFill>
                <a:latin typeface="Inter Black"/>
                <a:ea typeface="Inter Black"/>
                <a:cs typeface="Inter Black"/>
                <a:sym typeface="Inter Black"/>
              </a:defRPr>
            </a:lvl8pPr>
            <a:lvl9pPr lvl="8" rtl="0">
              <a:spcBef>
                <a:spcPts val="0"/>
              </a:spcBef>
              <a:spcAft>
                <a:spcPts val="0"/>
              </a:spcAft>
              <a:buClr>
                <a:schemeClr val="lt1"/>
              </a:buClr>
              <a:buSzPts val="7200"/>
              <a:buFont typeface="Inter Black"/>
              <a:buNone/>
              <a:defRPr sz="7200">
                <a:solidFill>
                  <a:schemeClr val="lt1"/>
                </a:solidFill>
                <a:latin typeface="Inter Black"/>
                <a:ea typeface="Inter Black"/>
                <a:cs typeface="Inter Black"/>
                <a:sym typeface="Inter Black"/>
              </a:defRPr>
            </a:lvl9pPr>
          </a:lstStyle>
          <a:p/>
        </p:txBody>
      </p:sp>
      <p:sp>
        <p:nvSpPr>
          <p:cNvPr id="7" name="Google Shape;7;p1"/>
          <p:cNvSpPr txBox="1"/>
          <p:nvPr>
            <p:ph idx="1" type="body"/>
          </p:nvPr>
        </p:nvSpPr>
        <p:spPr>
          <a:xfrm>
            <a:off x="1440000" y="2285951"/>
            <a:ext cx="15408000" cy="6741000"/>
          </a:xfrm>
          <a:prstGeom prst="rect">
            <a:avLst/>
          </a:prstGeom>
          <a:noFill/>
          <a:ln>
            <a:noFill/>
          </a:ln>
        </p:spPr>
        <p:txBody>
          <a:bodyPr anchorCtr="0" anchor="t" bIns="182850" lIns="182850" spcFirstLastPara="1" rIns="182850" wrap="square" tIns="182850">
            <a:noAutofit/>
          </a:bodyPr>
          <a:lstStyle>
            <a:lvl1pPr indent="-406400" lvl="0" marL="457200">
              <a:lnSpc>
                <a:spcPct val="100000"/>
              </a:lnSpc>
              <a:spcBef>
                <a:spcPts val="0"/>
              </a:spcBef>
              <a:spcAft>
                <a:spcPts val="0"/>
              </a:spcAft>
              <a:buClr>
                <a:schemeClr val="lt1"/>
              </a:buClr>
              <a:buSzPts val="2800"/>
              <a:buFont typeface="DM Sans Medium"/>
              <a:buChar char="●"/>
              <a:defRPr sz="2800">
                <a:solidFill>
                  <a:schemeClr val="lt1"/>
                </a:solidFill>
                <a:latin typeface="DM Sans Medium"/>
                <a:ea typeface="DM Sans Medium"/>
                <a:cs typeface="DM Sans Medium"/>
                <a:sym typeface="DM Sans Medium"/>
              </a:defRPr>
            </a:lvl1pPr>
            <a:lvl2pPr indent="-406400" lvl="1" marL="914400">
              <a:lnSpc>
                <a:spcPct val="100000"/>
              </a:lnSpc>
              <a:spcBef>
                <a:spcPts val="0"/>
              </a:spcBef>
              <a:spcAft>
                <a:spcPts val="0"/>
              </a:spcAft>
              <a:buClr>
                <a:schemeClr val="lt1"/>
              </a:buClr>
              <a:buSzPts val="2800"/>
              <a:buFont typeface="DM Sans Medium"/>
              <a:buChar char="○"/>
              <a:defRPr sz="2800">
                <a:solidFill>
                  <a:schemeClr val="lt1"/>
                </a:solidFill>
                <a:latin typeface="DM Sans Medium"/>
                <a:ea typeface="DM Sans Medium"/>
                <a:cs typeface="DM Sans Medium"/>
                <a:sym typeface="DM Sans Medium"/>
              </a:defRPr>
            </a:lvl2pPr>
            <a:lvl3pPr indent="-406400" lvl="2" marL="1371600">
              <a:lnSpc>
                <a:spcPct val="100000"/>
              </a:lnSpc>
              <a:spcBef>
                <a:spcPts val="0"/>
              </a:spcBef>
              <a:spcAft>
                <a:spcPts val="0"/>
              </a:spcAft>
              <a:buClr>
                <a:schemeClr val="lt1"/>
              </a:buClr>
              <a:buSzPts val="2800"/>
              <a:buFont typeface="DM Sans Medium"/>
              <a:buChar char="■"/>
              <a:defRPr sz="2800">
                <a:solidFill>
                  <a:schemeClr val="lt1"/>
                </a:solidFill>
                <a:latin typeface="DM Sans Medium"/>
                <a:ea typeface="DM Sans Medium"/>
                <a:cs typeface="DM Sans Medium"/>
                <a:sym typeface="DM Sans Medium"/>
              </a:defRPr>
            </a:lvl3pPr>
            <a:lvl4pPr indent="-406400" lvl="3" marL="1828800">
              <a:lnSpc>
                <a:spcPct val="100000"/>
              </a:lnSpc>
              <a:spcBef>
                <a:spcPts val="0"/>
              </a:spcBef>
              <a:spcAft>
                <a:spcPts val="0"/>
              </a:spcAft>
              <a:buClr>
                <a:schemeClr val="lt1"/>
              </a:buClr>
              <a:buSzPts val="2800"/>
              <a:buFont typeface="DM Sans Medium"/>
              <a:buChar char="●"/>
              <a:defRPr sz="2800">
                <a:solidFill>
                  <a:schemeClr val="lt1"/>
                </a:solidFill>
                <a:latin typeface="DM Sans Medium"/>
                <a:ea typeface="DM Sans Medium"/>
                <a:cs typeface="DM Sans Medium"/>
                <a:sym typeface="DM Sans Medium"/>
              </a:defRPr>
            </a:lvl4pPr>
            <a:lvl5pPr indent="-406400" lvl="4" marL="2286000">
              <a:lnSpc>
                <a:spcPct val="100000"/>
              </a:lnSpc>
              <a:spcBef>
                <a:spcPts val="0"/>
              </a:spcBef>
              <a:spcAft>
                <a:spcPts val="0"/>
              </a:spcAft>
              <a:buClr>
                <a:schemeClr val="lt1"/>
              </a:buClr>
              <a:buSzPts val="2800"/>
              <a:buFont typeface="DM Sans Medium"/>
              <a:buChar char="○"/>
              <a:defRPr sz="2800">
                <a:solidFill>
                  <a:schemeClr val="lt1"/>
                </a:solidFill>
                <a:latin typeface="DM Sans Medium"/>
                <a:ea typeface="DM Sans Medium"/>
                <a:cs typeface="DM Sans Medium"/>
                <a:sym typeface="DM Sans Medium"/>
              </a:defRPr>
            </a:lvl5pPr>
            <a:lvl6pPr indent="-406400" lvl="5" marL="2743200">
              <a:lnSpc>
                <a:spcPct val="100000"/>
              </a:lnSpc>
              <a:spcBef>
                <a:spcPts val="0"/>
              </a:spcBef>
              <a:spcAft>
                <a:spcPts val="0"/>
              </a:spcAft>
              <a:buClr>
                <a:schemeClr val="lt1"/>
              </a:buClr>
              <a:buSzPts val="2800"/>
              <a:buFont typeface="DM Sans Medium"/>
              <a:buChar char="■"/>
              <a:defRPr sz="2800">
                <a:solidFill>
                  <a:schemeClr val="lt1"/>
                </a:solidFill>
                <a:latin typeface="DM Sans Medium"/>
                <a:ea typeface="DM Sans Medium"/>
                <a:cs typeface="DM Sans Medium"/>
                <a:sym typeface="DM Sans Medium"/>
              </a:defRPr>
            </a:lvl6pPr>
            <a:lvl7pPr indent="-406400" lvl="6" marL="3200400">
              <a:lnSpc>
                <a:spcPct val="100000"/>
              </a:lnSpc>
              <a:spcBef>
                <a:spcPts val="0"/>
              </a:spcBef>
              <a:spcAft>
                <a:spcPts val="0"/>
              </a:spcAft>
              <a:buClr>
                <a:schemeClr val="lt1"/>
              </a:buClr>
              <a:buSzPts val="2800"/>
              <a:buFont typeface="DM Sans Medium"/>
              <a:buChar char="●"/>
              <a:defRPr sz="2800">
                <a:solidFill>
                  <a:schemeClr val="lt1"/>
                </a:solidFill>
                <a:latin typeface="DM Sans Medium"/>
                <a:ea typeface="DM Sans Medium"/>
                <a:cs typeface="DM Sans Medium"/>
                <a:sym typeface="DM Sans Medium"/>
              </a:defRPr>
            </a:lvl7pPr>
            <a:lvl8pPr indent="-406400" lvl="7" marL="3657600">
              <a:lnSpc>
                <a:spcPct val="100000"/>
              </a:lnSpc>
              <a:spcBef>
                <a:spcPts val="0"/>
              </a:spcBef>
              <a:spcAft>
                <a:spcPts val="0"/>
              </a:spcAft>
              <a:buClr>
                <a:schemeClr val="lt1"/>
              </a:buClr>
              <a:buSzPts val="2800"/>
              <a:buFont typeface="DM Sans Medium"/>
              <a:buChar char="○"/>
              <a:defRPr sz="2800">
                <a:solidFill>
                  <a:schemeClr val="lt1"/>
                </a:solidFill>
                <a:latin typeface="DM Sans Medium"/>
                <a:ea typeface="DM Sans Medium"/>
                <a:cs typeface="DM Sans Medium"/>
                <a:sym typeface="DM Sans Medium"/>
              </a:defRPr>
            </a:lvl8pPr>
            <a:lvl9pPr indent="-406400" lvl="8" marL="4114800">
              <a:lnSpc>
                <a:spcPct val="100000"/>
              </a:lnSpc>
              <a:spcBef>
                <a:spcPts val="0"/>
              </a:spcBef>
              <a:spcAft>
                <a:spcPts val="0"/>
              </a:spcAft>
              <a:buClr>
                <a:schemeClr val="lt1"/>
              </a:buClr>
              <a:buSzPts val="2800"/>
              <a:buFont typeface="DM Sans Medium"/>
              <a:buChar char="■"/>
              <a:defRPr sz="2800">
                <a:solidFill>
                  <a:schemeClr val="lt1"/>
                </a:solidFill>
                <a:latin typeface="DM Sans Medium"/>
                <a:ea typeface="DM Sans Medium"/>
                <a:cs typeface="DM Sans Medium"/>
                <a:sym typeface="DM Sans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0">
          <p15:clr>
            <a:srgbClr val="EA4335"/>
          </p15:clr>
        </p15:guide>
        <p15:guide id="2" pos="576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4" name="Shape 224"/>
        <p:cNvGrpSpPr/>
        <p:nvPr/>
      </p:nvGrpSpPr>
      <p:grpSpPr>
        <a:xfrm>
          <a:off x="0" y="0"/>
          <a:ext cx="0" cy="0"/>
          <a:chOff x="0" y="0"/>
          <a:chExt cx="0" cy="0"/>
        </a:xfrm>
      </p:grpSpPr>
      <p:sp>
        <p:nvSpPr>
          <p:cNvPr id="225" name="Google Shape;225;p32"/>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226" name="Google Shape;226;p32"/>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31.jp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hyperlink" Target="https://docs.google.com/spreadsheets/d/1_jrvulSh5l_x7_LaT_KG465sczcx-BpaiEfEy-GF-fY/copy" TargetMode="External"/><Relationship Id="rId4" Type="http://schemas.openxmlformats.org/officeDocument/2006/relationships/image" Target="../media/image19.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docs.google.com/spreadsheets/d/1_jrvulSh5l_x7_LaT_KG465sczcx-BpaiEfEy-GF-fY/copy" TargetMode="External"/><Relationship Id="rId4" Type="http://schemas.openxmlformats.org/officeDocument/2006/relationships/image" Target="../media/image2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40.jpg"/><Relationship Id="rId4" Type="http://schemas.openxmlformats.org/officeDocument/2006/relationships/image" Target="../media/image9.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3.jp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0"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bit.ly/33VAFh3"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8" Type="http://schemas.openxmlformats.org/officeDocument/2006/relationships/hyperlink" Target="https://storyset.com/?utm_source=slidesgo_template&amp;utm_medium=referral-link&amp;utm_campaign=promo-slide&amp;utm_term=slidesgo&amp;utm_content=storyset" TargetMode="External"/><Relationship Id="rId11" Type="http://schemas.openxmlformats.org/officeDocument/2006/relationships/slide" Target="/ppt/slides/slide36.xml"/><Relationship Id="rId10"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slide" Target="/ppt/slides/slide32.xml"/><Relationship Id="rId12" Type="http://schemas.openxmlformats.org/officeDocument/2006/relationships/slide" Target="/ppt/slides/slide33.xml"/><Relationship Id="rId15" Type="http://schemas.openxmlformats.org/officeDocument/2006/relationships/slide" Target="/ppt/slides/slide30.xml"/><Relationship Id="rId14" Type="http://schemas.openxmlformats.org/officeDocument/2006/relationships/slide" Target="/ppt/slides/slide32.xml"/><Relationship Id="rId17" Type="http://schemas.openxmlformats.org/officeDocument/2006/relationships/slide" Target="/ppt/slides/slide44.xml"/><Relationship Id="rId16" Type="http://schemas.openxmlformats.org/officeDocument/2006/relationships/slide" Target="/ppt/slides/slide36.xml"/><Relationship Id="rId1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8" Type="http://schemas.openxmlformats.org/officeDocument/2006/relationships/slide" Target="/ppt/slides/slide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30.jpg"/><Relationship Id="rId4" Type="http://schemas.openxmlformats.org/officeDocument/2006/relationships/image" Target="../media/image42.jpg"/><Relationship Id="rId5"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43.jpg"/><Relationship Id="rId4" Type="http://schemas.openxmlformats.org/officeDocument/2006/relationships/image" Target="../media/image7.png"/><Relationship Id="rId5"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www.freepik.com/free-photo/male-chef-kitchen-cooking_13637529.htm/?utm_source=slidesgo_template&amp;utm_medium=referral-link&amp;utm_campaign=sg_resources&amp;utm_content=freepik" TargetMode="External"/><Relationship Id="rId4" Type="http://schemas.openxmlformats.org/officeDocument/2006/relationships/hyperlink" Target="https://www.freepik.com/free-photo/male-chef-kitchen-cooking_13637528.htm/?utm_source=slidesgo_template&amp;utm_medium=referral-link&amp;utm_campaign=sg_resources&amp;utm_content=freepik" TargetMode="External"/><Relationship Id="rId9" Type="http://schemas.openxmlformats.org/officeDocument/2006/relationships/hyperlink" Target="https://www.freepik.com/free-photo/mid-shot-chef-grating-cheese_11628685.htm/?utm_source=slidesgo_template&amp;utm_medium=referral-link&amp;utm_campaign=sg_resources&amp;utm_content=freepik" TargetMode="External"/><Relationship Id="rId5" Type="http://schemas.openxmlformats.org/officeDocument/2006/relationships/hyperlink" Target="https://www.freepik.com/free-photo/male-chef-kitchen-cooking_13637533.htm/?utm_source=slidesgo_template&amp;utm_medium=referral-link&amp;utm_campaign=sg_resources&amp;utm_content=freepik" TargetMode="External"/><Relationship Id="rId6" Type="http://schemas.openxmlformats.org/officeDocument/2006/relationships/hyperlink" Target="https://www.freepik.com/free-photo/close-up-pans-with-food_13637535.htm/?utm_source=slidesgo_template&amp;utm_medium=referral-link&amp;utm_campaign=sg_resources&amp;utm_content=freepik" TargetMode="External"/><Relationship Id="rId7" Type="http://schemas.openxmlformats.org/officeDocument/2006/relationships/hyperlink" Target="https://www.freepik.com/free-photo/close-up-pan-with-food_13637539.htm/?utm_source=slidesgo_template&amp;utm_medium=referral-link&amp;utm_campaign=sg_resources&amp;utm_content=freepik" TargetMode="External"/><Relationship Id="rId8" Type="http://schemas.openxmlformats.org/officeDocument/2006/relationships/hyperlink" Target="https://www.freepik.com/free-photo/mid-shot-chef-plating-dish_11628682.htm/?utm_source=slidesgo_template&amp;utm_medium=referral-link&amp;utm_campaign=sg_resources&amp;utm_content=freepik" TargetMode="External"/><Relationship Id="rId11" Type="http://schemas.openxmlformats.org/officeDocument/2006/relationships/hyperlink" Target="https://www.freepik.com/free-photo/close-up-fresh-pizza-with-salmon_11522671.htm/?utm_source=slidesgo_template&amp;utm_medium=referral-link&amp;utm_campaign=sg_resources&amp;utm_content=freepik" TargetMode="External"/><Relationship Id="rId10" Type="http://schemas.openxmlformats.org/officeDocument/2006/relationships/hyperlink" Target="https://www.freepik.com/free-photo/high-angle-chef-cutting-bread_11628697.htm/?utm_source=slidesgo_template&amp;utm_medium=referral-link&amp;utm_campaign=sg_resources&amp;utm_content=freepik" TargetMode="External"/><Relationship Id="rId13" Type="http://schemas.openxmlformats.org/officeDocument/2006/relationships/hyperlink" Target="https://www.freepik.com/free-photo/high-angle-man-putting-smoked-salmon-slices-baked-pizza-dough_11522681.htm/?utm_source=slidesgo_template&amp;utm_medium=referral-link&amp;utm_campaign=sg_resources&amp;utm_content=freepik" TargetMode="External"/><Relationship Id="rId12" Type="http://schemas.openxmlformats.org/officeDocument/2006/relationships/hyperlink" Target="https://www.freepik.com/free-photo/pizza-chef-making-pizza-dough-with-copy-space_11522675.htm/?utm_source=slidesgo_template&amp;utm_medium=referral-link&amp;utm_campaign=sg_resources&amp;utm_content=freepik" TargetMode="External"/><Relationship Id="rId1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www.freepik.com/free-psd/italian-food-banner-theme_9843172.htm/?utm_source=slidesgo_template&amp;utm_medium=referral-link&amp;utm_campaign=sg_resources&amp;utm_content=freepik" TargetMode="External"/><Relationship Id="rId4" Type="http://schemas.openxmlformats.org/officeDocument/2006/relationships/hyperlink" Target="https://www.freepik.com/free-psd/realistic-fast-food-template-design_30849395.htm/?utm_source=slidesgo_template&amp;utm_medium=referral-link&amp;utm_campaign=sg_resources&amp;utm_content=freepik" TargetMode="External"/><Relationship Id="rId9" Type="http://schemas.openxmlformats.org/officeDocument/2006/relationships/hyperlink" Target="https://www.freepik.com/free-photo/mid-shot-chef-cutting-tomatoes_11628705.htm/?utm_source=slidesgo_template&amp;utm_medium=referral-link&amp;utm_campaign=sg_resources&amp;utm_content=freepik" TargetMode="External"/><Relationship Id="rId5" Type="http://schemas.openxmlformats.org/officeDocument/2006/relationships/hyperlink" Target="https://www.freepik.com/free-photo/concept-healthy-eating-top-view_7533646.htm/?utm_source=slidesgo_template&amp;utm_medium=referral-link&amp;utm_campaign=sg_resources&amp;utm_content=freepik" TargetMode="External"/><Relationship Id="rId6" Type="http://schemas.openxmlformats.org/officeDocument/2006/relationships/hyperlink" Target="https://www.freepik.com/free-photo/view-cutlery-arrangement_29800926.htm/?utm_source=slidesgo_template&amp;utm_medium=referral-link&amp;utm_campaign=sg_resources&amp;utm_content=freepik" TargetMode="External"/><Relationship Id="rId7" Type="http://schemas.openxmlformats.org/officeDocument/2006/relationships/hyperlink" Target="https://www.freepik.com/free-photo/friends-cooking-japanese-food-together_24999214.htm/?utm_source=slidesgo_template&amp;utm_medium=referral-link&amp;utm_campaign=sg_resources&amp;utm_content=freepik" TargetMode="External"/><Relationship Id="rId8" Type="http://schemas.openxmlformats.org/officeDocument/2006/relationships/hyperlink" Target="https://www.freepik.com/free-photo/side-view-male-chef-flambeing-dish_11228983.htm/?utm_source=slidesgo_template&amp;utm_medium=referral-link&amp;utm_campaign=sg_resources&amp;utm_content=freepik" TargetMode="External"/><Relationship Id="rId11" Type="http://schemas.openxmlformats.org/officeDocument/2006/relationships/hyperlink" Target="https://www.freepik.com/free-photo/vegetables-fruits-arrangement_13818384.htm/?utm_source=slidesgo_template&amp;utm_medium=referral-link&amp;utm_campaign=sg_resources&amp;utm_content=freepik" TargetMode="External"/><Relationship Id="rId10" Type="http://schemas.openxmlformats.org/officeDocument/2006/relationships/hyperlink" Target="https://www.freepik.com/free-photo/high-angle-assortment-vegetables_12418321.htm/?utm_source=slidesgo_template&amp;utm_medium=referral-link&amp;utm_campaign=sg_resources&amp;utm_content=freepik" TargetMode="External"/><Relationship Id="rId13" Type="http://schemas.openxmlformats.org/officeDocument/2006/relationships/hyperlink" Target="https://www.freepik.com/free-photo/colorful-veggies-frame-with-copy-space_5516873.htm/?utm_source=slidesgo_template&amp;utm_medium=referral-link&amp;utm_campaign=sg_resources&amp;utm_content=freepik" TargetMode="External"/><Relationship Id="rId12" Type="http://schemas.openxmlformats.org/officeDocument/2006/relationships/hyperlink" Target="https://www.freepik.com/free-photo/cutlery-beans-arrangement-high-angle_13559785.htm/?utm_source=slidesgo_template&amp;utm_medium=referral-link&amp;utm_campaign=sg_resources&amp;utm_content=freepik" TargetMode="External"/><Relationship Id="rId15" Type="http://schemas.openxmlformats.org/officeDocument/2006/relationships/hyperlink" Target="https://www.freepik.com/free-photo/portrait-confident-young-male-baker-front-baked-croissant-shelves_4765079.htm/?utm_source=slidesgo_template&amp;utm_medium=referral-link&amp;utm_campaign=sg_resources&amp;utm_content=freepik" TargetMode="External"/><Relationship Id="rId14" Type="http://schemas.openxmlformats.org/officeDocument/2006/relationships/hyperlink" Target="https://www.freepik.com/free-photo/chef-kitchen-taking-notes_3561622.htm/?utm_source=slidesgo_template&amp;utm_medium=referral-link&amp;utm_campaign=sg_resources&amp;utm_content=freepik" TargetMode="External"/><Relationship Id="rId17" Type="http://schemas.openxmlformats.org/officeDocument/2006/relationships/hyperlink" Target="https://www.freepik.com/free-photo/flat-lay-assortment-vegetables-with-paper-bag_12418324.htm/?utm_source=slidesgo_template&amp;utm_medium=referral-link&amp;utm_campaign=sg_resources&amp;utm_content=freepik" TargetMode="External"/><Relationship Id="rId16" Type="http://schemas.openxmlformats.org/officeDocument/2006/relationships/hyperlink" Target="https://www.freepik.com/free-photo/front-view-smiley-woman-kitchen_30994765.htm/?utm_source=slidesgo_template&amp;utm_medium=referral-link&amp;utm_campaign=sg_resources&amp;utm_content=freepik" TargetMode="External"/><Relationship Id="rId18" Type="http://schemas.openxmlformats.org/officeDocument/2006/relationships/hyperlink" Target="https://www.flaticon.com/packs/cooking-179/?utm_source=slidesgo_template&amp;utm_medium=referral-link&amp;utm_campaign=sg_resources&amp;utm_content=flatic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hyperlink" Target="https://fonts.google.com/specimen/Inter" TargetMode="External"/><Relationship Id="rId4" Type="http://schemas.openxmlformats.org/officeDocument/2006/relationships/hyperlink" Target="https://fonts.google.com/specimen/DM+San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8.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7.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4.png"/><Relationship Id="rId14" Type="http://schemas.openxmlformats.org/officeDocument/2006/relationships/image" Target="../media/image32.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6.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s://bit.ly/2ZjL1p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3.jpg"/><Relationship Id="rId5" Type="http://schemas.openxmlformats.org/officeDocument/2006/relationships/image" Target="../media/image18.png"/><Relationship Id="rId6"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 Id="rId3" Type="http://schemas.openxmlformats.org/officeDocument/2006/relationships/hyperlink" Target="https://workspace.google.com/marketplace/app/icons_for_slides_docs/38157832650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7.jp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 Id="rId3" Type="http://schemas.openxmlformats.org/officeDocument/2006/relationships/hyperlink" Target="http://bit.ly/2PfT4lq" TargetMode="Externa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9.jpg"/><Relationship Id="rId4" Type="http://schemas.openxmlformats.org/officeDocument/2006/relationships/image" Target="../media/image12.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p:nvPr/>
        </p:nvSpPr>
        <p:spPr>
          <a:xfrm>
            <a:off x="2429602" y="5621175"/>
            <a:ext cx="5767200" cy="1595400"/>
          </a:xfrm>
          <a:prstGeom prst="roundRect">
            <a:avLst>
              <a:gd fmla="val 50000" name="adj"/>
            </a:avLst>
          </a:prstGeom>
          <a:noFill/>
          <a:ln cap="flat" cmpd="sng" w="76200">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a:p>
        </p:txBody>
      </p:sp>
      <p:sp>
        <p:nvSpPr>
          <p:cNvPr id="235" name="Google Shape;235;p35"/>
          <p:cNvSpPr txBox="1"/>
          <p:nvPr>
            <p:ph type="ctrTitle"/>
          </p:nvPr>
        </p:nvSpPr>
        <p:spPr>
          <a:xfrm>
            <a:off x="2165375" y="2908950"/>
            <a:ext cx="7210200" cy="2637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lt2"/>
              </a:buClr>
              <a:buSzPts val="2200"/>
              <a:buFont typeface="Arial"/>
              <a:buNone/>
            </a:pPr>
            <a:r>
              <a:rPr lang="en"/>
              <a:t>STABLE DIFFUSION</a:t>
            </a:r>
            <a:endParaRPr/>
          </a:p>
        </p:txBody>
      </p:sp>
      <p:sp>
        <p:nvSpPr>
          <p:cNvPr id="236" name="Google Shape;236;p35"/>
          <p:cNvSpPr txBox="1"/>
          <p:nvPr>
            <p:ph idx="2" type="subTitle"/>
          </p:nvPr>
        </p:nvSpPr>
        <p:spPr>
          <a:xfrm>
            <a:off x="2325251" y="5621175"/>
            <a:ext cx="5976000" cy="951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b="1" lang="en" sz="4000">
                <a:latin typeface="DM Sans"/>
                <a:ea typeface="DM Sans"/>
                <a:cs typeface="DM Sans"/>
                <a:sym typeface="DM Sans"/>
              </a:rPr>
              <a:t>Create stunning art</a:t>
            </a:r>
            <a:endParaRPr b="1" sz="4000">
              <a:latin typeface="DM Sans"/>
              <a:ea typeface="DM Sans"/>
              <a:cs typeface="DM Sans"/>
              <a:sym typeface="DM Sans"/>
            </a:endParaRPr>
          </a:p>
          <a:p>
            <a:pPr indent="0" lvl="0" marL="0" rtl="0" algn="ctr">
              <a:spcBef>
                <a:spcPts val="0"/>
              </a:spcBef>
              <a:spcAft>
                <a:spcPts val="0"/>
              </a:spcAft>
              <a:buNone/>
            </a:pPr>
            <a:r>
              <a:rPr b="1" lang="en" sz="4000">
                <a:latin typeface="DM Sans"/>
                <a:ea typeface="DM Sans"/>
                <a:cs typeface="DM Sans"/>
                <a:sym typeface="DM Sans"/>
              </a:rPr>
              <a:t> within seconds</a:t>
            </a:r>
            <a:endParaRPr b="1" sz="4000">
              <a:latin typeface="DM Sans"/>
              <a:ea typeface="DM Sans"/>
              <a:cs typeface="DM Sans"/>
              <a:sym typeface="DM Sans"/>
            </a:endParaRPr>
          </a:p>
        </p:txBody>
      </p:sp>
      <p:grpSp>
        <p:nvGrpSpPr>
          <p:cNvPr id="237" name="Google Shape;237;p35"/>
          <p:cNvGrpSpPr/>
          <p:nvPr/>
        </p:nvGrpSpPr>
        <p:grpSpPr>
          <a:xfrm>
            <a:off x="13360194" y="2834667"/>
            <a:ext cx="616277" cy="829505"/>
            <a:chOff x="7865275" y="2154000"/>
            <a:chExt cx="1114425" cy="1500009"/>
          </a:xfrm>
        </p:grpSpPr>
        <p:sp>
          <p:nvSpPr>
            <p:cNvPr id="238" name="Google Shape;238;p35"/>
            <p:cNvSpPr/>
            <p:nvPr/>
          </p:nvSpPr>
          <p:spPr>
            <a:xfrm>
              <a:off x="7865275" y="2989650"/>
              <a:ext cx="1114425" cy="664359"/>
            </a:xfrm>
            <a:custGeom>
              <a:rect b="b" l="l" r="r" t="t"/>
              <a:pathLst>
                <a:path extrusionOk="0" h="45434" w="44577">
                  <a:moveTo>
                    <a:pt x="0" y="857"/>
                  </a:moveTo>
                  <a:lnTo>
                    <a:pt x="22717" y="45434"/>
                  </a:lnTo>
                  <a:lnTo>
                    <a:pt x="44577" y="0"/>
                  </a:lnTo>
                </a:path>
              </a:pathLst>
            </a:custGeom>
            <a:noFill/>
            <a:ln cap="flat" cmpd="sng" w="38100">
              <a:solidFill>
                <a:schemeClr val="lt1"/>
              </a:solidFill>
              <a:prstDash val="solid"/>
              <a:round/>
              <a:headEnd len="med" w="med" type="none"/>
              <a:tailEnd len="med" w="med" type="none"/>
            </a:ln>
          </p:spPr>
        </p:sp>
        <p:cxnSp>
          <p:nvCxnSpPr>
            <p:cNvPr id="239" name="Google Shape;239;p35"/>
            <p:cNvCxnSpPr/>
            <p:nvPr/>
          </p:nvCxnSpPr>
          <p:spPr>
            <a:xfrm>
              <a:off x="8422500" y="2154000"/>
              <a:ext cx="0" cy="1500000"/>
            </a:xfrm>
            <a:prstGeom prst="straightConnector1">
              <a:avLst/>
            </a:prstGeom>
            <a:noFill/>
            <a:ln cap="flat" cmpd="sng" w="38100">
              <a:solidFill>
                <a:schemeClr val="lt1"/>
              </a:solidFill>
              <a:prstDash val="solid"/>
              <a:round/>
              <a:headEnd len="med" w="med" type="none"/>
              <a:tailEnd len="med" w="med" type="none"/>
            </a:ln>
          </p:spPr>
        </p:cxnSp>
      </p:grpSp>
      <p:sp>
        <p:nvSpPr>
          <p:cNvPr id="240" name="Google Shape;240;p35"/>
          <p:cNvSpPr/>
          <p:nvPr/>
        </p:nvSpPr>
        <p:spPr>
          <a:xfrm>
            <a:off x="11373913" y="1824213"/>
            <a:ext cx="4588800" cy="707700"/>
          </a:xfrm>
          <a:prstGeom prst="roundRect">
            <a:avLst>
              <a:gd fmla="val 50000" name="adj"/>
            </a:avLst>
          </a:prstGeom>
          <a:noFill/>
          <a:ln cap="flat" cmpd="sng" w="38100">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1200"/>
          </a:p>
        </p:txBody>
      </p:sp>
      <p:sp>
        <p:nvSpPr>
          <p:cNvPr id="241" name="Google Shape;241;p35"/>
          <p:cNvSpPr txBox="1"/>
          <p:nvPr>
            <p:ph idx="2" type="subTitle"/>
          </p:nvPr>
        </p:nvSpPr>
        <p:spPr>
          <a:xfrm>
            <a:off x="11213975" y="873588"/>
            <a:ext cx="4908600" cy="951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b="1" lang="en" sz="3800">
                <a:latin typeface="DM Sans"/>
                <a:ea typeface="DM Sans"/>
                <a:cs typeface="DM Sans"/>
                <a:sym typeface="DM Sans"/>
              </a:rPr>
              <a:t>Text prompt</a:t>
            </a:r>
            <a:endParaRPr b="1" sz="3800">
              <a:latin typeface="DM Sans"/>
              <a:ea typeface="DM Sans"/>
              <a:cs typeface="DM Sans"/>
              <a:sym typeface="DM Sans"/>
            </a:endParaRPr>
          </a:p>
        </p:txBody>
      </p:sp>
      <p:sp>
        <p:nvSpPr>
          <p:cNvPr id="242" name="Google Shape;242;p35"/>
          <p:cNvSpPr/>
          <p:nvPr/>
        </p:nvSpPr>
        <p:spPr>
          <a:xfrm>
            <a:off x="11449300" y="3966913"/>
            <a:ext cx="4438200" cy="4488900"/>
          </a:xfrm>
          <a:prstGeom prst="roundRect">
            <a:avLst>
              <a:gd fmla="val 6513" name="adj"/>
            </a:avLst>
          </a:prstGeom>
          <a:noFill/>
          <a:ln cap="flat" cmpd="sng" w="38100">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a:p>
        </p:txBody>
      </p:sp>
      <p:pic>
        <p:nvPicPr>
          <p:cNvPr id="243" name="Google Shape;243;p35"/>
          <p:cNvPicPr preferRelativeResize="0"/>
          <p:nvPr/>
        </p:nvPicPr>
        <p:blipFill>
          <a:blip r:embed="rId3">
            <a:alphaModFix/>
          </a:blip>
          <a:stretch>
            <a:fillRect/>
          </a:stretch>
        </p:blipFill>
        <p:spPr>
          <a:xfrm>
            <a:off x="11631125" y="4174175"/>
            <a:ext cx="4074300" cy="4074300"/>
          </a:xfrm>
          <a:prstGeom prst="roundRect">
            <a:avLst>
              <a:gd fmla="val 7145" name="adj"/>
            </a:avLst>
          </a:prstGeom>
          <a:noFill/>
          <a:ln>
            <a:noFill/>
          </a:ln>
        </p:spPr>
      </p:pic>
      <p:sp>
        <p:nvSpPr>
          <p:cNvPr id="244" name="Google Shape;244;p35"/>
          <p:cNvSpPr txBox="1"/>
          <p:nvPr>
            <p:ph idx="2" type="subTitle"/>
          </p:nvPr>
        </p:nvSpPr>
        <p:spPr>
          <a:xfrm>
            <a:off x="11214027" y="8461825"/>
            <a:ext cx="4908600" cy="951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b="1" lang="en" sz="3800">
                <a:latin typeface="DM Sans"/>
                <a:ea typeface="DM Sans"/>
                <a:cs typeface="DM Sans"/>
                <a:sym typeface="DM Sans"/>
              </a:rPr>
              <a:t>AI-generated art</a:t>
            </a:r>
            <a:endParaRPr b="1" sz="3800">
              <a:latin typeface="DM Sans"/>
              <a:ea typeface="DM Sans"/>
              <a:cs typeface="DM Sans"/>
              <a:sym typeface="DM Sans"/>
            </a:endParaRPr>
          </a:p>
        </p:txBody>
      </p:sp>
      <p:sp>
        <p:nvSpPr>
          <p:cNvPr id="245" name="Google Shape;245;p35"/>
          <p:cNvSpPr txBox="1"/>
          <p:nvPr>
            <p:ph idx="2" type="subTitle"/>
          </p:nvPr>
        </p:nvSpPr>
        <p:spPr>
          <a:xfrm>
            <a:off x="11295400" y="1762238"/>
            <a:ext cx="4745700" cy="7077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800">
                <a:latin typeface="DM Sans"/>
                <a:ea typeface="DM Sans"/>
                <a:cs typeface="DM Sans"/>
                <a:sym typeface="DM Sans"/>
              </a:rPr>
              <a:t>Cat observing mountains</a:t>
            </a:r>
            <a:endParaRPr sz="2800">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p:nvPr/>
        </p:nvSpPr>
        <p:spPr>
          <a:xfrm>
            <a:off x="10571050" y="2204050"/>
            <a:ext cx="6244800" cy="6244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 name="Google Shape;377;p44"/>
          <p:cNvSpPr txBox="1"/>
          <p:nvPr>
            <p:ph type="title"/>
          </p:nvPr>
        </p:nvSpPr>
        <p:spPr>
          <a:xfrm>
            <a:off x="1440000" y="2982000"/>
            <a:ext cx="77952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GOAL 02</a:t>
            </a:r>
            <a:endParaRPr/>
          </a:p>
        </p:txBody>
      </p:sp>
      <p:sp>
        <p:nvSpPr>
          <p:cNvPr id="378" name="Google Shape;378;p44"/>
          <p:cNvSpPr txBox="1"/>
          <p:nvPr>
            <p:ph idx="1" type="subTitle"/>
          </p:nvPr>
        </p:nvSpPr>
        <p:spPr>
          <a:xfrm>
            <a:off x="1440000" y="4301700"/>
            <a:ext cx="7795200" cy="292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Jupiter is a gas giant and the biggest planet in the Solar System. It’s also the fourth-brightest object in the night sky. It was named after the Roman god of the skies and lightning, so that’s the reason why it sounds almighty and powerful!</a:t>
            </a:r>
            <a:endParaRPr/>
          </a:p>
        </p:txBody>
      </p:sp>
      <p:pic>
        <p:nvPicPr>
          <p:cNvPr id="379" name="Google Shape;379;p44"/>
          <p:cNvPicPr preferRelativeResize="0"/>
          <p:nvPr/>
        </p:nvPicPr>
        <p:blipFill>
          <a:blip r:embed="rId3">
            <a:alphaModFix/>
          </a:blip>
          <a:stretch>
            <a:fillRect/>
          </a:stretch>
        </p:blipFill>
        <p:spPr>
          <a:xfrm rot="10800000">
            <a:off x="13165506" y="4108841"/>
            <a:ext cx="7489452" cy="6432153"/>
          </a:xfrm>
          <a:prstGeom prst="rect">
            <a:avLst/>
          </a:prstGeom>
          <a:noFill/>
          <a:ln>
            <a:noFill/>
          </a:ln>
          <a:effectLst>
            <a:outerShdw blurRad="28575" rotWithShape="0" algn="bl" dir="11220000" dist="85725">
              <a:schemeClr val="lt2">
                <a:alpha val="50000"/>
              </a:schemeClr>
            </a:outerShdw>
          </a:effectLst>
        </p:spPr>
      </p:pic>
      <p:pic>
        <p:nvPicPr>
          <p:cNvPr id="380" name="Google Shape;380;p44"/>
          <p:cNvPicPr preferRelativeResize="0"/>
          <p:nvPr>
            <p:ph idx="2" type="pic"/>
          </p:nvPr>
        </p:nvPicPr>
        <p:blipFill rotWithShape="1">
          <a:blip r:embed="rId4">
            <a:alphaModFix/>
          </a:blip>
          <a:srcRect b="0" l="16675" r="16675" t="0"/>
          <a:stretch/>
        </p:blipFill>
        <p:spPr>
          <a:xfrm>
            <a:off x="10954469" y="2587462"/>
            <a:ext cx="5478000" cy="5478000"/>
          </a:xfrm>
          <a:prstGeom prst="ellipse">
            <a:avLst/>
          </a:prstGeom>
        </p:spPr>
      </p:pic>
      <p:sp>
        <p:nvSpPr>
          <p:cNvPr id="381" name="Google Shape;381;p44"/>
          <p:cNvSpPr/>
          <p:nvPr/>
        </p:nvSpPr>
        <p:spPr>
          <a:xfrm>
            <a:off x="1578684"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 name="Google Shape;382;p44"/>
          <p:cNvSpPr txBox="1"/>
          <p:nvPr>
            <p:ph idx="3" type="subTitle"/>
          </p:nvPr>
        </p:nvSpPr>
        <p:spPr>
          <a:xfrm>
            <a:off x="2028700" y="711600"/>
            <a:ext cx="6838200" cy="538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lt2"/>
              </a:buClr>
              <a:buSzPts val="2200"/>
              <a:buFont typeface="Arial"/>
              <a:buNone/>
            </a:pPr>
            <a:r>
              <a:rPr lang="en"/>
              <a:t>WORKSHOP</a:t>
            </a:r>
            <a:r>
              <a:rPr lang="en"/>
              <a:t> | 2XXX</a:t>
            </a:r>
            <a:endParaRPr/>
          </a:p>
        </p:txBody>
      </p:sp>
      <p:grpSp>
        <p:nvGrpSpPr>
          <p:cNvPr id="383" name="Google Shape;383;p44"/>
          <p:cNvGrpSpPr/>
          <p:nvPr/>
        </p:nvGrpSpPr>
        <p:grpSpPr>
          <a:xfrm>
            <a:off x="5029456" y="8197267"/>
            <a:ext cx="616277" cy="829505"/>
            <a:chOff x="7865275" y="2154000"/>
            <a:chExt cx="1114425" cy="1500009"/>
          </a:xfrm>
        </p:grpSpPr>
        <p:sp>
          <p:nvSpPr>
            <p:cNvPr id="384" name="Google Shape;384;p44"/>
            <p:cNvSpPr/>
            <p:nvPr/>
          </p:nvSpPr>
          <p:spPr>
            <a:xfrm>
              <a:off x="7865275" y="2989650"/>
              <a:ext cx="1114425" cy="664359"/>
            </a:xfrm>
            <a:custGeom>
              <a:rect b="b" l="l" r="r" t="t"/>
              <a:pathLst>
                <a:path extrusionOk="0" h="45434" w="44577">
                  <a:moveTo>
                    <a:pt x="0" y="857"/>
                  </a:moveTo>
                  <a:lnTo>
                    <a:pt x="22717" y="45434"/>
                  </a:lnTo>
                  <a:lnTo>
                    <a:pt x="44577" y="0"/>
                  </a:lnTo>
                </a:path>
              </a:pathLst>
            </a:custGeom>
            <a:noFill/>
            <a:ln cap="flat" cmpd="sng" w="9525">
              <a:solidFill>
                <a:schemeClr val="lt1"/>
              </a:solidFill>
              <a:prstDash val="solid"/>
              <a:round/>
              <a:headEnd len="med" w="med" type="none"/>
              <a:tailEnd len="med" w="med" type="none"/>
            </a:ln>
          </p:spPr>
        </p:sp>
        <p:cxnSp>
          <p:nvCxnSpPr>
            <p:cNvPr id="385" name="Google Shape;385;p44"/>
            <p:cNvCxnSpPr/>
            <p:nvPr/>
          </p:nvCxnSpPr>
          <p:spPr>
            <a:xfrm>
              <a:off x="8422500" y="2154000"/>
              <a:ext cx="0" cy="1500000"/>
            </a:xfrm>
            <a:prstGeom prst="straightConnector1">
              <a:avLst/>
            </a:prstGeom>
            <a:noFill/>
            <a:ln cap="flat" cmpd="sng" w="9525">
              <a:solidFill>
                <a:schemeClr val="lt1"/>
              </a:solidFill>
              <a:prstDash val="solid"/>
              <a:round/>
              <a:headEnd len="med" w="med" type="none"/>
              <a:tailEnd len="med" w="med" type="none"/>
            </a:ln>
          </p:spPr>
        </p:cxnSp>
      </p:grpSp>
      <p:pic>
        <p:nvPicPr>
          <p:cNvPr id="386" name="Google Shape;386;p44"/>
          <p:cNvPicPr preferRelativeResize="0"/>
          <p:nvPr/>
        </p:nvPicPr>
        <p:blipFill rotWithShape="1">
          <a:blip r:embed="rId5">
            <a:alphaModFix/>
          </a:blip>
          <a:srcRect b="55152" l="0" r="59206" t="0"/>
          <a:stretch/>
        </p:blipFill>
        <p:spPr>
          <a:xfrm>
            <a:off x="8372437" y="1389610"/>
            <a:ext cx="1543099" cy="1696448"/>
          </a:xfrm>
          <a:prstGeom prst="rect">
            <a:avLst/>
          </a:prstGeom>
          <a:noFill/>
          <a:ln>
            <a:noFill/>
          </a:ln>
          <a:effectLst>
            <a:outerShdw blurRad="28575" rotWithShape="0" algn="bl" dir="5400000" dist="85725">
              <a:schemeClr val="lt2">
                <a:alpha val="54000"/>
              </a:schemeClr>
            </a:outerShdw>
          </a:effectLst>
        </p:spPr>
      </p:pic>
      <p:pic>
        <p:nvPicPr>
          <p:cNvPr id="387" name="Google Shape;387;p44"/>
          <p:cNvPicPr preferRelativeResize="0"/>
          <p:nvPr/>
        </p:nvPicPr>
        <p:blipFill rotWithShape="1">
          <a:blip r:embed="rId5">
            <a:alphaModFix/>
          </a:blip>
          <a:srcRect b="35891" l="59206" r="0" t="19261"/>
          <a:stretch/>
        </p:blipFill>
        <p:spPr>
          <a:xfrm>
            <a:off x="850037" y="8065460"/>
            <a:ext cx="1543099" cy="1696448"/>
          </a:xfrm>
          <a:prstGeom prst="rect">
            <a:avLst/>
          </a:prstGeom>
          <a:noFill/>
          <a:ln>
            <a:noFill/>
          </a:ln>
          <a:effectLst>
            <a:outerShdw blurRad="28575" rotWithShape="0" algn="bl" dir="5400000" dist="85725">
              <a:schemeClr val="lt2">
                <a:alpha val="54000"/>
              </a:scheme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idx="4" type="subTitle"/>
          </p:nvPr>
        </p:nvSpPr>
        <p:spPr>
          <a:xfrm>
            <a:off x="1420750" y="5525900"/>
            <a:ext cx="5068800" cy="1055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393" name="Google Shape;393;p45"/>
          <p:cNvSpPr txBox="1"/>
          <p:nvPr>
            <p:ph idx="5" type="subTitle"/>
          </p:nvPr>
        </p:nvSpPr>
        <p:spPr>
          <a:xfrm>
            <a:off x="6609600" y="5525900"/>
            <a:ext cx="5068800" cy="1055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394" name="Google Shape;394;p45"/>
          <p:cNvSpPr txBox="1"/>
          <p:nvPr>
            <p:ph idx="6" type="subTitle"/>
          </p:nvPr>
        </p:nvSpPr>
        <p:spPr>
          <a:xfrm>
            <a:off x="11798450" y="5525900"/>
            <a:ext cx="5068800" cy="1055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395" name="Google Shape;395;p45"/>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SOME CONCEPTS</a:t>
            </a:r>
            <a:endParaRPr/>
          </a:p>
        </p:txBody>
      </p:sp>
      <p:sp>
        <p:nvSpPr>
          <p:cNvPr id="396" name="Google Shape;396;p45"/>
          <p:cNvSpPr txBox="1"/>
          <p:nvPr>
            <p:ph idx="1" type="subTitle"/>
          </p:nvPr>
        </p:nvSpPr>
        <p:spPr>
          <a:xfrm>
            <a:off x="1420750" y="6519891"/>
            <a:ext cx="5068800" cy="173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of them all</a:t>
            </a:r>
            <a:endParaRPr/>
          </a:p>
        </p:txBody>
      </p:sp>
      <p:sp>
        <p:nvSpPr>
          <p:cNvPr id="397" name="Google Shape;397;p45"/>
          <p:cNvSpPr txBox="1"/>
          <p:nvPr>
            <p:ph idx="2" type="subTitle"/>
          </p:nvPr>
        </p:nvSpPr>
        <p:spPr>
          <a:xfrm>
            <a:off x="6609600" y="6519891"/>
            <a:ext cx="5068800" cy="173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a:t>
            </a:r>
            <a:endParaRPr/>
          </a:p>
        </p:txBody>
      </p:sp>
      <p:sp>
        <p:nvSpPr>
          <p:cNvPr id="398" name="Google Shape;398;p45"/>
          <p:cNvSpPr txBox="1"/>
          <p:nvPr>
            <p:ph idx="3" type="subTitle"/>
          </p:nvPr>
        </p:nvSpPr>
        <p:spPr>
          <a:xfrm>
            <a:off x="11798450" y="6519891"/>
            <a:ext cx="5068800" cy="173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Despite being red, Mars is actually a cold planet. It’s full of iron oxide dust</a:t>
            </a:r>
            <a:endParaRPr/>
          </a:p>
        </p:txBody>
      </p:sp>
      <p:sp>
        <p:nvSpPr>
          <p:cNvPr id="399" name="Google Shape;399;p45"/>
          <p:cNvSpPr/>
          <p:nvPr/>
        </p:nvSpPr>
        <p:spPr>
          <a:xfrm>
            <a:off x="2898250" y="3265544"/>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 name="Google Shape;400;p45"/>
          <p:cNvSpPr/>
          <p:nvPr/>
        </p:nvSpPr>
        <p:spPr>
          <a:xfrm>
            <a:off x="8087100" y="3265544"/>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 name="Google Shape;401;p45"/>
          <p:cNvSpPr/>
          <p:nvPr/>
        </p:nvSpPr>
        <p:spPr>
          <a:xfrm>
            <a:off x="13275950" y="3265544"/>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 name="Google Shape;402;p45"/>
          <p:cNvSpPr/>
          <p:nvPr/>
        </p:nvSpPr>
        <p:spPr>
          <a:xfrm>
            <a:off x="6324559" y="4097444"/>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 name="Google Shape;403;p45"/>
          <p:cNvSpPr/>
          <p:nvPr/>
        </p:nvSpPr>
        <p:spPr>
          <a:xfrm>
            <a:off x="11513434" y="4097444"/>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4" name="Google Shape;404;p45"/>
          <p:cNvGrpSpPr/>
          <p:nvPr/>
        </p:nvGrpSpPr>
        <p:grpSpPr>
          <a:xfrm>
            <a:off x="3605273" y="3925759"/>
            <a:ext cx="699753" cy="793371"/>
            <a:chOff x="1005025" y="1101000"/>
            <a:chExt cx="444175" cy="503600"/>
          </a:xfrm>
        </p:grpSpPr>
        <p:sp>
          <p:nvSpPr>
            <p:cNvPr id="405" name="Google Shape;405;p45"/>
            <p:cNvSpPr/>
            <p:nvPr/>
          </p:nvSpPr>
          <p:spPr>
            <a:xfrm>
              <a:off x="1183425" y="1189575"/>
              <a:ext cx="146850" cy="71625"/>
            </a:xfrm>
            <a:custGeom>
              <a:rect b="b" l="l" r="r" t="t"/>
              <a:pathLst>
                <a:path extrusionOk="0" h="2865" w="5874">
                  <a:moveTo>
                    <a:pt x="2961" y="0"/>
                  </a:moveTo>
                  <a:lnTo>
                    <a:pt x="2621" y="49"/>
                  </a:lnTo>
                  <a:lnTo>
                    <a:pt x="2330" y="194"/>
                  </a:lnTo>
                  <a:lnTo>
                    <a:pt x="2087" y="389"/>
                  </a:lnTo>
                  <a:lnTo>
                    <a:pt x="1893" y="680"/>
                  </a:lnTo>
                  <a:lnTo>
                    <a:pt x="1699" y="1020"/>
                  </a:lnTo>
                  <a:lnTo>
                    <a:pt x="728" y="1020"/>
                  </a:lnTo>
                  <a:lnTo>
                    <a:pt x="582" y="1068"/>
                  </a:lnTo>
                  <a:lnTo>
                    <a:pt x="388" y="1165"/>
                  </a:lnTo>
                  <a:lnTo>
                    <a:pt x="291" y="1262"/>
                  </a:lnTo>
                  <a:lnTo>
                    <a:pt x="146" y="1408"/>
                  </a:lnTo>
                  <a:lnTo>
                    <a:pt x="49" y="1554"/>
                  </a:lnTo>
                  <a:lnTo>
                    <a:pt x="0" y="1748"/>
                  </a:lnTo>
                  <a:lnTo>
                    <a:pt x="0" y="1942"/>
                  </a:lnTo>
                  <a:lnTo>
                    <a:pt x="0" y="2136"/>
                  </a:lnTo>
                  <a:lnTo>
                    <a:pt x="49" y="2282"/>
                  </a:lnTo>
                  <a:lnTo>
                    <a:pt x="146" y="2476"/>
                  </a:lnTo>
                  <a:lnTo>
                    <a:pt x="291" y="2573"/>
                  </a:lnTo>
                  <a:lnTo>
                    <a:pt x="388" y="2719"/>
                  </a:lnTo>
                  <a:lnTo>
                    <a:pt x="582" y="2767"/>
                  </a:lnTo>
                  <a:lnTo>
                    <a:pt x="728" y="2864"/>
                  </a:lnTo>
                  <a:lnTo>
                    <a:pt x="5145" y="2864"/>
                  </a:lnTo>
                  <a:lnTo>
                    <a:pt x="5339" y="2767"/>
                  </a:lnTo>
                  <a:lnTo>
                    <a:pt x="5485" y="2719"/>
                  </a:lnTo>
                  <a:lnTo>
                    <a:pt x="5631" y="2573"/>
                  </a:lnTo>
                  <a:lnTo>
                    <a:pt x="5728" y="2476"/>
                  </a:lnTo>
                  <a:lnTo>
                    <a:pt x="5825" y="2282"/>
                  </a:lnTo>
                  <a:lnTo>
                    <a:pt x="5873" y="2136"/>
                  </a:lnTo>
                  <a:lnTo>
                    <a:pt x="5873" y="1942"/>
                  </a:lnTo>
                  <a:lnTo>
                    <a:pt x="5873" y="1748"/>
                  </a:lnTo>
                  <a:lnTo>
                    <a:pt x="5825" y="1554"/>
                  </a:lnTo>
                  <a:lnTo>
                    <a:pt x="5728" y="1408"/>
                  </a:lnTo>
                  <a:lnTo>
                    <a:pt x="5631" y="1262"/>
                  </a:lnTo>
                  <a:lnTo>
                    <a:pt x="5485" y="1165"/>
                  </a:lnTo>
                  <a:lnTo>
                    <a:pt x="5339" y="1068"/>
                  </a:lnTo>
                  <a:lnTo>
                    <a:pt x="5145" y="1020"/>
                  </a:lnTo>
                  <a:lnTo>
                    <a:pt x="4174" y="1020"/>
                  </a:lnTo>
                  <a:lnTo>
                    <a:pt x="4029" y="680"/>
                  </a:lnTo>
                  <a:lnTo>
                    <a:pt x="3835" y="389"/>
                  </a:lnTo>
                  <a:lnTo>
                    <a:pt x="3592" y="194"/>
                  </a:lnTo>
                  <a:lnTo>
                    <a:pt x="3252" y="49"/>
                  </a:lnTo>
                  <a:lnTo>
                    <a:pt x="296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 name="Google Shape;406;p45"/>
            <p:cNvSpPr/>
            <p:nvPr/>
          </p:nvSpPr>
          <p:spPr>
            <a:xfrm>
              <a:off x="1183425" y="1189575"/>
              <a:ext cx="146850" cy="71625"/>
            </a:xfrm>
            <a:custGeom>
              <a:rect b="b" l="l" r="r" t="t"/>
              <a:pathLst>
                <a:path extrusionOk="0" fill="none" h="2865" w="5874">
                  <a:moveTo>
                    <a:pt x="4951" y="2864"/>
                  </a:moveTo>
                  <a:lnTo>
                    <a:pt x="4951" y="2864"/>
                  </a:lnTo>
                  <a:lnTo>
                    <a:pt x="5145" y="2864"/>
                  </a:lnTo>
                  <a:lnTo>
                    <a:pt x="5339" y="2767"/>
                  </a:lnTo>
                  <a:lnTo>
                    <a:pt x="5485" y="2719"/>
                  </a:lnTo>
                  <a:lnTo>
                    <a:pt x="5631" y="2573"/>
                  </a:lnTo>
                  <a:lnTo>
                    <a:pt x="5728" y="2476"/>
                  </a:lnTo>
                  <a:lnTo>
                    <a:pt x="5825" y="2282"/>
                  </a:lnTo>
                  <a:lnTo>
                    <a:pt x="5873" y="2136"/>
                  </a:lnTo>
                  <a:lnTo>
                    <a:pt x="5873" y="1942"/>
                  </a:lnTo>
                  <a:lnTo>
                    <a:pt x="5873" y="1942"/>
                  </a:lnTo>
                  <a:lnTo>
                    <a:pt x="5873" y="1748"/>
                  </a:lnTo>
                  <a:lnTo>
                    <a:pt x="5825" y="1554"/>
                  </a:lnTo>
                  <a:lnTo>
                    <a:pt x="5728" y="1408"/>
                  </a:lnTo>
                  <a:lnTo>
                    <a:pt x="5631" y="1262"/>
                  </a:lnTo>
                  <a:lnTo>
                    <a:pt x="5485" y="1165"/>
                  </a:lnTo>
                  <a:lnTo>
                    <a:pt x="5339" y="1068"/>
                  </a:lnTo>
                  <a:lnTo>
                    <a:pt x="5145" y="1020"/>
                  </a:lnTo>
                  <a:lnTo>
                    <a:pt x="4951" y="1020"/>
                  </a:lnTo>
                  <a:lnTo>
                    <a:pt x="4174" y="1020"/>
                  </a:lnTo>
                  <a:lnTo>
                    <a:pt x="4029" y="680"/>
                  </a:lnTo>
                  <a:lnTo>
                    <a:pt x="4029" y="680"/>
                  </a:lnTo>
                  <a:lnTo>
                    <a:pt x="3835" y="389"/>
                  </a:lnTo>
                  <a:lnTo>
                    <a:pt x="3592" y="194"/>
                  </a:lnTo>
                  <a:lnTo>
                    <a:pt x="3252" y="49"/>
                  </a:lnTo>
                  <a:lnTo>
                    <a:pt x="2961" y="0"/>
                  </a:lnTo>
                  <a:lnTo>
                    <a:pt x="2961" y="0"/>
                  </a:lnTo>
                  <a:lnTo>
                    <a:pt x="2621" y="49"/>
                  </a:lnTo>
                  <a:lnTo>
                    <a:pt x="2330" y="194"/>
                  </a:lnTo>
                  <a:lnTo>
                    <a:pt x="2087" y="389"/>
                  </a:lnTo>
                  <a:lnTo>
                    <a:pt x="1893" y="680"/>
                  </a:lnTo>
                  <a:lnTo>
                    <a:pt x="1699" y="1020"/>
                  </a:lnTo>
                  <a:lnTo>
                    <a:pt x="922" y="1020"/>
                  </a:lnTo>
                  <a:lnTo>
                    <a:pt x="922" y="1020"/>
                  </a:lnTo>
                  <a:lnTo>
                    <a:pt x="728" y="1020"/>
                  </a:lnTo>
                  <a:lnTo>
                    <a:pt x="582" y="1068"/>
                  </a:lnTo>
                  <a:lnTo>
                    <a:pt x="388" y="1165"/>
                  </a:lnTo>
                  <a:lnTo>
                    <a:pt x="291" y="1262"/>
                  </a:lnTo>
                  <a:lnTo>
                    <a:pt x="146" y="1408"/>
                  </a:lnTo>
                  <a:lnTo>
                    <a:pt x="49" y="1554"/>
                  </a:lnTo>
                  <a:lnTo>
                    <a:pt x="0" y="1748"/>
                  </a:lnTo>
                  <a:lnTo>
                    <a:pt x="0" y="1942"/>
                  </a:lnTo>
                  <a:lnTo>
                    <a:pt x="0" y="1942"/>
                  </a:lnTo>
                  <a:lnTo>
                    <a:pt x="0" y="2136"/>
                  </a:lnTo>
                  <a:lnTo>
                    <a:pt x="49" y="2282"/>
                  </a:lnTo>
                  <a:lnTo>
                    <a:pt x="146" y="2476"/>
                  </a:lnTo>
                  <a:lnTo>
                    <a:pt x="291" y="2573"/>
                  </a:lnTo>
                  <a:lnTo>
                    <a:pt x="388" y="2719"/>
                  </a:lnTo>
                  <a:lnTo>
                    <a:pt x="582" y="2767"/>
                  </a:lnTo>
                  <a:lnTo>
                    <a:pt x="728" y="2864"/>
                  </a:lnTo>
                  <a:lnTo>
                    <a:pt x="922" y="2864"/>
                  </a:lnTo>
                  <a:lnTo>
                    <a:pt x="4951" y="2864"/>
                  </a:lnTo>
                  <a:lnTo>
                    <a:pt x="4951" y="286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 name="Google Shape;407;p45"/>
            <p:cNvSpPr/>
            <p:nvPr/>
          </p:nvSpPr>
          <p:spPr>
            <a:xfrm>
              <a:off x="1307175" y="12611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 name="Google Shape;408;p45"/>
            <p:cNvSpPr/>
            <p:nvPr/>
          </p:nvSpPr>
          <p:spPr>
            <a:xfrm>
              <a:off x="1221025" y="1290300"/>
              <a:ext cx="71625" cy="47350"/>
            </a:xfrm>
            <a:custGeom>
              <a:rect b="b" l="l" r="r" t="t"/>
              <a:pathLst>
                <a:path extrusionOk="0" h="1894" w="2865">
                  <a:moveTo>
                    <a:pt x="1" y="0"/>
                  </a:moveTo>
                  <a:lnTo>
                    <a:pt x="1" y="1893"/>
                  </a:lnTo>
                  <a:lnTo>
                    <a:pt x="2865" y="1893"/>
                  </a:lnTo>
                  <a:lnTo>
                    <a:pt x="286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 name="Google Shape;409;p45"/>
            <p:cNvSpPr/>
            <p:nvPr/>
          </p:nvSpPr>
          <p:spPr>
            <a:xfrm>
              <a:off x="1005025" y="1101000"/>
              <a:ext cx="444175" cy="503600"/>
            </a:xfrm>
            <a:custGeom>
              <a:rect b="b" l="l" r="r" t="t"/>
              <a:pathLst>
                <a:path extrusionOk="0" h="20144" w="17767">
                  <a:moveTo>
                    <a:pt x="10388" y="2378"/>
                  </a:moveTo>
                  <a:lnTo>
                    <a:pt x="10631" y="2427"/>
                  </a:lnTo>
                  <a:lnTo>
                    <a:pt x="10922" y="2524"/>
                  </a:lnTo>
                  <a:lnTo>
                    <a:pt x="11165" y="2621"/>
                  </a:lnTo>
                  <a:lnTo>
                    <a:pt x="11407" y="2767"/>
                  </a:lnTo>
                  <a:lnTo>
                    <a:pt x="11650" y="2961"/>
                  </a:lnTo>
                  <a:lnTo>
                    <a:pt x="11844" y="3155"/>
                  </a:lnTo>
                  <a:lnTo>
                    <a:pt x="12038" y="3349"/>
                  </a:lnTo>
                  <a:lnTo>
                    <a:pt x="12087" y="3349"/>
                  </a:lnTo>
                  <a:lnTo>
                    <a:pt x="12524" y="3398"/>
                  </a:lnTo>
                  <a:lnTo>
                    <a:pt x="12912" y="3543"/>
                  </a:lnTo>
                  <a:lnTo>
                    <a:pt x="13300" y="3737"/>
                  </a:lnTo>
                  <a:lnTo>
                    <a:pt x="13592" y="3980"/>
                  </a:lnTo>
                  <a:lnTo>
                    <a:pt x="13834" y="4320"/>
                  </a:lnTo>
                  <a:lnTo>
                    <a:pt x="14029" y="4660"/>
                  </a:lnTo>
                  <a:lnTo>
                    <a:pt x="14174" y="5048"/>
                  </a:lnTo>
                  <a:lnTo>
                    <a:pt x="14223" y="5485"/>
                  </a:lnTo>
                  <a:lnTo>
                    <a:pt x="14174" y="5825"/>
                  </a:lnTo>
                  <a:lnTo>
                    <a:pt x="14077" y="6164"/>
                  </a:lnTo>
                  <a:lnTo>
                    <a:pt x="13980" y="6456"/>
                  </a:lnTo>
                  <a:lnTo>
                    <a:pt x="13786" y="6747"/>
                  </a:lnTo>
                  <a:lnTo>
                    <a:pt x="13543" y="6990"/>
                  </a:lnTo>
                  <a:lnTo>
                    <a:pt x="13300" y="7232"/>
                  </a:lnTo>
                  <a:lnTo>
                    <a:pt x="13009" y="7378"/>
                  </a:lnTo>
                  <a:lnTo>
                    <a:pt x="12718" y="7475"/>
                  </a:lnTo>
                  <a:lnTo>
                    <a:pt x="12718" y="10679"/>
                  </a:lnTo>
                  <a:lnTo>
                    <a:pt x="7476" y="10679"/>
                  </a:lnTo>
                  <a:lnTo>
                    <a:pt x="7476" y="7475"/>
                  </a:lnTo>
                  <a:lnTo>
                    <a:pt x="7136" y="7378"/>
                  </a:lnTo>
                  <a:lnTo>
                    <a:pt x="6845" y="7232"/>
                  </a:lnTo>
                  <a:lnTo>
                    <a:pt x="6602" y="6990"/>
                  </a:lnTo>
                  <a:lnTo>
                    <a:pt x="6359" y="6747"/>
                  </a:lnTo>
                  <a:lnTo>
                    <a:pt x="6214" y="6456"/>
                  </a:lnTo>
                  <a:lnTo>
                    <a:pt x="6068" y="6164"/>
                  </a:lnTo>
                  <a:lnTo>
                    <a:pt x="5971" y="5825"/>
                  </a:lnTo>
                  <a:lnTo>
                    <a:pt x="5971" y="5485"/>
                  </a:lnTo>
                  <a:lnTo>
                    <a:pt x="6020" y="5048"/>
                  </a:lnTo>
                  <a:lnTo>
                    <a:pt x="6117" y="4660"/>
                  </a:lnTo>
                  <a:lnTo>
                    <a:pt x="6311" y="4320"/>
                  </a:lnTo>
                  <a:lnTo>
                    <a:pt x="6554" y="3980"/>
                  </a:lnTo>
                  <a:lnTo>
                    <a:pt x="6893" y="3737"/>
                  </a:lnTo>
                  <a:lnTo>
                    <a:pt x="7233" y="3543"/>
                  </a:lnTo>
                  <a:lnTo>
                    <a:pt x="7621" y="3398"/>
                  </a:lnTo>
                  <a:lnTo>
                    <a:pt x="8058" y="3349"/>
                  </a:lnTo>
                  <a:lnTo>
                    <a:pt x="8155" y="3349"/>
                  </a:lnTo>
                  <a:lnTo>
                    <a:pt x="8301" y="3155"/>
                  </a:lnTo>
                  <a:lnTo>
                    <a:pt x="8544" y="2961"/>
                  </a:lnTo>
                  <a:lnTo>
                    <a:pt x="8738" y="2767"/>
                  </a:lnTo>
                  <a:lnTo>
                    <a:pt x="8980" y="2621"/>
                  </a:lnTo>
                  <a:lnTo>
                    <a:pt x="9223" y="2524"/>
                  </a:lnTo>
                  <a:lnTo>
                    <a:pt x="9514" y="2427"/>
                  </a:lnTo>
                  <a:lnTo>
                    <a:pt x="9806" y="2378"/>
                  </a:lnTo>
                  <a:close/>
                  <a:moveTo>
                    <a:pt x="14271" y="11843"/>
                  </a:moveTo>
                  <a:lnTo>
                    <a:pt x="14271" y="13008"/>
                  </a:lnTo>
                  <a:lnTo>
                    <a:pt x="5923" y="13008"/>
                  </a:lnTo>
                  <a:lnTo>
                    <a:pt x="5923" y="11843"/>
                  </a:lnTo>
                  <a:close/>
                  <a:moveTo>
                    <a:pt x="11893" y="14173"/>
                  </a:moveTo>
                  <a:lnTo>
                    <a:pt x="11893" y="15387"/>
                  </a:lnTo>
                  <a:lnTo>
                    <a:pt x="5923" y="15387"/>
                  </a:lnTo>
                  <a:lnTo>
                    <a:pt x="5923" y="14173"/>
                  </a:lnTo>
                  <a:close/>
                  <a:moveTo>
                    <a:pt x="1214" y="0"/>
                  </a:moveTo>
                  <a:lnTo>
                    <a:pt x="1214" y="2378"/>
                  </a:lnTo>
                  <a:lnTo>
                    <a:pt x="1" y="2378"/>
                  </a:lnTo>
                  <a:lnTo>
                    <a:pt x="1" y="3543"/>
                  </a:lnTo>
                  <a:lnTo>
                    <a:pt x="1214" y="3543"/>
                  </a:lnTo>
                  <a:lnTo>
                    <a:pt x="1214" y="5194"/>
                  </a:lnTo>
                  <a:lnTo>
                    <a:pt x="1" y="5194"/>
                  </a:lnTo>
                  <a:lnTo>
                    <a:pt x="1" y="6359"/>
                  </a:lnTo>
                  <a:lnTo>
                    <a:pt x="1214" y="6359"/>
                  </a:lnTo>
                  <a:lnTo>
                    <a:pt x="1214" y="8009"/>
                  </a:lnTo>
                  <a:lnTo>
                    <a:pt x="1" y="8009"/>
                  </a:lnTo>
                  <a:lnTo>
                    <a:pt x="1" y="9222"/>
                  </a:lnTo>
                  <a:lnTo>
                    <a:pt x="1214" y="9222"/>
                  </a:lnTo>
                  <a:lnTo>
                    <a:pt x="1214" y="10873"/>
                  </a:lnTo>
                  <a:lnTo>
                    <a:pt x="1" y="10873"/>
                  </a:lnTo>
                  <a:lnTo>
                    <a:pt x="1" y="12038"/>
                  </a:lnTo>
                  <a:lnTo>
                    <a:pt x="1214" y="12038"/>
                  </a:lnTo>
                  <a:lnTo>
                    <a:pt x="1214" y="13688"/>
                  </a:lnTo>
                  <a:lnTo>
                    <a:pt x="1" y="13688"/>
                  </a:lnTo>
                  <a:lnTo>
                    <a:pt x="1" y="14853"/>
                  </a:lnTo>
                  <a:lnTo>
                    <a:pt x="1214" y="14853"/>
                  </a:lnTo>
                  <a:lnTo>
                    <a:pt x="1214" y="16503"/>
                  </a:lnTo>
                  <a:lnTo>
                    <a:pt x="1" y="16503"/>
                  </a:lnTo>
                  <a:lnTo>
                    <a:pt x="1" y="17717"/>
                  </a:lnTo>
                  <a:lnTo>
                    <a:pt x="1214" y="17717"/>
                  </a:lnTo>
                  <a:lnTo>
                    <a:pt x="1214" y="20144"/>
                  </a:lnTo>
                  <a:lnTo>
                    <a:pt x="17766" y="20144"/>
                  </a:lnTo>
                  <a:lnTo>
                    <a:pt x="1776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 name="Google Shape;410;p45"/>
            <p:cNvSpPr/>
            <p:nvPr/>
          </p:nvSpPr>
          <p:spPr>
            <a:xfrm>
              <a:off x="1005025" y="1101000"/>
              <a:ext cx="444175" cy="503600"/>
            </a:xfrm>
            <a:custGeom>
              <a:rect b="b" l="l" r="r" t="t"/>
              <a:pathLst>
                <a:path extrusionOk="0" fill="none" h="20144" w="17767">
                  <a:moveTo>
                    <a:pt x="1214" y="0"/>
                  </a:moveTo>
                  <a:lnTo>
                    <a:pt x="1214" y="2378"/>
                  </a:lnTo>
                  <a:lnTo>
                    <a:pt x="1" y="2378"/>
                  </a:lnTo>
                  <a:lnTo>
                    <a:pt x="1" y="3543"/>
                  </a:lnTo>
                  <a:lnTo>
                    <a:pt x="1214" y="3543"/>
                  </a:lnTo>
                  <a:lnTo>
                    <a:pt x="1214" y="5194"/>
                  </a:lnTo>
                  <a:lnTo>
                    <a:pt x="1" y="5194"/>
                  </a:lnTo>
                  <a:lnTo>
                    <a:pt x="1" y="6359"/>
                  </a:lnTo>
                  <a:lnTo>
                    <a:pt x="1214" y="6359"/>
                  </a:lnTo>
                  <a:lnTo>
                    <a:pt x="1214" y="8009"/>
                  </a:lnTo>
                  <a:lnTo>
                    <a:pt x="1" y="8009"/>
                  </a:lnTo>
                  <a:lnTo>
                    <a:pt x="1" y="9222"/>
                  </a:lnTo>
                  <a:lnTo>
                    <a:pt x="1214" y="9222"/>
                  </a:lnTo>
                  <a:lnTo>
                    <a:pt x="1214" y="10873"/>
                  </a:lnTo>
                  <a:lnTo>
                    <a:pt x="1" y="10873"/>
                  </a:lnTo>
                  <a:lnTo>
                    <a:pt x="1" y="12038"/>
                  </a:lnTo>
                  <a:lnTo>
                    <a:pt x="1214" y="12038"/>
                  </a:lnTo>
                  <a:lnTo>
                    <a:pt x="1214" y="13688"/>
                  </a:lnTo>
                  <a:lnTo>
                    <a:pt x="1" y="13688"/>
                  </a:lnTo>
                  <a:lnTo>
                    <a:pt x="1" y="14853"/>
                  </a:lnTo>
                  <a:lnTo>
                    <a:pt x="1214" y="14853"/>
                  </a:lnTo>
                  <a:lnTo>
                    <a:pt x="1214" y="16503"/>
                  </a:lnTo>
                  <a:lnTo>
                    <a:pt x="1" y="16503"/>
                  </a:lnTo>
                  <a:lnTo>
                    <a:pt x="1" y="17717"/>
                  </a:lnTo>
                  <a:lnTo>
                    <a:pt x="1214" y="17717"/>
                  </a:lnTo>
                  <a:lnTo>
                    <a:pt x="1214" y="20144"/>
                  </a:lnTo>
                  <a:lnTo>
                    <a:pt x="17766" y="20144"/>
                  </a:lnTo>
                  <a:lnTo>
                    <a:pt x="17766" y="0"/>
                  </a:lnTo>
                  <a:lnTo>
                    <a:pt x="121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 name="Google Shape;411;p45"/>
            <p:cNvSpPr/>
            <p:nvPr/>
          </p:nvSpPr>
          <p:spPr>
            <a:xfrm>
              <a:off x="1154300" y="1160450"/>
              <a:ext cx="206300" cy="207525"/>
            </a:xfrm>
            <a:custGeom>
              <a:rect b="b" l="l" r="r" t="t"/>
              <a:pathLst>
                <a:path extrusionOk="0" fill="none" h="8301" w="8252">
                  <a:moveTo>
                    <a:pt x="0" y="3107"/>
                  </a:moveTo>
                  <a:lnTo>
                    <a:pt x="0" y="3107"/>
                  </a:lnTo>
                  <a:lnTo>
                    <a:pt x="49" y="2670"/>
                  </a:lnTo>
                  <a:lnTo>
                    <a:pt x="146" y="2282"/>
                  </a:lnTo>
                  <a:lnTo>
                    <a:pt x="340" y="1942"/>
                  </a:lnTo>
                  <a:lnTo>
                    <a:pt x="583" y="1602"/>
                  </a:lnTo>
                  <a:lnTo>
                    <a:pt x="922" y="1359"/>
                  </a:lnTo>
                  <a:lnTo>
                    <a:pt x="1262" y="1165"/>
                  </a:lnTo>
                  <a:lnTo>
                    <a:pt x="1650" y="1020"/>
                  </a:lnTo>
                  <a:lnTo>
                    <a:pt x="2087" y="971"/>
                  </a:lnTo>
                  <a:lnTo>
                    <a:pt x="2184" y="971"/>
                  </a:lnTo>
                  <a:lnTo>
                    <a:pt x="2184" y="971"/>
                  </a:lnTo>
                  <a:lnTo>
                    <a:pt x="2330" y="777"/>
                  </a:lnTo>
                  <a:lnTo>
                    <a:pt x="2573" y="583"/>
                  </a:lnTo>
                  <a:lnTo>
                    <a:pt x="2767" y="389"/>
                  </a:lnTo>
                  <a:lnTo>
                    <a:pt x="3009" y="243"/>
                  </a:lnTo>
                  <a:lnTo>
                    <a:pt x="3252" y="146"/>
                  </a:lnTo>
                  <a:lnTo>
                    <a:pt x="3543" y="49"/>
                  </a:lnTo>
                  <a:lnTo>
                    <a:pt x="3835" y="0"/>
                  </a:lnTo>
                  <a:lnTo>
                    <a:pt x="4126" y="0"/>
                  </a:lnTo>
                  <a:lnTo>
                    <a:pt x="4126" y="0"/>
                  </a:lnTo>
                  <a:lnTo>
                    <a:pt x="4417" y="0"/>
                  </a:lnTo>
                  <a:lnTo>
                    <a:pt x="4660" y="49"/>
                  </a:lnTo>
                  <a:lnTo>
                    <a:pt x="4951" y="146"/>
                  </a:lnTo>
                  <a:lnTo>
                    <a:pt x="5194" y="243"/>
                  </a:lnTo>
                  <a:lnTo>
                    <a:pt x="5436" y="389"/>
                  </a:lnTo>
                  <a:lnTo>
                    <a:pt x="5679" y="583"/>
                  </a:lnTo>
                  <a:lnTo>
                    <a:pt x="5873" y="777"/>
                  </a:lnTo>
                  <a:lnTo>
                    <a:pt x="6067" y="971"/>
                  </a:lnTo>
                  <a:lnTo>
                    <a:pt x="6116" y="971"/>
                  </a:lnTo>
                  <a:lnTo>
                    <a:pt x="6116" y="971"/>
                  </a:lnTo>
                  <a:lnTo>
                    <a:pt x="6553" y="1020"/>
                  </a:lnTo>
                  <a:lnTo>
                    <a:pt x="6941" y="1165"/>
                  </a:lnTo>
                  <a:lnTo>
                    <a:pt x="7329" y="1359"/>
                  </a:lnTo>
                  <a:lnTo>
                    <a:pt x="7621" y="1602"/>
                  </a:lnTo>
                  <a:lnTo>
                    <a:pt x="7863" y="1942"/>
                  </a:lnTo>
                  <a:lnTo>
                    <a:pt x="8058" y="2282"/>
                  </a:lnTo>
                  <a:lnTo>
                    <a:pt x="8203" y="2670"/>
                  </a:lnTo>
                  <a:lnTo>
                    <a:pt x="8252" y="3107"/>
                  </a:lnTo>
                  <a:lnTo>
                    <a:pt x="8252" y="3107"/>
                  </a:lnTo>
                  <a:lnTo>
                    <a:pt x="8203" y="3447"/>
                  </a:lnTo>
                  <a:lnTo>
                    <a:pt x="8106" y="3786"/>
                  </a:lnTo>
                  <a:lnTo>
                    <a:pt x="8009" y="4078"/>
                  </a:lnTo>
                  <a:lnTo>
                    <a:pt x="7815" y="4369"/>
                  </a:lnTo>
                  <a:lnTo>
                    <a:pt x="7572" y="4612"/>
                  </a:lnTo>
                  <a:lnTo>
                    <a:pt x="7329" y="4854"/>
                  </a:lnTo>
                  <a:lnTo>
                    <a:pt x="7038" y="5000"/>
                  </a:lnTo>
                  <a:lnTo>
                    <a:pt x="6747" y="5097"/>
                  </a:lnTo>
                  <a:lnTo>
                    <a:pt x="6747" y="8301"/>
                  </a:lnTo>
                  <a:lnTo>
                    <a:pt x="1505" y="8301"/>
                  </a:lnTo>
                  <a:lnTo>
                    <a:pt x="1505" y="5097"/>
                  </a:lnTo>
                  <a:lnTo>
                    <a:pt x="1505" y="5097"/>
                  </a:lnTo>
                  <a:lnTo>
                    <a:pt x="1165" y="5000"/>
                  </a:lnTo>
                  <a:lnTo>
                    <a:pt x="874" y="4854"/>
                  </a:lnTo>
                  <a:lnTo>
                    <a:pt x="631" y="4612"/>
                  </a:lnTo>
                  <a:lnTo>
                    <a:pt x="388" y="4369"/>
                  </a:lnTo>
                  <a:lnTo>
                    <a:pt x="243" y="4078"/>
                  </a:lnTo>
                  <a:lnTo>
                    <a:pt x="97" y="3786"/>
                  </a:lnTo>
                  <a:lnTo>
                    <a:pt x="0" y="3447"/>
                  </a:lnTo>
                  <a:lnTo>
                    <a:pt x="0" y="3107"/>
                  </a:lnTo>
                  <a:lnTo>
                    <a:pt x="0" y="310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 name="Google Shape;412;p45"/>
            <p:cNvSpPr/>
            <p:nvPr/>
          </p:nvSpPr>
          <p:spPr>
            <a:xfrm>
              <a:off x="1153075" y="1397075"/>
              <a:ext cx="208750" cy="29150"/>
            </a:xfrm>
            <a:custGeom>
              <a:rect b="b" l="l" r="r" t="t"/>
              <a:pathLst>
                <a:path extrusionOk="0" fill="none" h="1166" w="8350">
                  <a:moveTo>
                    <a:pt x="8349" y="0"/>
                  </a:moveTo>
                  <a:lnTo>
                    <a:pt x="8349" y="1165"/>
                  </a:lnTo>
                  <a:lnTo>
                    <a:pt x="1" y="1165"/>
                  </a:lnTo>
                  <a:lnTo>
                    <a:pt x="1" y="0"/>
                  </a:lnTo>
                  <a:lnTo>
                    <a:pt x="8349"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 name="Google Shape;413;p45"/>
            <p:cNvSpPr/>
            <p:nvPr/>
          </p:nvSpPr>
          <p:spPr>
            <a:xfrm>
              <a:off x="1153075" y="1455325"/>
              <a:ext cx="149275" cy="30350"/>
            </a:xfrm>
            <a:custGeom>
              <a:rect b="b" l="l" r="r" t="t"/>
              <a:pathLst>
                <a:path extrusionOk="0" fill="none" h="1214" w="5971">
                  <a:moveTo>
                    <a:pt x="5971" y="0"/>
                  </a:moveTo>
                  <a:lnTo>
                    <a:pt x="5971" y="1214"/>
                  </a:lnTo>
                  <a:lnTo>
                    <a:pt x="1" y="1214"/>
                  </a:lnTo>
                  <a:lnTo>
                    <a:pt x="1" y="0"/>
                  </a:lnTo>
                  <a:lnTo>
                    <a:pt x="597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 name="Google Shape;414;p45"/>
            <p:cNvSpPr/>
            <p:nvPr/>
          </p:nvSpPr>
          <p:spPr>
            <a:xfrm>
              <a:off x="1302325" y="14553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 name="Google Shape;415;p45"/>
          <p:cNvGrpSpPr/>
          <p:nvPr/>
        </p:nvGrpSpPr>
        <p:grpSpPr>
          <a:xfrm>
            <a:off x="13936164" y="3925739"/>
            <a:ext cx="793371" cy="793411"/>
            <a:chOff x="6878275" y="1843625"/>
            <a:chExt cx="503600" cy="503625"/>
          </a:xfrm>
        </p:grpSpPr>
        <p:sp>
          <p:nvSpPr>
            <p:cNvPr id="416" name="Google Shape;416;p45"/>
            <p:cNvSpPr/>
            <p:nvPr/>
          </p:nvSpPr>
          <p:spPr>
            <a:xfrm>
              <a:off x="7046950" y="1966200"/>
              <a:ext cx="31575" cy="49775"/>
            </a:xfrm>
            <a:custGeom>
              <a:rect b="b" l="l" r="r" t="t"/>
              <a:pathLst>
                <a:path extrusionOk="0" h="1991" w="1263">
                  <a:moveTo>
                    <a:pt x="1020" y="0"/>
                  </a:moveTo>
                  <a:lnTo>
                    <a:pt x="0" y="1020"/>
                  </a:lnTo>
                  <a:lnTo>
                    <a:pt x="1020" y="1990"/>
                  </a:lnTo>
                  <a:lnTo>
                    <a:pt x="1117" y="1796"/>
                  </a:lnTo>
                  <a:lnTo>
                    <a:pt x="1165" y="1553"/>
                  </a:lnTo>
                  <a:lnTo>
                    <a:pt x="1262" y="1262"/>
                  </a:lnTo>
                  <a:lnTo>
                    <a:pt x="1262" y="1020"/>
                  </a:lnTo>
                  <a:lnTo>
                    <a:pt x="1262"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 name="Google Shape;417;p45"/>
            <p:cNvSpPr/>
            <p:nvPr/>
          </p:nvSpPr>
          <p:spPr>
            <a:xfrm>
              <a:off x="7046950" y="1966200"/>
              <a:ext cx="31575" cy="49775"/>
            </a:xfrm>
            <a:custGeom>
              <a:rect b="b" l="l" r="r" t="t"/>
              <a:pathLst>
                <a:path extrusionOk="0" fill="none" h="1991" w="1263">
                  <a:moveTo>
                    <a:pt x="1020" y="1990"/>
                  </a:moveTo>
                  <a:lnTo>
                    <a:pt x="1020" y="1990"/>
                  </a:lnTo>
                  <a:lnTo>
                    <a:pt x="1117" y="1796"/>
                  </a:lnTo>
                  <a:lnTo>
                    <a:pt x="1165" y="1553"/>
                  </a:lnTo>
                  <a:lnTo>
                    <a:pt x="1262" y="1262"/>
                  </a:lnTo>
                  <a:lnTo>
                    <a:pt x="1262" y="1020"/>
                  </a:lnTo>
                  <a:lnTo>
                    <a:pt x="1262" y="1020"/>
                  </a:lnTo>
                  <a:lnTo>
                    <a:pt x="1262"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 name="Google Shape;418;p45"/>
            <p:cNvSpPr/>
            <p:nvPr/>
          </p:nvSpPr>
          <p:spPr>
            <a:xfrm>
              <a:off x="7072425" y="20159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 name="Google Shape;419;p45"/>
            <p:cNvSpPr/>
            <p:nvPr/>
          </p:nvSpPr>
          <p:spPr>
            <a:xfrm>
              <a:off x="7000825" y="1939500"/>
              <a:ext cx="49775" cy="31575"/>
            </a:xfrm>
            <a:custGeom>
              <a:rect b="b" l="l" r="r" t="t"/>
              <a:pathLst>
                <a:path extrusionOk="0" h="1263" w="1991">
                  <a:moveTo>
                    <a:pt x="729" y="0"/>
                  </a:moveTo>
                  <a:lnTo>
                    <a:pt x="486" y="49"/>
                  </a:lnTo>
                  <a:lnTo>
                    <a:pt x="243" y="146"/>
                  </a:lnTo>
                  <a:lnTo>
                    <a:pt x="1" y="243"/>
                  </a:lnTo>
                  <a:lnTo>
                    <a:pt x="1020" y="1262"/>
                  </a:lnTo>
                  <a:lnTo>
                    <a:pt x="1991" y="243"/>
                  </a:lnTo>
                  <a:lnTo>
                    <a:pt x="1797" y="146"/>
                  </a:lnTo>
                  <a:lnTo>
                    <a:pt x="1554" y="49"/>
                  </a:lnTo>
                  <a:lnTo>
                    <a:pt x="126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 name="Google Shape;420;p45"/>
            <p:cNvSpPr/>
            <p:nvPr/>
          </p:nvSpPr>
          <p:spPr>
            <a:xfrm>
              <a:off x="7000825" y="1939500"/>
              <a:ext cx="49775" cy="31575"/>
            </a:xfrm>
            <a:custGeom>
              <a:rect b="b" l="l" r="r" t="t"/>
              <a:pathLst>
                <a:path extrusionOk="0" fill="none" h="1263" w="1991">
                  <a:moveTo>
                    <a:pt x="1991" y="243"/>
                  </a:moveTo>
                  <a:lnTo>
                    <a:pt x="1991" y="243"/>
                  </a:lnTo>
                  <a:lnTo>
                    <a:pt x="1797" y="146"/>
                  </a:lnTo>
                  <a:lnTo>
                    <a:pt x="1554" y="49"/>
                  </a:lnTo>
                  <a:lnTo>
                    <a:pt x="1263" y="0"/>
                  </a:lnTo>
                  <a:lnTo>
                    <a:pt x="1020" y="0"/>
                  </a:lnTo>
                  <a:lnTo>
                    <a:pt x="1020" y="0"/>
                  </a:lnTo>
                  <a:lnTo>
                    <a:pt x="729" y="0"/>
                  </a:lnTo>
                  <a:lnTo>
                    <a:pt x="486" y="49"/>
                  </a:lnTo>
                  <a:lnTo>
                    <a:pt x="243" y="146"/>
                  </a:lnTo>
                  <a:lnTo>
                    <a:pt x="1" y="243"/>
                  </a:lnTo>
                  <a:lnTo>
                    <a:pt x="1020" y="1262"/>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 name="Google Shape;421;p45"/>
            <p:cNvSpPr/>
            <p:nvPr/>
          </p:nvSpPr>
          <p:spPr>
            <a:xfrm>
              <a:off x="7050575" y="19455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 name="Google Shape;422;p45"/>
            <p:cNvSpPr/>
            <p:nvPr/>
          </p:nvSpPr>
          <p:spPr>
            <a:xfrm>
              <a:off x="7000825" y="2012300"/>
              <a:ext cx="49775" cy="31575"/>
            </a:xfrm>
            <a:custGeom>
              <a:rect b="b" l="l" r="r" t="t"/>
              <a:pathLst>
                <a:path extrusionOk="0" h="1263" w="1991">
                  <a:moveTo>
                    <a:pt x="1020" y="1"/>
                  </a:moveTo>
                  <a:lnTo>
                    <a:pt x="1" y="1020"/>
                  </a:lnTo>
                  <a:lnTo>
                    <a:pt x="243" y="1117"/>
                  </a:lnTo>
                  <a:lnTo>
                    <a:pt x="486" y="1166"/>
                  </a:lnTo>
                  <a:lnTo>
                    <a:pt x="729" y="1263"/>
                  </a:lnTo>
                  <a:lnTo>
                    <a:pt x="1263" y="1263"/>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 name="Google Shape;423;p45"/>
            <p:cNvSpPr/>
            <p:nvPr/>
          </p:nvSpPr>
          <p:spPr>
            <a:xfrm>
              <a:off x="7000825" y="2012300"/>
              <a:ext cx="49775" cy="31575"/>
            </a:xfrm>
            <a:custGeom>
              <a:rect b="b" l="l" r="r" t="t"/>
              <a:pathLst>
                <a:path extrusionOk="0" fill="none" h="1263" w="1991">
                  <a:moveTo>
                    <a:pt x="1" y="1020"/>
                  </a:moveTo>
                  <a:lnTo>
                    <a:pt x="1" y="1020"/>
                  </a:lnTo>
                  <a:lnTo>
                    <a:pt x="243" y="1117"/>
                  </a:lnTo>
                  <a:lnTo>
                    <a:pt x="486" y="1166"/>
                  </a:lnTo>
                  <a:lnTo>
                    <a:pt x="729" y="1263"/>
                  </a:lnTo>
                  <a:lnTo>
                    <a:pt x="1020" y="1263"/>
                  </a:lnTo>
                  <a:lnTo>
                    <a:pt x="1020" y="1263"/>
                  </a:lnTo>
                  <a:lnTo>
                    <a:pt x="1263" y="1263"/>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 name="Google Shape;424;p45"/>
            <p:cNvSpPr/>
            <p:nvPr/>
          </p:nvSpPr>
          <p:spPr>
            <a:xfrm>
              <a:off x="7000825" y="2037800"/>
              <a:ext cx="25" cy="0"/>
            </a:xfrm>
            <a:custGeom>
              <a:rect b="b" l="l" r="r" t="t"/>
              <a:pathLst>
                <a:path extrusionOk="0" fill="none" h="0"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 name="Google Shape;425;p45"/>
            <p:cNvSpPr/>
            <p:nvPr/>
          </p:nvSpPr>
          <p:spPr>
            <a:xfrm>
              <a:off x="6974125" y="1966200"/>
              <a:ext cx="31575" cy="49775"/>
            </a:xfrm>
            <a:custGeom>
              <a:rect b="b" l="l" r="r" t="t"/>
              <a:pathLst>
                <a:path extrusionOk="0" h="1991" w="1263">
                  <a:moveTo>
                    <a:pt x="244" y="0"/>
                  </a:moveTo>
                  <a:lnTo>
                    <a:pt x="146" y="243"/>
                  </a:lnTo>
                  <a:lnTo>
                    <a:pt x="49" y="486"/>
                  </a:lnTo>
                  <a:lnTo>
                    <a:pt x="1" y="728"/>
                  </a:lnTo>
                  <a:lnTo>
                    <a:pt x="1" y="1020"/>
                  </a:lnTo>
                  <a:lnTo>
                    <a:pt x="1" y="1262"/>
                  </a:lnTo>
                  <a:lnTo>
                    <a:pt x="49" y="1553"/>
                  </a:lnTo>
                  <a:lnTo>
                    <a:pt x="146" y="1796"/>
                  </a:lnTo>
                  <a:lnTo>
                    <a:pt x="244" y="1990"/>
                  </a:lnTo>
                  <a:lnTo>
                    <a:pt x="1263" y="1020"/>
                  </a:lnTo>
                  <a:lnTo>
                    <a:pt x="2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 name="Google Shape;426;p45"/>
            <p:cNvSpPr/>
            <p:nvPr/>
          </p:nvSpPr>
          <p:spPr>
            <a:xfrm>
              <a:off x="6974125" y="1966200"/>
              <a:ext cx="31575" cy="49775"/>
            </a:xfrm>
            <a:custGeom>
              <a:rect b="b" l="l" r="r" t="t"/>
              <a:pathLst>
                <a:path extrusionOk="0" fill="none" h="1991" w="1263">
                  <a:moveTo>
                    <a:pt x="244" y="0"/>
                  </a:moveTo>
                  <a:lnTo>
                    <a:pt x="244" y="0"/>
                  </a:lnTo>
                  <a:lnTo>
                    <a:pt x="146" y="243"/>
                  </a:lnTo>
                  <a:lnTo>
                    <a:pt x="49" y="486"/>
                  </a:lnTo>
                  <a:lnTo>
                    <a:pt x="1" y="728"/>
                  </a:lnTo>
                  <a:lnTo>
                    <a:pt x="1" y="1020"/>
                  </a:lnTo>
                  <a:lnTo>
                    <a:pt x="1" y="1020"/>
                  </a:lnTo>
                  <a:lnTo>
                    <a:pt x="1" y="1262"/>
                  </a:lnTo>
                  <a:lnTo>
                    <a:pt x="49" y="1553"/>
                  </a:lnTo>
                  <a:lnTo>
                    <a:pt x="146" y="1796"/>
                  </a:lnTo>
                  <a:lnTo>
                    <a:pt x="244" y="1990"/>
                  </a:lnTo>
                  <a:lnTo>
                    <a:pt x="1263" y="1020"/>
                  </a:lnTo>
                  <a:lnTo>
                    <a:pt x="24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 name="Google Shape;427;p45"/>
            <p:cNvSpPr/>
            <p:nvPr/>
          </p:nvSpPr>
          <p:spPr>
            <a:xfrm>
              <a:off x="6980200" y="19662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 name="Google Shape;428;p45"/>
            <p:cNvSpPr/>
            <p:nvPr/>
          </p:nvSpPr>
          <p:spPr>
            <a:xfrm>
              <a:off x="6974125" y="2173700"/>
              <a:ext cx="31575" cy="49775"/>
            </a:xfrm>
            <a:custGeom>
              <a:rect b="b" l="l" r="r" t="t"/>
              <a:pathLst>
                <a:path extrusionOk="0" h="1991" w="1263">
                  <a:moveTo>
                    <a:pt x="244" y="0"/>
                  </a:moveTo>
                  <a:lnTo>
                    <a:pt x="146" y="243"/>
                  </a:lnTo>
                  <a:lnTo>
                    <a:pt x="49" y="486"/>
                  </a:lnTo>
                  <a:lnTo>
                    <a:pt x="1" y="728"/>
                  </a:lnTo>
                  <a:lnTo>
                    <a:pt x="1" y="1020"/>
                  </a:lnTo>
                  <a:lnTo>
                    <a:pt x="1" y="1262"/>
                  </a:lnTo>
                  <a:lnTo>
                    <a:pt x="49" y="1554"/>
                  </a:lnTo>
                  <a:lnTo>
                    <a:pt x="146" y="1796"/>
                  </a:lnTo>
                  <a:lnTo>
                    <a:pt x="244" y="1990"/>
                  </a:lnTo>
                  <a:lnTo>
                    <a:pt x="1263" y="1020"/>
                  </a:lnTo>
                  <a:lnTo>
                    <a:pt x="2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 name="Google Shape;429;p45"/>
            <p:cNvSpPr/>
            <p:nvPr/>
          </p:nvSpPr>
          <p:spPr>
            <a:xfrm>
              <a:off x="6974125" y="2173700"/>
              <a:ext cx="31575" cy="49775"/>
            </a:xfrm>
            <a:custGeom>
              <a:rect b="b" l="l" r="r" t="t"/>
              <a:pathLst>
                <a:path extrusionOk="0" fill="none" h="1991" w="1263">
                  <a:moveTo>
                    <a:pt x="244" y="0"/>
                  </a:moveTo>
                  <a:lnTo>
                    <a:pt x="244" y="0"/>
                  </a:lnTo>
                  <a:lnTo>
                    <a:pt x="146" y="243"/>
                  </a:lnTo>
                  <a:lnTo>
                    <a:pt x="49" y="486"/>
                  </a:lnTo>
                  <a:lnTo>
                    <a:pt x="1" y="728"/>
                  </a:lnTo>
                  <a:lnTo>
                    <a:pt x="1" y="1020"/>
                  </a:lnTo>
                  <a:lnTo>
                    <a:pt x="1" y="1020"/>
                  </a:lnTo>
                  <a:lnTo>
                    <a:pt x="1" y="1262"/>
                  </a:lnTo>
                  <a:lnTo>
                    <a:pt x="49" y="1554"/>
                  </a:lnTo>
                  <a:lnTo>
                    <a:pt x="146" y="1796"/>
                  </a:lnTo>
                  <a:lnTo>
                    <a:pt x="244" y="1990"/>
                  </a:lnTo>
                  <a:lnTo>
                    <a:pt x="1263" y="1020"/>
                  </a:lnTo>
                  <a:lnTo>
                    <a:pt x="24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 name="Google Shape;430;p45"/>
            <p:cNvSpPr/>
            <p:nvPr/>
          </p:nvSpPr>
          <p:spPr>
            <a:xfrm>
              <a:off x="6980200" y="21737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45"/>
            <p:cNvSpPr/>
            <p:nvPr/>
          </p:nvSpPr>
          <p:spPr>
            <a:xfrm>
              <a:off x="7208325" y="2219800"/>
              <a:ext cx="49775" cy="31575"/>
            </a:xfrm>
            <a:custGeom>
              <a:rect b="b" l="l" r="r" t="t"/>
              <a:pathLst>
                <a:path extrusionOk="0" h="1263" w="1991">
                  <a:moveTo>
                    <a:pt x="1020" y="1"/>
                  </a:moveTo>
                  <a:lnTo>
                    <a:pt x="1" y="1020"/>
                  </a:lnTo>
                  <a:lnTo>
                    <a:pt x="244" y="1117"/>
                  </a:lnTo>
                  <a:lnTo>
                    <a:pt x="486" y="1166"/>
                  </a:lnTo>
                  <a:lnTo>
                    <a:pt x="729" y="1214"/>
                  </a:lnTo>
                  <a:lnTo>
                    <a:pt x="1020" y="1263"/>
                  </a:lnTo>
                  <a:lnTo>
                    <a:pt x="1263" y="1214"/>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 name="Google Shape;432;p45"/>
            <p:cNvSpPr/>
            <p:nvPr/>
          </p:nvSpPr>
          <p:spPr>
            <a:xfrm>
              <a:off x="7208325" y="2219800"/>
              <a:ext cx="49775" cy="31575"/>
            </a:xfrm>
            <a:custGeom>
              <a:rect b="b" l="l" r="r" t="t"/>
              <a:pathLst>
                <a:path extrusionOk="0" fill="none" h="1263" w="1991">
                  <a:moveTo>
                    <a:pt x="1" y="1020"/>
                  </a:moveTo>
                  <a:lnTo>
                    <a:pt x="1" y="1020"/>
                  </a:lnTo>
                  <a:lnTo>
                    <a:pt x="244" y="1117"/>
                  </a:lnTo>
                  <a:lnTo>
                    <a:pt x="486" y="1166"/>
                  </a:lnTo>
                  <a:lnTo>
                    <a:pt x="729" y="1214"/>
                  </a:lnTo>
                  <a:lnTo>
                    <a:pt x="1020" y="1263"/>
                  </a:lnTo>
                  <a:lnTo>
                    <a:pt x="1020" y="1263"/>
                  </a:lnTo>
                  <a:lnTo>
                    <a:pt x="1263" y="1214"/>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 name="Google Shape;433;p45"/>
            <p:cNvSpPr/>
            <p:nvPr/>
          </p:nvSpPr>
          <p:spPr>
            <a:xfrm>
              <a:off x="7208325" y="22453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 name="Google Shape;434;p45"/>
            <p:cNvSpPr/>
            <p:nvPr/>
          </p:nvSpPr>
          <p:spPr>
            <a:xfrm>
              <a:off x="7000825" y="2219800"/>
              <a:ext cx="49775" cy="31575"/>
            </a:xfrm>
            <a:custGeom>
              <a:rect b="b" l="l" r="r" t="t"/>
              <a:pathLst>
                <a:path extrusionOk="0" h="1263" w="1991">
                  <a:moveTo>
                    <a:pt x="1020" y="1"/>
                  </a:moveTo>
                  <a:lnTo>
                    <a:pt x="1" y="1020"/>
                  </a:lnTo>
                  <a:lnTo>
                    <a:pt x="243" y="1117"/>
                  </a:lnTo>
                  <a:lnTo>
                    <a:pt x="486" y="1166"/>
                  </a:lnTo>
                  <a:lnTo>
                    <a:pt x="729" y="1214"/>
                  </a:lnTo>
                  <a:lnTo>
                    <a:pt x="1020" y="1263"/>
                  </a:lnTo>
                  <a:lnTo>
                    <a:pt x="1263" y="1214"/>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 name="Google Shape;435;p45"/>
            <p:cNvSpPr/>
            <p:nvPr/>
          </p:nvSpPr>
          <p:spPr>
            <a:xfrm>
              <a:off x="7000825" y="2219800"/>
              <a:ext cx="49775" cy="31575"/>
            </a:xfrm>
            <a:custGeom>
              <a:rect b="b" l="l" r="r" t="t"/>
              <a:pathLst>
                <a:path extrusionOk="0" fill="none" h="1263" w="1991">
                  <a:moveTo>
                    <a:pt x="1" y="1020"/>
                  </a:moveTo>
                  <a:lnTo>
                    <a:pt x="1" y="1020"/>
                  </a:lnTo>
                  <a:lnTo>
                    <a:pt x="243" y="1117"/>
                  </a:lnTo>
                  <a:lnTo>
                    <a:pt x="486" y="1166"/>
                  </a:lnTo>
                  <a:lnTo>
                    <a:pt x="729" y="1214"/>
                  </a:lnTo>
                  <a:lnTo>
                    <a:pt x="1020" y="1263"/>
                  </a:lnTo>
                  <a:lnTo>
                    <a:pt x="1020" y="1263"/>
                  </a:lnTo>
                  <a:lnTo>
                    <a:pt x="1263" y="1214"/>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 name="Google Shape;436;p45"/>
            <p:cNvSpPr/>
            <p:nvPr/>
          </p:nvSpPr>
          <p:spPr>
            <a:xfrm>
              <a:off x="7000825" y="22453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45"/>
            <p:cNvSpPr/>
            <p:nvPr/>
          </p:nvSpPr>
          <p:spPr>
            <a:xfrm>
              <a:off x="7046950" y="2173700"/>
              <a:ext cx="31575" cy="49775"/>
            </a:xfrm>
            <a:custGeom>
              <a:rect b="b" l="l" r="r" t="t"/>
              <a:pathLst>
                <a:path extrusionOk="0" h="1991" w="1263">
                  <a:moveTo>
                    <a:pt x="1020" y="0"/>
                  </a:moveTo>
                  <a:lnTo>
                    <a:pt x="0" y="1020"/>
                  </a:lnTo>
                  <a:lnTo>
                    <a:pt x="1020" y="1990"/>
                  </a:lnTo>
                  <a:lnTo>
                    <a:pt x="1117" y="1796"/>
                  </a:lnTo>
                  <a:lnTo>
                    <a:pt x="1165" y="1554"/>
                  </a:lnTo>
                  <a:lnTo>
                    <a:pt x="1262" y="1262"/>
                  </a:lnTo>
                  <a:lnTo>
                    <a:pt x="1262" y="1020"/>
                  </a:lnTo>
                  <a:lnTo>
                    <a:pt x="1262"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 name="Google Shape;438;p45"/>
            <p:cNvSpPr/>
            <p:nvPr/>
          </p:nvSpPr>
          <p:spPr>
            <a:xfrm>
              <a:off x="7046950" y="2173700"/>
              <a:ext cx="31575" cy="49775"/>
            </a:xfrm>
            <a:custGeom>
              <a:rect b="b" l="l" r="r" t="t"/>
              <a:pathLst>
                <a:path extrusionOk="0" fill="none" h="1991" w="1263">
                  <a:moveTo>
                    <a:pt x="1020" y="1990"/>
                  </a:moveTo>
                  <a:lnTo>
                    <a:pt x="1020" y="1990"/>
                  </a:lnTo>
                  <a:lnTo>
                    <a:pt x="1117" y="1796"/>
                  </a:lnTo>
                  <a:lnTo>
                    <a:pt x="1165" y="1554"/>
                  </a:lnTo>
                  <a:lnTo>
                    <a:pt x="1262" y="1262"/>
                  </a:lnTo>
                  <a:lnTo>
                    <a:pt x="1262" y="1020"/>
                  </a:lnTo>
                  <a:lnTo>
                    <a:pt x="1262" y="1020"/>
                  </a:lnTo>
                  <a:lnTo>
                    <a:pt x="1262"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 name="Google Shape;439;p45"/>
            <p:cNvSpPr/>
            <p:nvPr/>
          </p:nvSpPr>
          <p:spPr>
            <a:xfrm>
              <a:off x="7072425" y="22234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 name="Google Shape;440;p45"/>
            <p:cNvSpPr/>
            <p:nvPr/>
          </p:nvSpPr>
          <p:spPr>
            <a:xfrm>
              <a:off x="7000825" y="2147000"/>
              <a:ext cx="49775" cy="31575"/>
            </a:xfrm>
            <a:custGeom>
              <a:rect b="b" l="l" r="r" t="t"/>
              <a:pathLst>
                <a:path extrusionOk="0" h="1263" w="1991">
                  <a:moveTo>
                    <a:pt x="729" y="1"/>
                  </a:moveTo>
                  <a:lnTo>
                    <a:pt x="486" y="49"/>
                  </a:lnTo>
                  <a:lnTo>
                    <a:pt x="243" y="146"/>
                  </a:lnTo>
                  <a:lnTo>
                    <a:pt x="1" y="243"/>
                  </a:lnTo>
                  <a:lnTo>
                    <a:pt x="1020" y="1263"/>
                  </a:lnTo>
                  <a:lnTo>
                    <a:pt x="1991" y="243"/>
                  </a:lnTo>
                  <a:lnTo>
                    <a:pt x="1797" y="146"/>
                  </a:lnTo>
                  <a:lnTo>
                    <a:pt x="1554" y="49"/>
                  </a:lnTo>
                  <a:lnTo>
                    <a:pt x="126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 name="Google Shape;441;p45"/>
            <p:cNvSpPr/>
            <p:nvPr/>
          </p:nvSpPr>
          <p:spPr>
            <a:xfrm>
              <a:off x="7000825" y="2147000"/>
              <a:ext cx="49775" cy="31575"/>
            </a:xfrm>
            <a:custGeom>
              <a:rect b="b" l="l" r="r" t="t"/>
              <a:pathLst>
                <a:path extrusionOk="0" fill="none" h="1263" w="1991">
                  <a:moveTo>
                    <a:pt x="1991" y="243"/>
                  </a:moveTo>
                  <a:lnTo>
                    <a:pt x="1991" y="243"/>
                  </a:lnTo>
                  <a:lnTo>
                    <a:pt x="1797" y="146"/>
                  </a:lnTo>
                  <a:lnTo>
                    <a:pt x="1554" y="49"/>
                  </a:lnTo>
                  <a:lnTo>
                    <a:pt x="1263" y="1"/>
                  </a:lnTo>
                  <a:lnTo>
                    <a:pt x="1020" y="1"/>
                  </a:lnTo>
                  <a:lnTo>
                    <a:pt x="1020" y="1"/>
                  </a:lnTo>
                  <a:lnTo>
                    <a:pt x="729" y="1"/>
                  </a:lnTo>
                  <a:lnTo>
                    <a:pt x="486" y="49"/>
                  </a:lnTo>
                  <a:lnTo>
                    <a:pt x="243" y="146"/>
                  </a:lnTo>
                  <a:lnTo>
                    <a:pt x="1" y="243"/>
                  </a:lnTo>
                  <a:lnTo>
                    <a:pt x="1020" y="1263"/>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 name="Google Shape;442;p45"/>
            <p:cNvSpPr/>
            <p:nvPr/>
          </p:nvSpPr>
          <p:spPr>
            <a:xfrm>
              <a:off x="7050575" y="21530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 name="Google Shape;443;p45"/>
            <p:cNvSpPr/>
            <p:nvPr/>
          </p:nvSpPr>
          <p:spPr>
            <a:xfrm>
              <a:off x="7208325" y="2012300"/>
              <a:ext cx="49775" cy="31575"/>
            </a:xfrm>
            <a:custGeom>
              <a:rect b="b" l="l" r="r" t="t"/>
              <a:pathLst>
                <a:path extrusionOk="0" h="1263" w="1991">
                  <a:moveTo>
                    <a:pt x="1020" y="1"/>
                  </a:moveTo>
                  <a:lnTo>
                    <a:pt x="1" y="1020"/>
                  </a:lnTo>
                  <a:lnTo>
                    <a:pt x="244" y="1117"/>
                  </a:lnTo>
                  <a:lnTo>
                    <a:pt x="486" y="1166"/>
                  </a:lnTo>
                  <a:lnTo>
                    <a:pt x="729" y="1263"/>
                  </a:lnTo>
                  <a:lnTo>
                    <a:pt x="1263" y="1263"/>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 name="Google Shape;444;p45"/>
            <p:cNvSpPr/>
            <p:nvPr/>
          </p:nvSpPr>
          <p:spPr>
            <a:xfrm>
              <a:off x="7208325" y="2012300"/>
              <a:ext cx="49775" cy="31575"/>
            </a:xfrm>
            <a:custGeom>
              <a:rect b="b" l="l" r="r" t="t"/>
              <a:pathLst>
                <a:path extrusionOk="0" fill="none" h="1263" w="1991">
                  <a:moveTo>
                    <a:pt x="1" y="1020"/>
                  </a:moveTo>
                  <a:lnTo>
                    <a:pt x="1" y="1020"/>
                  </a:lnTo>
                  <a:lnTo>
                    <a:pt x="244" y="1117"/>
                  </a:lnTo>
                  <a:lnTo>
                    <a:pt x="486" y="1166"/>
                  </a:lnTo>
                  <a:lnTo>
                    <a:pt x="729" y="1263"/>
                  </a:lnTo>
                  <a:lnTo>
                    <a:pt x="1020" y="1263"/>
                  </a:lnTo>
                  <a:lnTo>
                    <a:pt x="1020" y="1263"/>
                  </a:lnTo>
                  <a:lnTo>
                    <a:pt x="1263" y="1263"/>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 name="Google Shape;445;p45"/>
            <p:cNvSpPr/>
            <p:nvPr/>
          </p:nvSpPr>
          <p:spPr>
            <a:xfrm>
              <a:off x="7208325" y="2037800"/>
              <a:ext cx="25" cy="0"/>
            </a:xfrm>
            <a:custGeom>
              <a:rect b="b" l="l" r="r" t="t"/>
              <a:pathLst>
                <a:path extrusionOk="0" fill="none" h="0"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 name="Google Shape;446;p45"/>
            <p:cNvSpPr/>
            <p:nvPr/>
          </p:nvSpPr>
          <p:spPr>
            <a:xfrm>
              <a:off x="7181650" y="2173700"/>
              <a:ext cx="31575" cy="49775"/>
            </a:xfrm>
            <a:custGeom>
              <a:rect b="b" l="l" r="r" t="t"/>
              <a:pathLst>
                <a:path extrusionOk="0" h="1991" w="1263">
                  <a:moveTo>
                    <a:pt x="243" y="0"/>
                  </a:moveTo>
                  <a:lnTo>
                    <a:pt x="146" y="243"/>
                  </a:lnTo>
                  <a:lnTo>
                    <a:pt x="49" y="486"/>
                  </a:lnTo>
                  <a:lnTo>
                    <a:pt x="0" y="728"/>
                  </a:lnTo>
                  <a:lnTo>
                    <a:pt x="0" y="1020"/>
                  </a:lnTo>
                  <a:lnTo>
                    <a:pt x="0" y="1262"/>
                  </a:lnTo>
                  <a:lnTo>
                    <a:pt x="49" y="1554"/>
                  </a:lnTo>
                  <a:lnTo>
                    <a:pt x="146" y="1796"/>
                  </a:lnTo>
                  <a:lnTo>
                    <a:pt x="243" y="1990"/>
                  </a:lnTo>
                  <a:lnTo>
                    <a:pt x="1262" y="1020"/>
                  </a:lnTo>
                  <a:lnTo>
                    <a:pt x="24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 name="Google Shape;447;p45"/>
            <p:cNvSpPr/>
            <p:nvPr/>
          </p:nvSpPr>
          <p:spPr>
            <a:xfrm>
              <a:off x="7181650" y="2173700"/>
              <a:ext cx="31575" cy="49775"/>
            </a:xfrm>
            <a:custGeom>
              <a:rect b="b" l="l" r="r" t="t"/>
              <a:pathLst>
                <a:path extrusionOk="0" fill="none" h="1991" w="1263">
                  <a:moveTo>
                    <a:pt x="243" y="0"/>
                  </a:moveTo>
                  <a:lnTo>
                    <a:pt x="243" y="0"/>
                  </a:lnTo>
                  <a:lnTo>
                    <a:pt x="146" y="243"/>
                  </a:lnTo>
                  <a:lnTo>
                    <a:pt x="49" y="486"/>
                  </a:lnTo>
                  <a:lnTo>
                    <a:pt x="0" y="728"/>
                  </a:lnTo>
                  <a:lnTo>
                    <a:pt x="0" y="1020"/>
                  </a:lnTo>
                  <a:lnTo>
                    <a:pt x="0" y="1020"/>
                  </a:lnTo>
                  <a:lnTo>
                    <a:pt x="0" y="1262"/>
                  </a:lnTo>
                  <a:lnTo>
                    <a:pt x="49" y="1554"/>
                  </a:lnTo>
                  <a:lnTo>
                    <a:pt x="146" y="1796"/>
                  </a:lnTo>
                  <a:lnTo>
                    <a:pt x="243" y="1990"/>
                  </a:lnTo>
                  <a:lnTo>
                    <a:pt x="1262" y="1020"/>
                  </a:lnTo>
                  <a:lnTo>
                    <a:pt x="243"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 name="Google Shape;448;p45"/>
            <p:cNvSpPr/>
            <p:nvPr/>
          </p:nvSpPr>
          <p:spPr>
            <a:xfrm>
              <a:off x="7187700" y="21737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 name="Google Shape;449;p45"/>
            <p:cNvSpPr/>
            <p:nvPr/>
          </p:nvSpPr>
          <p:spPr>
            <a:xfrm>
              <a:off x="7254450" y="1966200"/>
              <a:ext cx="31575" cy="49775"/>
            </a:xfrm>
            <a:custGeom>
              <a:rect b="b" l="l" r="r" t="t"/>
              <a:pathLst>
                <a:path extrusionOk="0" h="1991" w="1263">
                  <a:moveTo>
                    <a:pt x="1020" y="0"/>
                  </a:moveTo>
                  <a:lnTo>
                    <a:pt x="0" y="1020"/>
                  </a:lnTo>
                  <a:lnTo>
                    <a:pt x="1020" y="1990"/>
                  </a:lnTo>
                  <a:lnTo>
                    <a:pt x="1117" y="1796"/>
                  </a:lnTo>
                  <a:lnTo>
                    <a:pt x="1165" y="1553"/>
                  </a:lnTo>
                  <a:lnTo>
                    <a:pt x="1214" y="1262"/>
                  </a:lnTo>
                  <a:lnTo>
                    <a:pt x="1262" y="1020"/>
                  </a:lnTo>
                  <a:lnTo>
                    <a:pt x="1214"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 name="Google Shape;450;p45"/>
            <p:cNvSpPr/>
            <p:nvPr/>
          </p:nvSpPr>
          <p:spPr>
            <a:xfrm>
              <a:off x="7254450" y="1966200"/>
              <a:ext cx="31575" cy="49775"/>
            </a:xfrm>
            <a:custGeom>
              <a:rect b="b" l="l" r="r" t="t"/>
              <a:pathLst>
                <a:path extrusionOk="0" fill="none" h="1991" w="1263">
                  <a:moveTo>
                    <a:pt x="1020" y="1990"/>
                  </a:moveTo>
                  <a:lnTo>
                    <a:pt x="1020" y="1990"/>
                  </a:lnTo>
                  <a:lnTo>
                    <a:pt x="1117" y="1796"/>
                  </a:lnTo>
                  <a:lnTo>
                    <a:pt x="1165" y="1553"/>
                  </a:lnTo>
                  <a:lnTo>
                    <a:pt x="1214" y="1262"/>
                  </a:lnTo>
                  <a:lnTo>
                    <a:pt x="1262" y="1020"/>
                  </a:lnTo>
                  <a:lnTo>
                    <a:pt x="1262" y="1020"/>
                  </a:lnTo>
                  <a:lnTo>
                    <a:pt x="1214"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 name="Google Shape;451;p45"/>
            <p:cNvSpPr/>
            <p:nvPr/>
          </p:nvSpPr>
          <p:spPr>
            <a:xfrm>
              <a:off x="7279925" y="20159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 name="Google Shape;452;p45"/>
            <p:cNvSpPr/>
            <p:nvPr/>
          </p:nvSpPr>
          <p:spPr>
            <a:xfrm>
              <a:off x="7208325" y="1939500"/>
              <a:ext cx="49775" cy="31575"/>
            </a:xfrm>
            <a:custGeom>
              <a:rect b="b" l="l" r="r" t="t"/>
              <a:pathLst>
                <a:path extrusionOk="0" h="1263" w="1991">
                  <a:moveTo>
                    <a:pt x="729" y="0"/>
                  </a:moveTo>
                  <a:lnTo>
                    <a:pt x="486" y="49"/>
                  </a:lnTo>
                  <a:lnTo>
                    <a:pt x="244" y="146"/>
                  </a:lnTo>
                  <a:lnTo>
                    <a:pt x="1" y="243"/>
                  </a:lnTo>
                  <a:lnTo>
                    <a:pt x="1020" y="1262"/>
                  </a:lnTo>
                  <a:lnTo>
                    <a:pt x="1991" y="243"/>
                  </a:lnTo>
                  <a:lnTo>
                    <a:pt x="1797" y="146"/>
                  </a:lnTo>
                  <a:lnTo>
                    <a:pt x="1554" y="49"/>
                  </a:lnTo>
                  <a:lnTo>
                    <a:pt x="126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 name="Google Shape;453;p45"/>
            <p:cNvSpPr/>
            <p:nvPr/>
          </p:nvSpPr>
          <p:spPr>
            <a:xfrm>
              <a:off x="7208325" y="1939500"/>
              <a:ext cx="49775" cy="31575"/>
            </a:xfrm>
            <a:custGeom>
              <a:rect b="b" l="l" r="r" t="t"/>
              <a:pathLst>
                <a:path extrusionOk="0" fill="none" h="1263" w="1991">
                  <a:moveTo>
                    <a:pt x="1991" y="243"/>
                  </a:moveTo>
                  <a:lnTo>
                    <a:pt x="1991" y="243"/>
                  </a:lnTo>
                  <a:lnTo>
                    <a:pt x="1797" y="146"/>
                  </a:lnTo>
                  <a:lnTo>
                    <a:pt x="1554" y="49"/>
                  </a:lnTo>
                  <a:lnTo>
                    <a:pt x="1263" y="0"/>
                  </a:lnTo>
                  <a:lnTo>
                    <a:pt x="1020" y="0"/>
                  </a:lnTo>
                  <a:lnTo>
                    <a:pt x="1020" y="0"/>
                  </a:lnTo>
                  <a:lnTo>
                    <a:pt x="729" y="0"/>
                  </a:lnTo>
                  <a:lnTo>
                    <a:pt x="486" y="49"/>
                  </a:lnTo>
                  <a:lnTo>
                    <a:pt x="244" y="146"/>
                  </a:lnTo>
                  <a:lnTo>
                    <a:pt x="1" y="243"/>
                  </a:lnTo>
                  <a:lnTo>
                    <a:pt x="1020" y="1262"/>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 name="Google Shape;454;p45"/>
            <p:cNvSpPr/>
            <p:nvPr/>
          </p:nvSpPr>
          <p:spPr>
            <a:xfrm>
              <a:off x="7258100" y="1945575"/>
              <a:ext cx="0" cy="25"/>
            </a:xfrm>
            <a:custGeom>
              <a:rect b="b" l="l" r="r" t="t"/>
              <a:pathLst>
                <a:path extrusionOk="0" fill="none" h="1" w="0">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 name="Google Shape;455;p45"/>
            <p:cNvSpPr/>
            <p:nvPr/>
          </p:nvSpPr>
          <p:spPr>
            <a:xfrm>
              <a:off x="7181650" y="1966200"/>
              <a:ext cx="31575" cy="49775"/>
            </a:xfrm>
            <a:custGeom>
              <a:rect b="b" l="l" r="r" t="t"/>
              <a:pathLst>
                <a:path extrusionOk="0" h="1991" w="1263">
                  <a:moveTo>
                    <a:pt x="243" y="0"/>
                  </a:moveTo>
                  <a:lnTo>
                    <a:pt x="146" y="243"/>
                  </a:lnTo>
                  <a:lnTo>
                    <a:pt x="49" y="486"/>
                  </a:lnTo>
                  <a:lnTo>
                    <a:pt x="0" y="728"/>
                  </a:lnTo>
                  <a:lnTo>
                    <a:pt x="0" y="1020"/>
                  </a:lnTo>
                  <a:lnTo>
                    <a:pt x="0" y="1262"/>
                  </a:lnTo>
                  <a:lnTo>
                    <a:pt x="49" y="1553"/>
                  </a:lnTo>
                  <a:lnTo>
                    <a:pt x="146" y="1796"/>
                  </a:lnTo>
                  <a:lnTo>
                    <a:pt x="243" y="1990"/>
                  </a:lnTo>
                  <a:lnTo>
                    <a:pt x="1262" y="1020"/>
                  </a:lnTo>
                  <a:lnTo>
                    <a:pt x="24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 name="Google Shape;456;p45"/>
            <p:cNvSpPr/>
            <p:nvPr/>
          </p:nvSpPr>
          <p:spPr>
            <a:xfrm>
              <a:off x="7181650" y="1966200"/>
              <a:ext cx="31575" cy="49775"/>
            </a:xfrm>
            <a:custGeom>
              <a:rect b="b" l="l" r="r" t="t"/>
              <a:pathLst>
                <a:path extrusionOk="0" fill="none" h="1991" w="1263">
                  <a:moveTo>
                    <a:pt x="243" y="0"/>
                  </a:moveTo>
                  <a:lnTo>
                    <a:pt x="243" y="0"/>
                  </a:lnTo>
                  <a:lnTo>
                    <a:pt x="146" y="243"/>
                  </a:lnTo>
                  <a:lnTo>
                    <a:pt x="49" y="486"/>
                  </a:lnTo>
                  <a:lnTo>
                    <a:pt x="0" y="728"/>
                  </a:lnTo>
                  <a:lnTo>
                    <a:pt x="0" y="1020"/>
                  </a:lnTo>
                  <a:lnTo>
                    <a:pt x="0" y="1020"/>
                  </a:lnTo>
                  <a:lnTo>
                    <a:pt x="0" y="1262"/>
                  </a:lnTo>
                  <a:lnTo>
                    <a:pt x="49" y="1553"/>
                  </a:lnTo>
                  <a:lnTo>
                    <a:pt x="146" y="1796"/>
                  </a:lnTo>
                  <a:lnTo>
                    <a:pt x="243" y="1990"/>
                  </a:lnTo>
                  <a:lnTo>
                    <a:pt x="1262" y="1020"/>
                  </a:lnTo>
                  <a:lnTo>
                    <a:pt x="243"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 name="Google Shape;457;p45"/>
            <p:cNvSpPr/>
            <p:nvPr/>
          </p:nvSpPr>
          <p:spPr>
            <a:xfrm>
              <a:off x="7187700" y="19662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 name="Google Shape;458;p45"/>
            <p:cNvSpPr/>
            <p:nvPr/>
          </p:nvSpPr>
          <p:spPr>
            <a:xfrm>
              <a:off x="7254450" y="2173700"/>
              <a:ext cx="31575" cy="49775"/>
            </a:xfrm>
            <a:custGeom>
              <a:rect b="b" l="l" r="r" t="t"/>
              <a:pathLst>
                <a:path extrusionOk="0" h="1991" w="1263">
                  <a:moveTo>
                    <a:pt x="1020" y="0"/>
                  </a:moveTo>
                  <a:lnTo>
                    <a:pt x="0" y="1020"/>
                  </a:lnTo>
                  <a:lnTo>
                    <a:pt x="1020" y="1990"/>
                  </a:lnTo>
                  <a:lnTo>
                    <a:pt x="1117" y="1796"/>
                  </a:lnTo>
                  <a:lnTo>
                    <a:pt x="1165" y="1554"/>
                  </a:lnTo>
                  <a:lnTo>
                    <a:pt x="1214" y="1262"/>
                  </a:lnTo>
                  <a:lnTo>
                    <a:pt x="1262" y="1020"/>
                  </a:lnTo>
                  <a:lnTo>
                    <a:pt x="1214"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 name="Google Shape;459;p45"/>
            <p:cNvSpPr/>
            <p:nvPr/>
          </p:nvSpPr>
          <p:spPr>
            <a:xfrm>
              <a:off x="7254450" y="2173700"/>
              <a:ext cx="31575" cy="49775"/>
            </a:xfrm>
            <a:custGeom>
              <a:rect b="b" l="l" r="r" t="t"/>
              <a:pathLst>
                <a:path extrusionOk="0" fill="none" h="1991" w="1263">
                  <a:moveTo>
                    <a:pt x="1020" y="1990"/>
                  </a:moveTo>
                  <a:lnTo>
                    <a:pt x="1020" y="1990"/>
                  </a:lnTo>
                  <a:lnTo>
                    <a:pt x="1117" y="1796"/>
                  </a:lnTo>
                  <a:lnTo>
                    <a:pt x="1165" y="1554"/>
                  </a:lnTo>
                  <a:lnTo>
                    <a:pt x="1214" y="1262"/>
                  </a:lnTo>
                  <a:lnTo>
                    <a:pt x="1262" y="1020"/>
                  </a:lnTo>
                  <a:lnTo>
                    <a:pt x="1262" y="1020"/>
                  </a:lnTo>
                  <a:lnTo>
                    <a:pt x="1214"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 name="Google Shape;460;p45"/>
            <p:cNvSpPr/>
            <p:nvPr/>
          </p:nvSpPr>
          <p:spPr>
            <a:xfrm>
              <a:off x="7279925" y="22234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 name="Google Shape;461;p45"/>
            <p:cNvSpPr/>
            <p:nvPr/>
          </p:nvSpPr>
          <p:spPr>
            <a:xfrm>
              <a:off x="7208325" y="2147000"/>
              <a:ext cx="49775" cy="31575"/>
            </a:xfrm>
            <a:custGeom>
              <a:rect b="b" l="l" r="r" t="t"/>
              <a:pathLst>
                <a:path extrusionOk="0" h="1263" w="1991">
                  <a:moveTo>
                    <a:pt x="729" y="1"/>
                  </a:moveTo>
                  <a:lnTo>
                    <a:pt x="486" y="49"/>
                  </a:lnTo>
                  <a:lnTo>
                    <a:pt x="244" y="146"/>
                  </a:lnTo>
                  <a:lnTo>
                    <a:pt x="1" y="243"/>
                  </a:lnTo>
                  <a:lnTo>
                    <a:pt x="1020" y="1263"/>
                  </a:lnTo>
                  <a:lnTo>
                    <a:pt x="1991" y="243"/>
                  </a:lnTo>
                  <a:lnTo>
                    <a:pt x="1797" y="146"/>
                  </a:lnTo>
                  <a:lnTo>
                    <a:pt x="1554" y="49"/>
                  </a:lnTo>
                  <a:lnTo>
                    <a:pt x="126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 name="Google Shape;462;p45"/>
            <p:cNvSpPr/>
            <p:nvPr/>
          </p:nvSpPr>
          <p:spPr>
            <a:xfrm>
              <a:off x="7208325" y="2147000"/>
              <a:ext cx="49775" cy="31575"/>
            </a:xfrm>
            <a:custGeom>
              <a:rect b="b" l="l" r="r" t="t"/>
              <a:pathLst>
                <a:path extrusionOk="0" fill="none" h="1263" w="1991">
                  <a:moveTo>
                    <a:pt x="1991" y="243"/>
                  </a:moveTo>
                  <a:lnTo>
                    <a:pt x="1991" y="243"/>
                  </a:lnTo>
                  <a:lnTo>
                    <a:pt x="1797" y="146"/>
                  </a:lnTo>
                  <a:lnTo>
                    <a:pt x="1554" y="49"/>
                  </a:lnTo>
                  <a:lnTo>
                    <a:pt x="1263" y="1"/>
                  </a:lnTo>
                  <a:lnTo>
                    <a:pt x="1020" y="1"/>
                  </a:lnTo>
                  <a:lnTo>
                    <a:pt x="1020" y="1"/>
                  </a:lnTo>
                  <a:lnTo>
                    <a:pt x="729" y="1"/>
                  </a:lnTo>
                  <a:lnTo>
                    <a:pt x="486" y="49"/>
                  </a:lnTo>
                  <a:lnTo>
                    <a:pt x="244" y="146"/>
                  </a:lnTo>
                  <a:lnTo>
                    <a:pt x="1" y="243"/>
                  </a:lnTo>
                  <a:lnTo>
                    <a:pt x="1020" y="1263"/>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 name="Google Shape;463;p45"/>
            <p:cNvSpPr/>
            <p:nvPr/>
          </p:nvSpPr>
          <p:spPr>
            <a:xfrm>
              <a:off x="7258100" y="2153075"/>
              <a:ext cx="0" cy="25"/>
            </a:xfrm>
            <a:custGeom>
              <a:rect b="b" l="l" r="r" t="t"/>
              <a:pathLst>
                <a:path extrusionOk="0" fill="none" h="1" w="0">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 name="Google Shape;464;p45"/>
            <p:cNvSpPr/>
            <p:nvPr/>
          </p:nvSpPr>
          <p:spPr>
            <a:xfrm>
              <a:off x="6878275" y="1843625"/>
              <a:ext cx="503600" cy="503625"/>
            </a:xfrm>
            <a:custGeom>
              <a:rect b="b" l="l" r="r" t="t"/>
              <a:pathLst>
                <a:path extrusionOk="0" h="20145" w="20144">
                  <a:moveTo>
                    <a:pt x="8640" y="2379"/>
                  </a:moveTo>
                  <a:lnTo>
                    <a:pt x="9465" y="3204"/>
                  </a:lnTo>
                  <a:lnTo>
                    <a:pt x="8592" y="4078"/>
                  </a:lnTo>
                  <a:lnTo>
                    <a:pt x="8834" y="4466"/>
                  </a:lnTo>
                  <a:lnTo>
                    <a:pt x="9029" y="4952"/>
                  </a:lnTo>
                  <a:lnTo>
                    <a:pt x="9126" y="5437"/>
                  </a:lnTo>
                  <a:lnTo>
                    <a:pt x="9174" y="5923"/>
                  </a:lnTo>
                  <a:lnTo>
                    <a:pt x="9126" y="6408"/>
                  </a:lnTo>
                  <a:lnTo>
                    <a:pt x="9029" y="6893"/>
                  </a:lnTo>
                  <a:lnTo>
                    <a:pt x="8834" y="7379"/>
                  </a:lnTo>
                  <a:lnTo>
                    <a:pt x="8592" y="7767"/>
                  </a:lnTo>
                  <a:lnTo>
                    <a:pt x="9465" y="8641"/>
                  </a:lnTo>
                  <a:lnTo>
                    <a:pt x="8640" y="9466"/>
                  </a:lnTo>
                  <a:lnTo>
                    <a:pt x="7767" y="8592"/>
                  </a:lnTo>
                  <a:lnTo>
                    <a:pt x="7378" y="8835"/>
                  </a:lnTo>
                  <a:lnTo>
                    <a:pt x="6893" y="9029"/>
                  </a:lnTo>
                  <a:lnTo>
                    <a:pt x="6407" y="9126"/>
                  </a:lnTo>
                  <a:lnTo>
                    <a:pt x="5922" y="9175"/>
                  </a:lnTo>
                  <a:lnTo>
                    <a:pt x="5437" y="9126"/>
                  </a:lnTo>
                  <a:lnTo>
                    <a:pt x="4951" y="9029"/>
                  </a:lnTo>
                  <a:lnTo>
                    <a:pt x="4466" y="8835"/>
                  </a:lnTo>
                  <a:lnTo>
                    <a:pt x="4078" y="8592"/>
                  </a:lnTo>
                  <a:lnTo>
                    <a:pt x="3204" y="9466"/>
                  </a:lnTo>
                  <a:lnTo>
                    <a:pt x="2379" y="8641"/>
                  </a:lnTo>
                  <a:lnTo>
                    <a:pt x="3252" y="7767"/>
                  </a:lnTo>
                  <a:lnTo>
                    <a:pt x="3010" y="7379"/>
                  </a:lnTo>
                  <a:lnTo>
                    <a:pt x="2816" y="6893"/>
                  </a:lnTo>
                  <a:lnTo>
                    <a:pt x="2670" y="6408"/>
                  </a:lnTo>
                  <a:lnTo>
                    <a:pt x="2670" y="5923"/>
                  </a:lnTo>
                  <a:lnTo>
                    <a:pt x="2670" y="5437"/>
                  </a:lnTo>
                  <a:lnTo>
                    <a:pt x="2816" y="4952"/>
                  </a:lnTo>
                  <a:lnTo>
                    <a:pt x="3010" y="4466"/>
                  </a:lnTo>
                  <a:lnTo>
                    <a:pt x="3252" y="4078"/>
                  </a:lnTo>
                  <a:lnTo>
                    <a:pt x="2379" y="3204"/>
                  </a:lnTo>
                  <a:lnTo>
                    <a:pt x="3204" y="2379"/>
                  </a:lnTo>
                  <a:lnTo>
                    <a:pt x="4078" y="3253"/>
                  </a:lnTo>
                  <a:lnTo>
                    <a:pt x="4466" y="3010"/>
                  </a:lnTo>
                  <a:lnTo>
                    <a:pt x="4951" y="2816"/>
                  </a:lnTo>
                  <a:lnTo>
                    <a:pt x="5437" y="2670"/>
                  </a:lnTo>
                  <a:lnTo>
                    <a:pt x="6407" y="2670"/>
                  </a:lnTo>
                  <a:lnTo>
                    <a:pt x="6893" y="2816"/>
                  </a:lnTo>
                  <a:lnTo>
                    <a:pt x="7378" y="3010"/>
                  </a:lnTo>
                  <a:lnTo>
                    <a:pt x="7767" y="3253"/>
                  </a:lnTo>
                  <a:lnTo>
                    <a:pt x="8640" y="2379"/>
                  </a:lnTo>
                  <a:close/>
                  <a:moveTo>
                    <a:pt x="16940" y="2379"/>
                  </a:moveTo>
                  <a:lnTo>
                    <a:pt x="17766" y="3204"/>
                  </a:lnTo>
                  <a:lnTo>
                    <a:pt x="16892" y="4078"/>
                  </a:lnTo>
                  <a:lnTo>
                    <a:pt x="17135" y="4466"/>
                  </a:lnTo>
                  <a:lnTo>
                    <a:pt x="17329" y="4952"/>
                  </a:lnTo>
                  <a:lnTo>
                    <a:pt x="17426" y="5437"/>
                  </a:lnTo>
                  <a:lnTo>
                    <a:pt x="17474" y="5923"/>
                  </a:lnTo>
                  <a:lnTo>
                    <a:pt x="17426" y="6408"/>
                  </a:lnTo>
                  <a:lnTo>
                    <a:pt x="17329" y="6893"/>
                  </a:lnTo>
                  <a:lnTo>
                    <a:pt x="17135" y="7379"/>
                  </a:lnTo>
                  <a:lnTo>
                    <a:pt x="16892" y="7767"/>
                  </a:lnTo>
                  <a:lnTo>
                    <a:pt x="17766" y="8641"/>
                  </a:lnTo>
                  <a:lnTo>
                    <a:pt x="16940" y="9466"/>
                  </a:lnTo>
                  <a:lnTo>
                    <a:pt x="16067" y="8592"/>
                  </a:lnTo>
                  <a:lnTo>
                    <a:pt x="15630" y="8835"/>
                  </a:lnTo>
                  <a:lnTo>
                    <a:pt x="15193" y="9029"/>
                  </a:lnTo>
                  <a:lnTo>
                    <a:pt x="14708" y="9126"/>
                  </a:lnTo>
                  <a:lnTo>
                    <a:pt x="14222" y="9175"/>
                  </a:lnTo>
                  <a:lnTo>
                    <a:pt x="13688" y="9126"/>
                  </a:lnTo>
                  <a:lnTo>
                    <a:pt x="13251" y="9029"/>
                  </a:lnTo>
                  <a:lnTo>
                    <a:pt x="12766" y="8835"/>
                  </a:lnTo>
                  <a:lnTo>
                    <a:pt x="12378" y="8592"/>
                  </a:lnTo>
                  <a:lnTo>
                    <a:pt x="11504" y="9466"/>
                  </a:lnTo>
                  <a:lnTo>
                    <a:pt x="10679" y="8641"/>
                  </a:lnTo>
                  <a:lnTo>
                    <a:pt x="11553" y="7767"/>
                  </a:lnTo>
                  <a:lnTo>
                    <a:pt x="11310" y="7379"/>
                  </a:lnTo>
                  <a:lnTo>
                    <a:pt x="11116" y="6893"/>
                  </a:lnTo>
                  <a:lnTo>
                    <a:pt x="10970" y="6408"/>
                  </a:lnTo>
                  <a:lnTo>
                    <a:pt x="10970" y="5923"/>
                  </a:lnTo>
                  <a:lnTo>
                    <a:pt x="10970" y="5437"/>
                  </a:lnTo>
                  <a:lnTo>
                    <a:pt x="11116" y="4952"/>
                  </a:lnTo>
                  <a:lnTo>
                    <a:pt x="11310" y="4466"/>
                  </a:lnTo>
                  <a:lnTo>
                    <a:pt x="11553" y="4078"/>
                  </a:lnTo>
                  <a:lnTo>
                    <a:pt x="10679" y="3204"/>
                  </a:lnTo>
                  <a:lnTo>
                    <a:pt x="11504" y="2379"/>
                  </a:lnTo>
                  <a:lnTo>
                    <a:pt x="12378" y="3253"/>
                  </a:lnTo>
                  <a:lnTo>
                    <a:pt x="12766" y="3010"/>
                  </a:lnTo>
                  <a:lnTo>
                    <a:pt x="13251" y="2816"/>
                  </a:lnTo>
                  <a:lnTo>
                    <a:pt x="13688" y="2670"/>
                  </a:lnTo>
                  <a:lnTo>
                    <a:pt x="14708" y="2670"/>
                  </a:lnTo>
                  <a:lnTo>
                    <a:pt x="15193" y="2816"/>
                  </a:lnTo>
                  <a:lnTo>
                    <a:pt x="15630" y="3010"/>
                  </a:lnTo>
                  <a:lnTo>
                    <a:pt x="16067" y="3253"/>
                  </a:lnTo>
                  <a:lnTo>
                    <a:pt x="16940" y="2379"/>
                  </a:lnTo>
                  <a:close/>
                  <a:moveTo>
                    <a:pt x="8640" y="10679"/>
                  </a:moveTo>
                  <a:lnTo>
                    <a:pt x="9465" y="11504"/>
                  </a:lnTo>
                  <a:lnTo>
                    <a:pt x="8592" y="12378"/>
                  </a:lnTo>
                  <a:lnTo>
                    <a:pt x="8834" y="12767"/>
                  </a:lnTo>
                  <a:lnTo>
                    <a:pt x="9029" y="13252"/>
                  </a:lnTo>
                  <a:lnTo>
                    <a:pt x="9126" y="13689"/>
                  </a:lnTo>
                  <a:lnTo>
                    <a:pt x="9174" y="14223"/>
                  </a:lnTo>
                  <a:lnTo>
                    <a:pt x="9126" y="14708"/>
                  </a:lnTo>
                  <a:lnTo>
                    <a:pt x="9029" y="15193"/>
                  </a:lnTo>
                  <a:lnTo>
                    <a:pt x="8834" y="15630"/>
                  </a:lnTo>
                  <a:lnTo>
                    <a:pt x="8592" y="16067"/>
                  </a:lnTo>
                  <a:lnTo>
                    <a:pt x="9465" y="16941"/>
                  </a:lnTo>
                  <a:lnTo>
                    <a:pt x="8640" y="17766"/>
                  </a:lnTo>
                  <a:lnTo>
                    <a:pt x="7767" y="16892"/>
                  </a:lnTo>
                  <a:lnTo>
                    <a:pt x="7378" y="17135"/>
                  </a:lnTo>
                  <a:lnTo>
                    <a:pt x="6893" y="17329"/>
                  </a:lnTo>
                  <a:lnTo>
                    <a:pt x="6407" y="17426"/>
                  </a:lnTo>
                  <a:lnTo>
                    <a:pt x="5922" y="17475"/>
                  </a:lnTo>
                  <a:lnTo>
                    <a:pt x="5437" y="17426"/>
                  </a:lnTo>
                  <a:lnTo>
                    <a:pt x="4951" y="17329"/>
                  </a:lnTo>
                  <a:lnTo>
                    <a:pt x="4466" y="17135"/>
                  </a:lnTo>
                  <a:lnTo>
                    <a:pt x="4078" y="16892"/>
                  </a:lnTo>
                  <a:lnTo>
                    <a:pt x="3204" y="17766"/>
                  </a:lnTo>
                  <a:lnTo>
                    <a:pt x="2379" y="16941"/>
                  </a:lnTo>
                  <a:lnTo>
                    <a:pt x="3252" y="16067"/>
                  </a:lnTo>
                  <a:lnTo>
                    <a:pt x="3010" y="15630"/>
                  </a:lnTo>
                  <a:lnTo>
                    <a:pt x="2816" y="15193"/>
                  </a:lnTo>
                  <a:lnTo>
                    <a:pt x="2670" y="14708"/>
                  </a:lnTo>
                  <a:lnTo>
                    <a:pt x="2670" y="14223"/>
                  </a:lnTo>
                  <a:lnTo>
                    <a:pt x="2670" y="13689"/>
                  </a:lnTo>
                  <a:lnTo>
                    <a:pt x="2816" y="13252"/>
                  </a:lnTo>
                  <a:lnTo>
                    <a:pt x="3010" y="12767"/>
                  </a:lnTo>
                  <a:lnTo>
                    <a:pt x="3252" y="12378"/>
                  </a:lnTo>
                  <a:lnTo>
                    <a:pt x="2379" y="11504"/>
                  </a:lnTo>
                  <a:lnTo>
                    <a:pt x="3204" y="10679"/>
                  </a:lnTo>
                  <a:lnTo>
                    <a:pt x="4078" y="11553"/>
                  </a:lnTo>
                  <a:lnTo>
                    <a:pt x="4466" y="11310"/>
                  </a:lnTo>
                  <a:lnTo>
                    <a:pt x="4951" y="11116"/>
                  </a:lnTo>
                  <a:lnTo>
                    <a:pt x="5437" y="10971"/>
                  </a:lnTo>
                  <a:lnTo>
                    <a:pt x="6407" y="10971"/>
                  </a:lnTo>
                  <a:lnTo>
                    <a:pt x="6893" y="11116"/>
                  </a:lnTo>
                  <a:lnTo>
                    <a:pt x="7378" y="11310"/>
                  </a:lnTo>
                  <a:lnTo>
                    <a:pt x="7767" y="11553"/>
                  </a:lnTo>
                  <a:lnTo>
                    <a:pt x="8640" y="10679"/>
                  </a:lnTo>
                  <a:close/>
                  <a:moveTo>
                    <a:pt x="16940" y="10679"/>
                  </a:moveTo>
                  <a:lnTo>
                    <a:pt x="17766" y="11504"/>
                  </a:lnTo>
                  <a:lnTo>
                    <a:pt x="16892" y="12378"/>
                  </a:lnTo>
                  <a:lnTo>
                    <a:pt x="17135" y="12767"/>
                  </a:lnTo>
                  <a:lnTo>
                    <a:pt x="17329" y="13252"/>
                  </a:lnTo>
                  <a:lnTo>
                    <a:pt x="17426" y="13689"/>
                  </a:lnTo>
                  <a:lnTo>
                    <a:pt x="17474" y="14223"/>
                  </a:lnTo>
                  <a:lnTo>
                    <a:pt x="17426" y="14708"/>
                  </a:lnTo>
                  <a:lnTo>
                    <a:pt x="17329" y="15193"/>
                  </a:lnTo>
                  <a:lnTo>
                    <a:pt x="17135" y="15630"/>
                  </a:lnTo>
                  <a:lnTo>
                    <a:pt x="16892" y="16067"/>
                  </a:lnTo>
                  <a:lnTo>
                    <a:pt x="17766" y="16941"/>
                  </a:lnTo>
                  <a:lnTo>
                    <a:pt x="16940" y="17766"/>
                  </a:lnTo>
                  <a:lnTo>
                    <a:pt x="16067" y="16892"/>
                  </a:lnTo>
                  <a:lnTo>
                    <a:pt x="15630" y="17135"/>
                  </a:lnTo>
                  <a:lnTo>
                    <a:pt x="15193" y="17329"/>
                  </a:lnTo>
                  <a:lnTo>
                    <a:pt x="14708" y="17426"/>
                  </a:lnTo>
                  <a:lnTo>
                    <a:pt x="14222" y="17475"/>
                  </a:lnTo>
                  <a:lnTo>
                    <a:pt x="13688" y="17426"/>
                  </a:lnTo>
                  <a:lnTo>
                    <a:pt x="13251" y="17329"/>
                  </a:lnTo>
                  <a:lnTo>
                    <a:pt x="12766" y="17135"/>
                  </a:lnTo>
                  <a:lnTo>
                    <a:pt x="12378" y="16892"/>
                  </a:lnTo>
                  <a:lnTo>
                    <a:pt x="11504" y="17766"/>
                  </a:lnTo>
                  <a:lnTo>
                    <a:pt x="10679" y="16941"/>
                  </a:lnTo>
                  <a:lnTo>
                    <a:pt x="11553" y="16067"/>
                  </a:lnTo>
                  <a:lnTo>
                    <a:pt x="11310" y="15630"/>
                  </a:lnTo>
                  <a:lnTo>
                    <a:pt x="11116" y="15193"/>
                  </a:lnTo>
                  <a:lnTo>
                    <a:pt x="10970" y="14708"/>
                  </a:lnTo>
                  <a:lnTo>
                    <a:pt x="10970" y="14223"/>
                  </a:lnTo>
                  <a:lnTo>
                    <a:pt x="10970" y="13689"/>
                  </a:lnTo>
                  <a:lnTo>
                    <a:pt x="11116" y="13252"/>
                  </a:lnTo>
                  <a:lnTo>
                    <a:pt x="11310" y="12767"/>
                  </a:lnTo>
                  <a:lnTo>
                    <a:pt x="11553" y="12378"/>
                  </a:lnTo>
                  <a:lnTo>
                    <a:pt x="10679" y="11504"/>
                  </a:lnTo>
                  <a:lnTo>
                    <a:pt x="11504" y="10679"/>
                  </a:lnTo>
                  <a:lnTo>
                    <a:pt x="12378" y="11553"/>
                  </a:lnTo>
                  <a:lnTo>
                    <a:pt x="12766" y="11262"/>
                  </a:lnTo>
                  <a:lnTo>
                    <a:pt x="13251" y="11116"/>
                  </a:lnTo>
                  <a:lnTo>
                    <a:pt x="13688" y="10971"/>
                  </a:lnTo>
                  <a:lnTo>
                    <a:pt x="14708" y="10971"/>
                  </a:lnTo>
                  <a:lnTo>
                    <a:pt x="15193" y="11116"/>
                  </a:lnTo>
                  <a:lnTo>
                    <a:pt x="15630" y="11310"/>
                  </a:lnTo>
                  <a:lnTo>
                    <a:pt x="16067" y="11553"/>
                  </a:lnTo>
                  <a:lnTo>
                    <a:pt x="16940" y="10679"/>
                  </a:lnTo>
                  <a:close/>
                  <a:moveTo>
                    <a:pt x="0" y="1"/>
                  </a:moveTo>
                  <a:lnTo>
                    <a:pt x="0" y="20144"/>
                  </a:lnTo>
                  <a:lnTo>
                    <a:pt x="20144" y="20144"/>
                  </a:lnTo>
                  <a:lnTo>
                    <a:pt x="2014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 name="Google Shape;465;p45"/>
            <p:cNvSpPr/>
            <p:nvPr/>
          </p:nvSpPr>
          <p:spPr>
            <a:xfrm>
              <a:off x="6878275" y="1843625"/>
              <a:ext cx="503600" cy="503625"/>
            </a:xfrm>
            <a:custGeom>
              <a:rect b="b" l="l" r="r" t="t"/>
              <a:pathLst>
                <a:path extrusionOk="0" fill="none" h="20145" w="20144">
                  <a:moveTo>
                    <a:pt x="0" y="1"/>
                  </a:moveTo>
                  <a:lnTo>
                    <a:pt x="0" y="20144"/>
                  </a:lnTo>
                  <a:lnTo>
                    <a:pt x="20144" y="20144"/>
                  </a:lnTo>
                  <a:lnTo>
                    <a:pt x="20144" y="1"/>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 name="Google Shape;466;p45"/>
            <p:cNvSpPr/>
            <p:nvPr/>
          </p:nvSpPr>
          <p:spPr>
            <a:xfrm>
              <a:off x="6937725" y="2110600"/>
              <a:ext cx="177200" cy="177200"/>
            </a:xfrm>
            <a:custGeom>
              <a:rect b="b" l="l" r="r" t="t"/>
              <a:pathLst>
                <a:path extrusionOk="0" fill="none" h="7088" w="7088">
                  <a:moveTo>
                    <a:pt x="292" y="3544"/>
                  </a:moveTo>
                  <a:lnTo>
                    <a:pt x="292" y="3544"/>
                  </a:lnTo>
                  <a:lnTo>
                    <a:pt x="292" y="3010"/>
                  </a:lnTo>
                  <a:lnTo>
                    <a:pt x="438" y="2573"/>
                  </a:lnTo>
                  <a:lnTo>
                    <a:pt x="632" y="2088"/>
                  </a:lnTo>
                  <a:lnTo>
                    <a:pt x="874" y="1699"/>
                  </a:lnTo>
                  <a:lnTo>
                    <a:pt x="1" y="825"/>
                  </a:lnTo>
                  <a:lnTo>
                    <a:pt x="826" y="0"/>
                  </a:lnTo>
                  <a:lnTo>
                    <a:pt x="1700" y="874"/>
                  </a:lnTo>
                  <a:lnTo>
                    <a:pt x="1700" y="874"/>
                  </a:lnTo>
                  <a:lnTo>
                    <a:pt x="2088" y="631"/>
                  </a:lnTo>
                  <a:lnTo>
                    <a:pt x="2573" y="437"/>
                  </a:lnTo>
                  <a:lnTo>
                    <a:pt x="3059" y="292"/>
                  </a:lnTo>
                  <a:lnTo>
                    <a:pt x="3544" y="292"/>
                  </a:lnTo>
                  <a:lnTo>
                    <a:pt x="3544" y="292"/>
                  </a:lnTo>
                  <a:lnTo>
                    <a:pt x="4029" y="292"/>
                  </a:lnTo>
                  <a:lnTo>
                    <a:pt x="4515" y="437"/>
                  </a:lnTo>
                  <a:lnTo>
                    <a:pt x="5000" y="631"/>
                  </a:lnTo>
                  <a:lnTo>
                    <a:pt x="5389" y="874"/>
                  </a:lnTo>
                  <a:lnTo>
                    <a:pt x="6262" y="0"/>
                  </a:lnTo>
                  <a:lnTo>
                    <a:pt x="7087" y="825"/>
                  </a:lnTo>
                  <a:lnTo>
                    <a:pt x="6214" y="1699"/>
                  </a:lnTo>
                  <a:lnTo>
                    <a:pt x="6214" y="1699"/>
                  </a:lnTo>
                  <a:lnTo>
                    <a:pt x="6456" y="2088"/>
                  </a:lnTo>
                  <a:lnTo>
                    <a:pt x="6651" y="2573"/>
                  </a:lnTo>
                  <a:lnTo>
                    <a:pt x="6748" y="3010"/>
                  </a:lnTo>
                  <a:lnTo>
                    <a:pt x="6796" y="3544"/>
                  </a:lnTo>
                  <a:lnTo>
                    <a:pt x="6796" y="3544"/>
                  </a:lnTo>
                  <a:lnTo>
                    <a:pt x="6748" y="4029"/>
                  </a:lnTo>
                  <a:lnTo>
                    <a:pt x="6651" y="4514"/>
                  </a:lnTo>
                  <a:lnTo>
                    <a:pt x="6456" y="4951"/>
                  </a:lnTo>
                  <a:lnTo>
                    <a:pt x="6214" y="5388"/>
                  </a:lnTo>
                  <a:lnTo>
                    <a:pt x="7087" y="6262"/>
                  </a:lnTo>
                  <a:lnTo>
                    <a:pt x="6262" y="7087"/>
                  </a:lnTo>
                  <a:lnTo>
                    <a:pt x="5389" y="6213"/>
                  </a:lnTo>
                  <a:lnTo>
                    <a:pt x="5389" y="6213"/>
                  </a:lnTo>
                  <a:lnTo>
                    <a:pt x="5000" y="6456"/>
                  </a:lnTo>
                  <a:lnTo>
                    <a:pt x="4515" y="6650"/>
                  </a:lnTo>
                  <a:lnTo>
                    <a:pt x="4029" y="6747"/>
                  </a:lnTo>
                  <a:lnTo>
                    <a:pt x="3544" y="6796"/>
                  </a:lnTo>
                  <a:lnTo>
                    <a:pt x="3544" y="6796"/>
                  </a:lnTo>
                  <a:lnTo>
                    <a:pt x="3059" y="6747"/>
                  </a:lnTo>
                  <a:lnTo>
                    <a:pt x="2573" y="6650"/>
                  </a:lnTo>
                  <a:lnTo>
                    <a:pt x="2088" y="6456"/>
                  </a:lnTo>
                  <a:lnTo>
                    <a:pt x="1700" y="6213"/>
                  </a:lnTo>
                  <a:lnTo>
                    <a:pt x="826" y="7087"/>
                  </a:lnTo>
                  <a:lnTo>
                    <a:pt x="1" y="6262"/>
                  </a:lnTo>
                  <a:lnTo>
                    <a:pt x="874" y="5388"/>
                  </a:lnTo>
                  <a:lnTo>
                    <a:pt x="874" y="5388"/>
                  </a:lnTo>
                  <a:lnTo>
                    <a:pt x="632" y="4951"/>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 name="Google Shape;467;p45"/>
            <p:cNvSpPr/>
            <p:nvPr/>
          </p:nvSpPr>
          <p:spPr>
            <a:xfrm>
              <a:off x="6937725" y="1903100"/>
              <a:ext cx="177200" cy="177175"/>
            </a:xfrm>
            <a:custGeom>
              <a:rect b="b" l="l" r="r" t="t"/>
              <a:pathLst>
                <a:path extrusionOk="0" fill="none" h="7087" w="7088">
                  <a:moveTo>
                    <a:pt x="292" y="3544"/>
                  </a:moveTo>
                  <a:lnTo>
                    <a:pt x="292" y="3544"/>
                  </a:lnTo>
                  <a:lnTo>
                    <a:pt x="292" y="3058"/>
                  </a:lnTo>
                  <a:lnTo>
                    <a:pt x="438" y="2573"/>
                  </a:lnTo>
                  <a:lnTo>
                    <a:pt x="632" y="2087"/>
                  </a:lnTo>
                  <a:lnTo>
                    <a:pt x="874" y="1699"/>
                  </a:lnTo>
                  <a:lnTo>
                    <a:pt x="1" y="825"/>
                  </a:lnTo>
                  <a:lnTo>
                    <a:pt x="826" y="0"/>
                  </a:lnTo>
                  <a:lnTo>
                    <a:pt x="1700" y="874"/>
                  </a:lnTo>
                  <a:lnTo>
                    <a:pt x="1700" y="874"/>
                  </a:lnTo>
                  <a:lnTo>
                    <a:pt x="2088" y="631"/>
                  </a:lnTo>
                  <a:lnTo>
                    <a:pt x="2573" y="437"/>
                  </a:lnTo>
                  <a:lnTo>
                    <a:pt x="3059" y="291"/>
                  </a:lnTo>
                  <a:lnTo>
                    <a:pt x="3544" y="291"/>
                  </a:lnTo>
                  <a:lnTo>
                    <a:pt x="3544" y="291"/>
                  </a:lnTo>
                  <a:lnTo>
                    <a:pt x="4029" y="291"/>
                  </a:lnTo>
                  <a:lnTo>
                    <a:pt x="4515" y="437"/>
                  </a:lnTo>
                  <a:lnTo>
                    <a:pt x="5000" y="631"/>
                  </a:lnTo>
                  <a:lnTo>
                    <a:pt x="5389" y="874"/>
                  </a:lnTo>
                  <a:lnTo>
                    <a:pt x="6262" y="0"/>
                  </a:lnTo>
                  <a:lnTo>
                    <a:pt x="7087" y="825"/>
                  </a:lnTo>
                  <a:lnTo>
                    <a:pt x="6214" y="1699"/>
                  </a:lnTo>
                  <a:lnTo>
                    <a:pt x="6214" y="1699"/>
                  </a:lnTo>
                  <a:lnTo>
                    <a:pt x="6456" y="2087"/>
                  </a:lnTo>
                  <a:lnTo>
                    <a:pt x="6651" y="2573"/>
                  </a:lnTo>
                  <a:lnTo>
                    <a:pt x="6748" y="3058"/>
                  </a:lnTo>
                  <a:lnTo>
                    <a:pt x="6796" y="3544"/>
                  </a:lnTo>
                  <a:lnTo>
                    <a:pt x="6796" y="3544"/>
                  </a:lnTo>
                  <a:lnTo>
                    <a:pt x="6748" y="4029"/>
                  </a:lnTo>
                  <a:lnTo>
                    <a:pt x="6651" y="4514"/>
                  </a:lnTo>
                  <a:lnTo>
                    <a:pt x="6456" y="5000"/>
                  </a:lnTo>
                  <a:lnTo>
                    <a:pt x="6214" y="5388"/>
                  </a:lnTo>
                  <a:lnTo>
                    <a:pt x="7087" y="6262"/>
                  </a:lnTo>
                  <a:lnTo>
                    <a:pt x="6262" y="7087"/>
                  </a:lnTo>
                  <a:lnTo>
                    <a:pt x="5389" y="6213"/>
                  </a:lnTo>
                  <a:lnTo>
                    <a:pt x="5389" y="6213"/>
                  </a:lnTo>
                  <a:lnTo>
                    <a:pt x="5000" y="6456"/>
                  </a:lnTo>
                  <a:lnTo>
                    <a:pt x="4515" y="6650"/>
                  </a:lnTo>
                  <a:lnTo>
                    <a:pt x="4029" y="6747"/>
                  </a:lnTo>
                  <a:lnTo>
                    <a:pt x="3544" y="6796"/>
                  </a:lnTo>
                  <a:lnTo>
                    <a:pt x="3544" y="6796"/>
                  </a:lnTo>
                  <a:lnTo>
                    <a:pt x="3059" y="6747"/>
                  </a:lnTo>
                  <a:lnTo>
                    <a:pt x="2573" y="6650"/>
                  </a:lnTo>
                  <a:lnTo>
                    <a:pt x="2088" y="6456"/>
                  </a:lnTo>
                  <a:lnTo>
                    <a:pt x="1700" y="6213"/>
                  </a:lnTo>
                  <a:lnTo>
                    <a:pt x="826" y="7087"/>
                  </a:lnTo>
                  <a:lnTo>
                    <a:pt x="1" y="6262"/>
                  </a:lnTo>
                  <a:lnTo>
                    <a:pt x="874" y="5388"/>
                  </a:lnTo>
                  <a:lnTo>
                    <a:pt x="874" y="5388"/>
                  </a:lnTo>
                  <a:lnTo>
                    <a:pt x="632" y="5000"/>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 name="Google Shape;468;p45"/>
            <p:cNvSpPr/>
            <p:nvPr/>
          </p:nvSpPr>
          <p:spPr>
            <a:xfrm>
              <a:off x="7145225" y="2110600"/>
              <a:ext cx="177200" cy="177200"/>
            </a:xfrm>
            <a:custGeom>
              <a:rect b="b" l="l" r="r" t="t"/>
              <a:pathLst>
                <a:path extrusionOk="0" fill="none" h="7088" w="7088">
                  <a:moveTo>
                    <a:pt x="292" y="3544"/>
                  </a:moveTo>
                  <a:lnTo>
                    <a:pt x="292" y="3544"/>
                  </a:lnTo>
                  <a:lnTo>
                    <a:pt x="292" y="3010"/>
                  </a:lnTo>
                  <a:lnTo>
                    <a:pt x="438" y="2573"/>
                  </a:lnTo>
                  <a:lnTo>
                    <a:pt x="632" y="2088"/>
                  </a:lnTo>
                  <a:lnTo>
                    <a:pt x="875" y="1699"/>
                  </a:lnTo>
                  <a:lnTo>
                    <a:pt x="1" y="825"/>
                  </a:lnTo>
                  <a:lnTo>
                    <a:pt x="826" y="0"/>
                  </a:lnTo>
                  <a:lnTo>
                    <a:pt x="1700" y="874"/>
                  </a:lnTo>
                  <a:lnTo>
                    <a:pt x="1700" y="874"/>
                  </a:lnTo>
                  <a:lnTo>
                    <a:pt x="2088" y="583"/>
                  </a:lnTo>
                  <a:lnTo>
                    <a:pt x="2573" y="437"/>
                  </a:lnTo>
                  <a:lnTo>
                    <a:pt x="3010" y="292"/>
                  </a:lnTo>
                  <a:lnTo>
                    <a:pt x="3544" y="292"/>
                  </a:lnTo>
                  <a:lnTo>
                    <a:pt x="3544" y="292"/>
                  </a:lnTo>
                  <a:lnTo>
                    <a:pt x="4030" y="292"/>
                  </a:lnTo>
                  <a:lnTo>
                    <a:pt x="4515" y="437"/>
                  </a:lnTo>
                  <a:lnTo>
                    <a:pt x="4952" y="631"/>
                  </a:lnTo>
                  <a:lnTo>
                    <a:pt x="5389" y="874"/>
                  </a:lnTo>
                  <a:lnTo>
                    <a:pt x="6262" y="0"/>
                  </a:lnTo>
                  <a:lnTo>
                    <a:pt x="7088" y="825"/>
                  </a:lnTo>
                  <a:lnTo>
                    <a:pt x="6214" y="1699"/>
                  </a:lnTo>
                  <a:lnTo>
                    <a:pt x="6214" y="1699"/>
                  </a:lnTo>
                  <a:lnTo>
                    <a:pt x="6457" y="2088"/>
                  </a:lnTo>
                  <a:lnTo>
                    <a:pt x="6651" y="2573"/>
                  </a:lnTo>
                  <a:lnTo>
                    <a:pt x="6748" y="3010"/>
                  </a:lnTo>
                  <a:lnTo>
                    <a:pt x="6796" y="3544"/>
                  </a:lnTo>
                  <a:lnTo>
                    <a:pt x="6796" y="3544"/>
                  </a:lnTo>
                  <a:lnTo>
                    <a:pt x="6748" y="4029"/>
                  </a:lnTo>
                  <a:lnTo>
                    <a:pt x="6651" y="4514"/>
                  </a:lnTo>
                  <a:lnTo>
                    <a:pt x="6457" y="4951"/>
                  </a:lnTo>
                  <a:lnTo>
                    <a:pt x="6214" y="5388"/>
                  </a:lnTo>
                  <a:lnTo>
                    <a:pt x="7088" y="6262"/>
                  </a:lnTo>
                  <a:lnTo>
                    <a:pt x="6262" y="7087"/>
                  </a:lnTo>
                  <a:lnTo>
                    <a:pt x="5389" y="6213"/>
                  </a:lnTo>
                  <a:lnTo>
                    <a:pt x="5389" y="6213"/>
                  </a:lnTo>
                  <a:lnTo>
                    <a:pt x="4952" y="6456"/>
                  </a:lnTo>
                  <a:lnTo>
                    <a:pt x="4515" y="6650"/>
                  </a:lnTo>
                  <a:lnTo>
                    <a:pt x="4030" y="6747"/>
                  </a:lnTo>
                  <a:lnTo>
                    <a:pt x="3544" y="6796"/>
                  </a:lnTo>
                  <a:lnTo>
                    <a:pt x="3544" y="6796"/>
                  </a:lnTo>
                  <a:lnTo>
                    <a:pt x="3010" y="6747"/>
                  </a:lnTo>
                  <a:lnTo>
                    <a:pt x="2573" y="6650"/>
                  </a:lnTo>
                  <a:lnTo>
                    <a:pt x="2088" y="6456"/>
                  </a:lnTo>
                  <a:lnTo>
                    <a:pt x="1700" y="6213"/>
                  </a:lnTo>
                  <a:lnTo>
                    <a:pt x="826" y="7087"/>
                  </a:lnTo>
                  <a:lnTo>
                    <a:pt x="1" y="6262"/>
                  </a:lnTo>
                  <a:lnTo>
                    <a:pt x="875" y="5388"/>
                  </a:lnTo>
                  <a:lnTo>
                    <a:pt x="875" y="5388"/>
                  </a:lnTo>
                  <a:lnTo>
                    <a:pt x="632" y="4951"/>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 name="Google Shape;469;p45"/>
            <p:cNvSpPr/>
            <p:nvPr/>
          </p:nvSpPr>
          <p:spPr>
            <a:xfrm>
              <a:off x="7145225" y="1903100"/>
              <a:ext cx="177200" cy="177175"/>
            </a:xfrm>
            <a:custGeom>
              <a:rect b="b" l="l" r="r" t="t"/>
              <a:pathLst>
                <a:path extrusionOk="0" fill="none" h="7087" w="7088">
                  <a:moveTo>
                    <a:pt x="292" y="3544"/>
                  </a:moveTo>
                  <a:lnTo>
                    <a:pt x="292" y="3544"/>
                  </a:lnTo>
                  <a:lnTo>
                    <a:pt x="292" y="3058"/>
                  </a:lnTo>
                  <a:lnTo>
                    <a:pt x="438" y="2573"/>
                  </a:lnTo>
                  <a:lnTo>
                    <a:pt x="632" y="2087"/>
                  </a:lnTo>
                  <a:lnTo>
                    <a:pt x="875" y="1699"/>
                  </a:lnTo>
                  <a:lnTo>
                    <a:pt x="1" y="825"/>
                  </a:lnTo>
                  <a:lnTo>
                    <a:pt x="826" y="0"/>
                  </a:lnTo>
                  <a:lnTo>
                    <a:pt x="1700" y="874"/>
                  </a:lnTo>
                  <a:lnTo>
                    <a:pt x="1700" y="874"/>
                  </a:lnTo>
                  <a:lnTo>
                    <a:pt x="2088" y="631"/>
                  </a:lnTo>
                  <a:lnTo>
                    <a:pt x="2573" y="437"/>
                  </a:lnTo>
                  <a:lnTo>
                    <a:pt x="3010" y="291"/>
                  </a:lnTo>
                  <a:lnTo>
                    <a:pt x="3544" y="291"/>
                  </a:lnTo>
                  <a:lnTo>
                    <a:pt x="3544" y="291"/>
                  </a:lnTo>
                  <a:lnTo>
                    <a:pt x="4030" y="291"/>
                  </a:lnTo>
                  <a:lnTo>
                    <a:pt x="4515" y="437"/>
                  </a:lnTo>
                  <a:lnTo>
                    <a:pt x="4952" y="631"/>
                  </a:lnTo>
                  <a:lnTo>
                    <a:pt x="5389" y="874"/>
                  </a:lnTo>
                  <a:lnTo>
                    <a:pt x="6262" y="0"/>
                  </a:lnTo>
                  <a:lnTo>
                    <a:pt x="7088" y="825"/>
                  </a:lnTo>
                  <a:lnTo>
                    <a:pt x="6214" y="1699"/>
                  </a:lnTo>
                  <a:lnTo>
                    <a:pt x="6214" y="1699"/>
                  </a:lnTo>
                  <a:lnTo>
                    <a:pt x="6457" y="2087"/>
                  </a:lnTo>
                  <a:lnTo>
                    <a:pt x="6651" y="2573"/>
                  </a:lnTo>
                  <a:lnTo>
                    <a:pt x="6748" y="3058"/>
                  </a:lnTo>
                  <a:lnTo>
                    <a:pt x="6796" y="3544"/>
                  </a:lnTo>
                  <a:lnTo>
                    <a:pt x="6796" y="3544"/>
                  </a:lnTo>
                  <a:lnTo>
                    <a:pt x="6748" y="4029"/>
                  </a:lnTo>
                  <a:lnTo>
                    <a:pt x="6651" y="4514"/>
                  </a:lnTo>
                  <a:lnTo>
                    <a:pt x="6457" y="5000"/>
                  </a:lnTo>
                  <a:lnTo>
                    <a:pt x="6214" y="5388"/>
                  </a:lnTo>
                  <a:lnTo>
                    <a:pt x="7088" y="6262"/>
                  </a:lnTo>
                  <a:lnTo>
                    <a:pt x="6262" y="7087"/>
                  </a:lnTo>
                  <a:lnTo>
                    <a:pt x="5389" y="6213"/>
                  </a:lnTo>
                  <a:lnTo>
                    <a:pt x="5389" y="6213"/>
                  </a:lnTo>
                  <a:lnTo>
                    <a:pt x="4952" y="6456"/>
                  </a:lnTo>
                  <a:lnTo>
                    <a:pt x="4515" y="6650"/>
                  </a:lnTo>
                  <a:lnTo>
                    <a:pt x="4030" y="6747"/>
                  </a:lnTo>
                  <a:lnTo>
                    <a:pt x="3544" y="6796"/>
                  </a:lnTo>
                  <a:lnTo>
                    <a:pt x="3544" y="6796"/>
                  </a:lnTo>
                  <a:lnTo>
                    <a:pt x="3010" y="6747"/>
                  </a:lnTo>
                  <a:lnTo>
                    <a:pt x="2573" y="6650"/>
                  </a:lnTo>
                  <a:lnTo>
                    <a:pt x="2088" y="6456"/>
                  </a:lnTo>
                  <a:lnTo>
                    <a:pt x="1700" y="6213"/>
                  </a:lnTo>
                  <a:lnTo>
                    <a:pt x="826" y="7087"/>
                  </a:lnTo>
                  <a:lnTo>
                    <a:pt x="1" y="6262"/>
                  </a:lnTo>
                  <a:lnTo>
                    <a:pt x="875" y="5388"/>
                  </a:lnTo>
                  <a:lnTo>
                    <a:pt x="875" y="5388"/>
                  </a:lnTo>
                  <a:lnTo>
                    <a:pt x="632" y="5000"/>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 name="Google Shape;470;p45"/>
            <p:cNvSpPr/>
            <p:nvPr/>
          </p:nvSpPr>
          <p:spPr>
            <a:xfrm>
              <a:off x="7152525" y="19916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 name="Google Shape;471;p45"/>
          <p:cNvGrpSpPr/>
          <p:nvPr/>
        </p:nvGrpSpPr>
        <p:grpSpPr>
          <a:xfrm>
            <a:off x="8748260" y="3925759"/>
            <a:ext cx="791481" cy="793371"/>
            <a:chOff x="3189300" y="4110400"/>
            <a:chExt cx="502400" cy="503600"/>
          </a:xfrm>
        </p:grpSpPr>
        <p:sp>
          <p:nvSpPr>
            <p:cNvPr id="472" name="Google Shape;472;p45"/>
            <p:cNvSpPr/>
            <p:nvPr/>
          </p:nvSpPr>
          <p:spPr>
            <a:xfrm>
              <a:off x="3455050" y="4290000"/>
              <a:ext cx="110450" cy="110450"/>
            </a:xfrm>
            <a:custGeom>
              <a:rect b="b" l="l" r="r" t="t"/>
              <a:pathLst>
                <a:path extrusionOk="0" h="4418" w="4418">
                  <a:moveTo>
                    <a:pt x="0" y="0"/>
                  </a:moveTo>
                  <a:lnTo>
                    <a:pt x="0" y="4417"/>
                  </a:lnTo>
                  <a:lnTo>
                    <a:pt x="4417" y="4417"/>
                  </a:lnTo>
                  <a:lnTo>
                    <a:pt x="4320" y="3980"/>
                  </a:lnTo>
                  <a:lnTo>
                    <a:pt x="4223" y="3543"/>
                  </a:lnTo>
                  <a:lnTo>
                    <a:pt x="4078" y="3155"/>
                  </a:lnTo>
                  <a:lnTo>
                    <a:pt x="3932" y="2767"/>
                  </a:lnTo>
                  <a:lnTo>
                    <a:pt x="3738" y="2427"/>
                  </a:lnTo>
                  <a:lnTo>
                    <a:pt x="3495" y="2087"/>
                  </a:lnTo>
                  <a:lnTo>
                    <a:pt x="3252" y="1748"/>
                  </a:lnTo>
                  <a:lnTo>
                    <a:pt x="2961" y="1456"/>
                  </a:lnTo>
                  <a:lnTo>
                    <a:pt x="2670" y="1165"/>
                  </a:lnTo>
                  <a:lnTo>
                    <a:pt x="2330" y="922"/>
                  </a:lnTo>
                  <a:lnTo>
                    <a:pt x="1990" y="680"/>
                  </a:lnTo>
                  <a:lnTo>
                    <a:pt x="1602" y="486"/>
                  </a:lnTo>
                  <a:lnTo>
                    <a:pt x="1262" y="340"/>
                  </a:lnTo>
                  <a:lnTo>
                    <a:pt x="825" y="194"/>
                  </a:lnTo>
                  <a:lnTo>
                    <a:pt x="437" y="97"/>
                  </a:lnTo>
                  <a:lnTo>
                    <a:pt x="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 name="Google Shape;473;p45"/>
            <p:cNvSpPr/>
            <p:nvPr/>
          </p:nvSpPr>
          <p:spPr>
            <a:xfrm>
              <a:off x="3455050" y="4290000"/>
              <a:ext cx="110450" cy="110450"/>
            </a:xfrm>
            <a:custGeom>
              <a:rect b="b" l="l" r="r" t="t"/>
              <a:pathLst>
                <a:path extrusionOk="0" fill="none" h="4418" w="4418">
                  <a:moveTo>
                    <a:pt x="0" y="0"/>
                  </a:moveTo>
                  <a:lnTo>
                    <a:pt x="0" y="4417"/>
                  </a:lnTo>
                  <a:lnTo>
                    <a:pt x="4417" y="4417"/>
                  </a:lnTo>
                  <a:lnTo>
                    <a:pt x="4417" y="4417"/>
                  </a:lnTo>
                  <a:lnTo>
                    <a:pt x="4320" y="3980"/>
                  </a:lnTo>
                  <a:lnTo>
                    <a:pt x="4223" y="3543"/>
                  </a:lnTo>
                  <a:lnTo>
                    <a:pt x="4078" y="3155"/>
                  </a:lnTo>
                  <a:lnTo>
                    <a:pt x="3932" y="2767"/>
                  </a:lnTo>
                  <a:lnTo>
                    <a:pt x="3738" y="2427"/>
                  </a:lnTo>
                  <a:lnTo>
                    <a:pt x="3495" y="2087"/>
                  </a:lnTo>
                  <a:lnTo>
                    <a:pt x="3252" y="1748"/>
                  </a:lnTo>
                  <a:lnTo>
                    <a:pt x="2961" y="1456"/>
                  </a:lnTo>
                  <a:lnTo>
                    <a:pt x="2670" y="1165"/>
                  </a:lnTo>
                  <a:lnTo>
                    <a:pt x="2330" y="922"/>
                  </a:lnTo>
                  <a:lnTo>
                    <a:pt x="1990" y="680"/>
                  </a:lnTo>
                  <a:lnTo>
                    <a:pt x="1602" y="486"/>
                  </a:lnTo>
                  <a:lnTo>
                    <a:pt x="1262" y="340"/>
                  </a:lnTo>
                  <a:lnTo>
                    <a:pt x="825" y="194"/>
                  </a:lnTo>
                  <a:lnTo>
                    <a:pt x="437" y="97"/>
                  </a:lnTo>
                  <a:lnTo>
                    <a:pt x="0" y="0"/>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 name="Google Shape;474;p45"/>
            <p:cNvSpPr/>
            <p:nvPr/>
          </p:nvSpPr>
          <p:spPr>
            <a:xfrm>
              <a:off x="3455050" y="42900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 name="Google Shape;475;p45"/>
            <p:cNvSpPr/>
            <p:nvPr/>
          </p:nvSpPr>
          <p:spPr>
            <a:xfrm>
              <a:off x="3241475" y="4185625"/>
              <a:ext cx="398050" cy="428375"/>
            </a:xfrm>
            <a:custGeom>
              <a:rect b="b" l="l" r="r" t="t"/>
              <a:pathLst>
                <a:path extrusionOk="0" h="17135" w="15922">
                  <a:moveTo>
                    <a:pt x="3981" y="4369"/>
                  </a:moveTo>
                  <a:lnTo>
                    <a:pt x="4854" y="5194"/>
                  </a:lnTo>
                  <a:lnTo>
                    <a:pt x="3981" y="6020"/>
                  </a:lnTo>
                  <a:lnTo>
                    <a:pt x="3155" y="5194"/>
                  </a:lnTo>
                  <a:lnTo>
                    <a:pt x="3981" y="4369"/>
                  </a:lnTo>
                  <a:close/>
                  <a:moveTo>
                    <a:pt x="2961" y="8592"/>
                  </a:moveTo>
                  <a:lnTo>
                    <a:pt x="2961" y="9757"/>
                  </a:lnTo>
                  <a:lnTo>
                    <a:pt x="1748" y="9757"/>
                  </a:lnTo>
                  <a:lnTo>
                    <a:pt x="1748" y="8592"/>
                  </a:lnTo>
                  <a:close/>
                  <a:moveTo>
                    <a:pt x="7961" y="2962"/>
                  </a:moveTo>
                  <a:lnTo>
                    <a:pt x="8592" y="3010"/>
                  </a:lnTo>
                  <a:lnTo>
                    <a:pt x="9223" y="3107"/>
                  </a:lnTo>
                  <a:lnTo>
                    <a:pt x="9805" y="3253"/>
                  </a:lnTo>
                  <a:lnTo>
                    <a:pt x="10388" y="3447"/>
                  </a:lnTo>
                  <a:lnTo>
                    <a:pt x="10922" y="3738"/>
                  </a:lnTo>
                  <a:lnTo>
                    <a:pt x="11407" y="4030"/>
                  </a:lnTo>
                  <a:lnTo>
                    <a:pt x="11893" y="4369"/>
                  </a:lnTo>
                  <a:lnTo>
                    <a:pt x="12329" y="4806"/>
                  </a:lnTo>
                  <a:lnTo>
                    <a:pt x="12718" y="5243"/>
                  </a:lnTo>
                  <a:lnTo>
                    <a:pt x="13106" y="5680"/>
                  </a:lnTo>
                  <a:lnTo>
                    <a:pt x="13397" y="6214"/>
                  </a:lnTo>
                  <a:lnTo>
                    <a:pt x="13688" y="6748"/>
                  </a:lnTo>
                  <a:lnTo>
                    <a:pt x="13883" y="7330"/>
                  </a:lnTo>
                  <a:lnTo>
                    <a:pt x="14028" y="7913"/>
                  </a:lnTo>
                  <a:lnTo>
                    <a:pt x="14125" y="8544"/>
                  </a:lnTo>
                  <a:lnTo>
                    <a:pt x="14174" y="9175"/>
                  </a:lnTo>
                  <a:lnTo>
                    <a:pt x="14174" y="9757"/>
                  </a:lnTo>
                  <a:lnTo>
                    <a:pt x="7378" y="9757"/>
                  </a:lnTo>
                  <a:lnTo>
                    <a:pt x="7378" y="2962"/>
                  </a:lnTo>
                  <a:close/>
                  <a:moveTo>
                    <a:pt x="3981" y="12281"/>
                  </a:moveTo>
                  <a:lnTo>
                    <a:pt x="4854" y="13106"/>
                  </a:lnTo>
                  <a:lnTo>
                    <a:pt x="3981" y="13980"/>
                  </a:lnTo>
                  <a:lnTo>
                    <a:pt x="3155" y="13106"/>
                  </a:lnTo>
                  <a:lnTo>
                    <a:pt x="3981" y="12281"/>
                  </a:lnTo>
                  <a:close/>
                  <a:moveTo>
                    <a:pt x="11941" y="12281"/>
                  </a:moveTo>
                  <a:lnTo>
                    <a:pt x="12766" y="13106"/>
                  </a:lnTo>
                  <a:lnTo>
                    <a:pt x="11941" y="13980"/>
                  </a:lnTo>
                  <a:lnTo>
                    <a:pt x="11067" y="13106"/>
                  </a:lnTo>
                  <a:lnTo>
                    <a:pt x="11941" y="12281"/>
                  </a:lnTo>
                  <a:close/>
                  <a:moveTo>
                    <a:pt x="8543" y="14174"/>
                  </a:moveTo>
                  <a:lnTo>
                    <a:pt x="8543" y="15339"/>
                  </a:lnTo>
                  <a:lnTo>
                    <a:pt x="7378" y="15339"/>
                  </a:lnTo>
                  <a:lnTo>
                    <a:pt x="7378" y="14174"/>
                  </a:lnTo>
                  <a:close/>
                  <a:moveTo>
                    <a:pt x="7378" y="1"/>
                  </a:moveTo>
                  <a:lnTo>
                    <a:pt x="7378" y="1214"/>
                  </a:lnTo>
                  <a:lnTo>
                    <a:pt x="6602" y="1311"/>
                  </a:lnTo>
                  <a:lnTo>
                    <a:pt x="5874" y="1457"/>
                  </a:lnTo>
                  <a:lnTo>
                    <a:pt x="5146" y="1700"/>
                  </a:lnTo>
                  <a:lnTo>
                    <a:pt x="4466" y="1991"/>
                  </a:lnTo>
                  <a:lnTo>
                    <a:pt x="3835" y="2331"/>
                  </a:lnTo>
                  <a:lnTo>
                    <a:pt x="3253" y="2768"/>
                  </a:lnTo>
                  <a:lnTo>
                    <a:pt x="2670" y="3204"/>
                  </a:lnTo>
                  <a:lnTo>
                    <a:pt x="2136" y="3738"/>
                  </a:lnTo>
                  <a:lnTo>
                    <a:pt x="1651" y="4272"/>
                  </a:lnTo>
                  <a:lnTo>
                    <a:pt x="1262" y="4903"/>
                  </a:lnTo>
                  <a:lnTo>
                    <a:pt x="874" y="5534"/>
                  </a:lnTo>
                  <a:lnTo>
                    <a:pt x="583" y="6214"/>
                  </a:lnTo>
                  <a:lnTo>
                    <a:pt x="340" y="6893"/>
                  </a:lnTo>
                  <a:lnTo>
                    <a:pt x="146" y="7621"/>
                  </a:lnTo>
                  <a:lnTo>
                    <a:pt x="49" y="8398"/>
                  </a:lnTo>
                  <a:lnTo>
                    <a:pt x="0" y="9175"/>
                  </a:lnTo>
                  <a:lnTo>
                    <a:pt x="49" y="9951"/>
                  </a:lnTo>
                  <a:lnTo>
                    <a:pt x="146" y="10776"/>
                  </a:lnTo>
                  <a:lnTo>
                    <a:pt x="340" y="11505"/>
                  </a:lnTo>
                  <a:lnTo>
                    <a:pt x="631" y="12281"/>
                  </a:lnTo>
                  <a:lnTo>
                    <a:pt x="971" y="12961"/>
                  </a:lnTo>
                  <a:lnTo>
                    <a:pt x="1360" y="13592"/>
                  </a:lnTo>
                  <a:lnTo>
                    <a:pt x="1845" y="14223"/>
                  </a:lnTo>
                  <a:lnTo>
                    <a:pt x="2330" y="14805"/>
                  </a:lnTo>
                  <a:lnTo>
                    <a:pt x="2913" y="15291"/>
                  </a:lnTo>
                  <a:lnTo>
                    <a:pt x="3495" y="15776"/>
                  </a:lnTo>
                  <a:lnTo>
                    <a:pt x="4175" y="16164"/>
                  </a:lnTo>
                  <a:lnTo>
                    <a:pt x="4854" y="16504"/>
                  </a:lnTo>
                  <a:lnTo>
                    <a:pt x="5582" y="16747"/>
                  </a:lnTo>
                  <a:lnTo>
                    <a:pt x="6359" y="16941"/>
                  </a:lnTo>
                  <a:lnTo>
                    <a:pt x="7136" y="17086"/>
                  </a:lnTo>
                  <a:lnTo>
                    <a:pt x="7961" y="17135"/>
                  </a:lnTo>
                  <a:lnTo>
                    <a:pt x="8786" y="17086"/>
                  </a:lnTo>
                  <a:lnTo>
                    <a:pt x="9563" y="16941"/>
                  </a:lnTo>
                  <a:lnTo>
                    <a:pt x="10339" y="16747"/>
                  </a:lnTo>
                  <a:lnTo>
                    <a:pt x="11067" y="16504"/>
                  </a:lnTo>
                  <a:lnTo>
                    <a:pt x="11747" y="16164"/>
                  </a:lnTo>
                  <a:lnTo>
                    <a:pt x="12426" y="15776"/>
                  </a:lnTo>
                  <a:lnTo>
                    <a:pt x="13009" y="15291"/>
                  </a:lnTo>
                  <a:lnTo>
                    <a:pt x="13591" y="14805"/>
                  </a:lnTo>
                  <a:lnTo>
                    <a:pt x="14125" y="14223"/>
                  </a:lnTo>
                  <a:lnTo>
                    <a:pt x="14562" y="13592"/>
                  </a:lnTo>
                  <a:lnTo>
                    <a:pt x="14950" y="12961"/>
                  </a:lnTo>
                  <a:lnTo>
                    <a:pt x="15290" y="12281"/>
                  </a:lnTo>
                  <a:lnTo>
                    <a:pt x="15581" y="11505"/>
                  </a:lnTo>
                  <a:lnTo>
                    <a:pt x="15776" y="10776"/>
                  </a:lnTo>
                  <a:lnTo>
                    <a:pt x="15873" y="9951"/>
                  </a:lnTo>
                  <a:lnTo>
                    <a:pt x="15921" y="9175"/>
                  </a:lnTo>
                  <a:lnTo>
                    <a:pt x="15873" y="8398"/>
                  </a:lnTo>
                  <a:lnTo>
                    <a:pt x="15776" y="7621"/>
                  </a:lnTo>
                  <a:lnTo>
                    <a:pt x="15581" y="6893"/>
                  </a:lnTo>
                  <a:lnTo>
                    <a:pt x="15339" y="6214"/>
                  </a:lnTo>
                  <a:lnTo>
                    <a:pt x="15048" y="5534"/>
                  </a:lnTo>
                  <a:lnTo>
                    <a:pt x="14659" y="4903"/>
                  </a:lnTo>
                  <a:lnTo>
                    <a:pt x="14271" y="4272"/>
                  </a:lnTo>
                  <a:lnTo>
                    <a:pt x="13786" y="3738"/>
                  </a:lnTo>
                  <a:lnTo>
                    <a:pt x="13252" y="3204"/>
                  </a:lnTo>
                  <a:lnTo>
                    <a:pt x="12718" y="2768"/>
                  </a:lnTo>
                  <a:lnTo>
                    <a:pt x="12087" y="2331"/>
                  </a:lnTo>
                  <a:lnTo>
                    <a:pt x="11456" y="1991"/>
                  </a:lnTo>
                  <a:lnTo>
                    <a:pt x="10776" y="1700"/>
                  </a:lnTo>
                  <a:lnTo>
                    <a:pt x="10048" y="1457"/>
                  </a:lnTo>
                  <a:lnTo>
                    <a:pt x="9320" y="1311"/>
                  </a:lnTo>
                  <a:lnTo>
                    <a:pt x="8543" y="1214"/>
                  </a:lnTo>
                  <a:lnTo>
                    <a:pt x="854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 name="Google Shape;476;p45"/>
            <p:cNvSpPr/>
            <p:nvPr/>
          </p:nvSpPr>
          <p:spPr>
            <a:xfrm>
              <a:off x="3241475" y="4185625"/>
              <a:ext cx="398050" cy="428375"/>
            </a:xfrm>
            <a:custGeom>
              <a:rect b="b" l="l" r="r" t="t"/>
              <a:pathLst>
                <a:path extrusionOk="0" fill="none" h="17135" w="15922">
                  <a:moveTo>
                    <a:pt x="8543" y="1214"/>
                  </a:moveTo>
                  <a:lnTo>
                    <a:pt x="8543" y="1"/>
                  </a:lnTo>
                  <a:lnTo>
                    <a:pt x="7378" y="1"/>
                  </a:lnTo>
                  <a:lnTo>
                    <a:pt x="7378" y="1214"/>
                  </a:lnTo>
                  <a:lnTo>
                    <a:pt x="7378" y="1214"/>
                  </a:lnTo>
                  <a:lnTo>
                    <a:pt x="6602" y="1311"/>
                  </a:lnTo>
                  <a:lnTo>
                    <a:pt x="5874" y="1457"/>
                  </a:lnTo>
                  <a:lnTo>
                    <a:pt x="5146" y="1700"/>
                  </a:lnTo>
                  <a:lnTo>
                    <a:pt x="4466" y="1991"/>
                  </a:lnTo>
                  <a:lnTo>
                    <a:pt x="3835" y="2331"/>
                  </a:lnTo>
                  <a:lnTo>
                    <a:pt x="3253" y="2768"/>
                  </a:lnTo>
                  <a:lnTo>
                    <a:pt x="2670" y="3204"/>
                  </a:lnTo>
                  <a:lnTo>
                    <a:pt x="2136" y="3738"/>
                  </a:lnTo>
                  <a:lnTo>
                    <a:pt x="1651" y="4272"/>
                  </a:lnTo>
                  <a:lnTo>
                    <a:pt x="1262" y="4903"/>
                  </a:lnTo>
                  <a:lnTo>
                    <a:pt x="874" y="5534"/>
                  </a:lnTo>
                  <a:lnTo>
                    <a:pt x="583" y="6214"/>
                  </a:lnTo>
                  <a:lnTo>
                    <a:pt x="340" y="6893"/>
                  </a:lnTo>
                  <a:lnTo>
                    <a:pt x="146" y="7621"/>
                  </a:lnTo>
                  <a:lnTo>
                    <a:pt x="49" y="8398"/>
                  </a:lnTo>
                  <a:lnTo>
                    <a:pt x="0" y="9175"/>
                  </a:lnTo>
                  <a:lnTo>
                    <a:pt x="0" y="9175"/>
                  </a:lnTo>
                  <a:lnTo>
                    <a:pt x="49" y="9951"/>
                  </a:lnTo>
                  <a:lnTo>
                    <a:pt x="146" y="10776"/>
                  </a:lnTo>
                  <a:lnTo>
                    <a:pt x="340" y="11505"/>
                  </a:lnTo>
                  <a:lnTo>
                    <a:pt x="631" y="12281"/>
                  </a:lnTo>
                  <a:lnTo>
                    <a:pt x="971" y="12961"/>
                  </a:lnTo>
                  <a:lnTo>
                    <a:pt x="1360" y="13592"/>
                  </a:lnTo>
                  <a:lnTo>
                    <a:pt x="1845" y="14223"/>
                  </a:lnTo>
                  <a:lnTo>
                    <a:pt x="2330" y="14805"/>
                  </a:lnTo>
                  <a:lnTo>
                    <a:pt x="2913" y="15291"/>
                  </a:lnTo>
                  <a:lnTo>
                    <a:pt x="3495" y="15776"/>
                  </a:lnTo>
                  <a:lnTo>
                    <a:pt x="4175" y="16164"/>
                  </a:lnTo>
                  <a:lnTo>
                    <a:pt x="4854" y="16504"/>
                  </a:lnTo>
                  <a:lnTo>
                    <a:pt x="5582" y="16747"/>
                  </a:lnTo>
                  <a:lnTo>
                    <a:pt x="6359" y="16941"/>
                  </a:lnTo>
                  <a:lnTo>
                    <a:pt x="7136" y="17086"/>
                  </a:lnTo>
                  <a:lnTo>
                    <a:pt x="7961" y="17135"/>
                  </a:lnTo>
                  <a:lnTo>
                    <a:pt x="7961" y="17135"/>
                  </a:lnTo>
                  <a:lnTo>
                    <a:pt x="8786" y="17086"/>
                  </a:lnTo>
                  <a:lnTo>
                    <a:pt x="9563" y="16941"/>
                  </a:lnTo>
                  <a:lnTo>
                    <a:pt x="10339" y="16747"/>
                  </a:lnTo>
                  <a:lnTo>
                    <a:pt x="11067" y="16504"/>
                  </a:lnTo>
                  <a:lnTo>
                    <a:pt x="11747" y="16164"/>
                  </a:lnTo>
                  <a:lnTo>
                    <a:pt x="12426" y="15776"/>
                  </a:lnTo>
                  <a:lnTo>
                    <a:pt x="13009" y="15291"/>
                  </a:lnTo>
                  <a:lnTo>
                    <a:pt x="13591" y="14805"/>
                  </a:lnTo>
                  <a:lnTo>
                    <a:pt x="14125" y="14223"/>
                  </a:lnTo>
                  <a:lnTo>
                    <a:pt x="14562" y="13592"/>
                  </a:lnTo>
                  <a:lnTo>
                    <a:pt x="14950" y="12961"/>
                  </a:lnTo>
                  <a:lnTo>
                    <a:pt x="15290" y="12281"/>
                  </a:lnTo>
                  <a:lnTo>
                    <a:pt x="15581" y="11505"/>
                  </a:lnTo>
                  <a:lnTo>
                    <a:pt x="15776" y="10776"/>
                  </a:lnTo>
                  <a:lnTo>
                    <a:pt x="15873" y="9951"/>
                  </a:lnTo>
                  <a:lnTo>
                    <a:pt x="15921" y="9175"/>
                  </a:lnTo>
                  <a:lnTo>
                    <a:pt x="15921" y="9175"/>
                  </a:lnTo>
                  <a:lnTo>
                    <a:pt x="15873" y="8398"/>
                  </a:lnTo>
                  <a:lnTo>
                    <a:pt x="15776" y="7621"/>
                  </a:lnTo>
                  <a:lnTo>
                    <a:pt x="15581" y="6893"/>
                  </a:lnTo>
                  <a:lnTo>
                    <a:pt x="15339" y="6214"/>
                  </a:lnTo>
                  <a:lnTo>
                    <a:pt x="15048" y="5534"/>
                  </a:lnTo>
                  <a:lnTo>
                    <a:pt x="14659" y="4903"/>
                  </a:lnTo>
                  <a:lnTo>
                    <a:pt x="14271" y="4272"/>
                  </a:lnTo>
                  <a:lnTo>
                    <a:pt x="13786" y="3738"/>
                  </a:lnTo>
                  <a:lnTo>
                    <a:pt x="13252" y="3204"/>
                  </a:lnTo>
                  <a:lnTo>
                    <a:pt x="12718" y="2768"/>
                  </a:lnTo>
                  <a:lnTo>
                    <a:pt x="12087" y="2331"/>
                  </a:lnTo>
                  <a:lnTo>
                    <a:pt x="11456" y="1991"/>
                  </a:lnTo>
                  <a:lnTo>
                    <a:pt x="10776" y="1700"/>
                  </a:lnTo>
                  <a:lnTo>
                    <a:pt x="10048" y="1457"/>
                  </a:lnTo>
                  <a:lnTo>
                    <a:pt x="9320" y="1311"/>
                  </a:lnTo>
                  <a:lnTo>
                    <a:pt x="8543" y="1214"/>
                  </a:lnTo>
                  <a:lnTo>
                    <a:pt x="8543" y="1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 name="Google Shape;477;p45"/>
            <p:cNvSpPr/>
            <p:nvPr/>
          </p:nvSpPr>
          <p:spPr>
            <a:xfrm>
              <a:off x="3320350" y="4294850"/>
              <a:ext cx="42500" cy="41275"/>
            </a:xfrm>
            <a:custGeom>
              <a:rect b="b" l="l" r="r" t="t"/>
              <a:pathLst>
                <a:path extrusionOk="0" fill="none" h="1651" w="1700">
                  <a:moveTo>
                    <a:pt x="826" y="1651"/>
                  </a:moveTo>
                  <a:lnTo>
                    <a:pt x="0" y="825"/>
                  </a:lnTo>
                  <a:lnTo>
                    <a:pt x="826" y="0"/>
                  </a:lnTo>
                  <a:lnTo>
                    <a:pt x="1699" y="825"/>
                  </a:lnTo>
                  <a:lnTo>
                    <a:pt x="826" y="165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 name="Google Shape;478;p45"/>
            <p:cNvSpPr/>
            <p:nvPr/>
          </p:nvSpPr>
          <p:spPr>
            <a:xfrm>
              <a:off x="3320350" y="4492650"/>
              <a:ext cx="42500" cy="42475"/>
            </a:xfrm>
            <a:custGeom>
              <a:rect b="b" l="l" r="r" t="t"/>
              <a:pathLst>
                <a:path extrusionOk="0" fill="none" h="1699" w="1700">
                  <a:moveTo>
                    <a:pt x="1699" y="825"/>
                  </a:moveTo>
                  <a:lnTo>
                    <a:pt x="826" y="1699"/>
                  </a:lnTo>
                  <a:lnTo>
                    <a:pt x="0" y="825"/>
                  </a:lnTo>
                  <a:lnTo>
                    <a:pt x="826" y="0"/>
                  </a:lnTo>
                  <a:lnTo>
                    <a:pt x="1699" y="82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 name="Google Shape;479;p45"/>
            <p:cNvSpPr/>
            <p:nvPr/>
          </p:nvSpPr>
          <p:spPr>
            <a:xfrm>
              <a:off x="3425925" y="4539975"/>
              <a:ext cx="29150" cy="29150"/>
            </a:xfrm>
            <a:custGeom>
              <a:rect b="b" l="l" r="r" t="t"/>
              <a:pathLst>
                <a:path extrusionOk="0" fill="none" h="1166" w="1166">
                  <a:moveTo>
                    <a:pt x="0" y="0"/>
                  </a:moveTo>
                  <a:lnTo>
                    <a:pt x="1165" y="0"/>
                  </a:lnTo>
                  <a:lnTo>
                    <a:pt x="1165" y="1165"/>
                  </a:lnTo>
                  <a:lnTo>
                    <a:pt x="0" y="1165"/>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 name="Google Shape;480;p45"/>
            <p:cNvSpPr/>
            <p:nvPr/>
          </p:nvSpPr>
          <p:spPr>
            <a:xfrm>
              <a:off x="3518150" y="4492650"/>
              <a:ext cx="42500" cy="42475"/>
            </a:xfrm>
            <a:custGeom>
              <a:rect b="b" l="l" r="r" t="t"/>
              <a:pathLst>
                <a:path extrusionOk="0" fill="none" h="1699" w="1700">
                  <a:moveTo>
                    <a:pt x="0" y="825"/>
                  </a:moveTo>
                  <a:lnTo>
                    <a:pt x="874" y="0"/>
                  </a:lnTo>
                  <a:lnTo>
                    <a:pt x="1699" y="825"/>
                  </a:lnTo>
                  <a:lnTo>
                    <a:pt x="874" y="1699"/>
                  </a:lnTo>
                  <a:lnTo>
                    <a:pt x="0" y="82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 name="Google Shape;481;p45"/>
            <p:cNvSpPr/>
            <p:nvPr/>
          </p:nvSpPr>
          <p:spPr>
            <a:xfrm>
              <a:off x="3425925" y="4259650"/>
              <a:ext cx="169900" cy="169925"/>
            </a:xfrm>
            <a:custGeom>
              <a:rect b="b" l="l" r="r" t="t"/>
              <a:pathLst>
                <a:path extrusionOk="0" fill="none" h="6797" w="6796">
                  <a:moveTo>
                    <a:pt x="0" y="6796"/>
                  </a:moveTo>
                  <a:lnTo>
                    <a:pt x="0" y="1"/>
                  </a:lnTo>
                  <a:lnTo>
                    <a:pt x="583" y="1"/>
                  </a:lnTo>
                  <a:lnTo>
                    <a:pt x="583" y="1"/>
                  </a:lnTo>
                  <a:lnTo>
                    <a:pt x="1214" y="49"/>
                  </a:lnTo>
                  <a:lnTo>
                    <a:pt x="1845" y="146"/>
                  </a:lnTo>
                  <a:lnTo>
                    <a:pt x="2427" y="292"/>
                  </a:lnTo>
                  <a:lnTo>
                    <a:pt x="3010" y="486"/>
                  </a:lnTo>
                  <a:lnTo>
                    <a:pt x="3544" y="777"/>
                  </a:lnTo>
                  <a:lnTo>
                    <a:pt x="4029" y="1069"/>
                  </a:lnTo>
                  <a:lnTo>
                    <a:pt x="4515" y="1408"/>
                  </a:lnTo>
                  <a:lnTo>
                    <a:pt x="4951" y="1845"/>
                  </a:lnTo>
                  <a:lnTo>
                    <a:pt x="5340" y="2282"/>
                  </a:lnTo>
                  <a:lnTo>
                    <a:pt x="5728" y="2719"/>
                  </a:lnTo>
                  <a:lnTo>
                    <a:pt x="6019" y="3253"/>
                  </a:lnTo>
                  <a:lnTo>
                    <a:pt x="6310" y="3787"/>
                  </a:lnTo>
                  <a:lnTo>
                    <a:pt x="6505" y="4369"/>
                  </a:lnTo>
                  <a:lnTo>
                    <a:pt x="6650" y="4952"/>
                  </a:lnTo>
                  <a:lnTo>
                    <a:pt x="6747" y="5583"/>
                  </a:lnTo>
                  <a:lnTo>
                    <a:pt x="6796" y="6214"/>
                  </a:lnTo>
                  <a:lnTo>
                    <a:pt x="6796" y="6796"/>
                  </a:lnTo>
                  <a:lnTo>
                    <a:pt x="0" y="679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 name="Google Shape;482;p45"/>
            <p:cNvSpPr/>
            <p:nvPr/>
          </p:nvSpPr>
          <p:spPr>
            <a:xfrm>
              <a:off x="3285150" y="4400425"/>
              <a:ext cx="30375" cy="29150"/>
            </a:xfrm>
            <a:custGeom>
              <a:rect b="b" l="l" r="r" t="t"/>
              <a:pathLst>
                <a:path extrusionOk="0" fill="none" h="1166" w="1215">
                  <a:moveTo>
                    <a:pt x="1214" y="0"/>
                  </a:moveTo>
                  <a:lnTo>
                    <a:pt x="1214" y="1165"/>
                  </a:lnTo>
                  <a:lnTo>
                    <a:pt x="1" y="1165"/>
                  </a:lnTo>
                  <a:lnTo>
                    <a:pt x="1" y="0"/>
                  </a:lnTo>
                  <a:lnTo>
                    <a:pt x="121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 name="Google Shape;483;p45"/>
            <p:cNvSpPr/>
            <p:nvPr/>
          </p:nvSpPr>
          <p:spPr>
            <a:xfrm>
              <a:off x="3315500" y="440042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 name="Google Shape;484;p45"/>
            <p:cNvSpPr/>
            <p:nvPr/>
          </p:nvSpPr>
          <p:spPr>
            <a:xfrm>
              <a:off x="3247550" y="4169850"/>
              <a:ext cx="74025" cy="72850"/>
            </a:xfrm>
            <a:custGeom>
              <a:rect b="b" l="l" r="r" t="t"/>
              <a:pathLst>
                <a:path extrusionOk="0" h="2914" w="2961">
                  <a:moveTo>
                    <a:pt x="2670" y="1"/>
                  </a:moveTo>
                  <a:lnTo>
                    <a:pt x="2379" y="49"/>
                  </a:lnTo>
                  <a:lnTo>
                    <a:pt x="1796" y="195"/>
                  </a:lnTo>
                  <a:lnTo>
                    <a:pt x="1311" y="486"/>
                  </a:lnTo>
                  <a:lnTo>
                    <a:pt x="874" y="826"/>
                  </a:lnTo>
                  <a:lnTo>
                    <a:pt x="534" y="1263"/>
                  </a:lnTo>
                  <a:lnTo>
                    <a:pt x="243" y="1797"/>
                  </a:lnTo>
                  <a:lnTo>
                    <a:pt x="97" y="2331"/>
                  </a:lnTo>
                  <a:lnTo>
                    <a:pt x="49" y="2622"/>
                  </a:lnTo>
                  <a:lnTo>
                    <a:pt x="0" y="2913"/>
                  </a:lnTo>
                  <a:lnTo>
                    <a:pt x="1214" y="2913"/>
                  </a:lnTo>
                  <a:lnTo>
                    <a:pt x="1214" y="2573"/>
                  </a:lnTo>
                  <a:lnTo>
                    <a:pt x="1311" y="2234"/>
                  </a:lnTo>
                  <a:lnTo>
                    <a:pt x="1505" y="1942"/>
                  </a:lnTo>
                  <a:lnTo>
                    <a:pt x="1699" y="1700"/>
                  </a:lnTo>
                  <a:lnTo>
                    <a:pt x="1990" y="1457"/>
                  </a:lnTo>
                  <a:lnTo>
                    <a:pt x="2281" y="1311"/>
                  </a:lnTo>
                  <a:lnTo>
                    <a:pt x="2621" y="1214"/>
                  </a:lnTo>
                  <a:lnTo>
                    <a:pt x="2961" y="1166"/>
                  </a:lnTo>
                  <a:lnTo>
                    <a:pt x="296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 name="Google Shape;485;p45"/>
            <p:cNvSpPr/>
            <p:nvPr/>
          </p:nvSpPr>
          <p:spPr>
            <a:xfrm>
              <a:off x="3247550" y="4169850"/>
              <a:ext cx="74025" cy="72850"/>
            </a:xfrm>
            <a:custGeom>
              <a:rect b="b" l="l" r="r" t="t"/>
              <a:pathLst>
                <a:path extrusionOk="0" fill="none" h="2914" w="2961">
                  <a:moveTo>
                    <a:pt x="1214" y="2913"/>
                  </a:moveTo>
                  <a:lnTo>
                    <a:pt x="1214" y="2913"/>
                  </a:lnTo>
                  <a:lnTo>
                    <a:pt x="1214" y="2573"/>
                  </a:lnTo>
                  <a:lnTo>
                    <a:pt x="1311" y="2234"/>
                  </a:lnTo>
                  <a:lnTo>
                    <a:pt x="1505" y="1942"/>
                  </a:lnTo>
                  <a:lnTo>
                    <a:pt x="1699" y="1700"/>
                  </a:lnTo>
                  <a:lnTo>
                    <a:pt x="1990" y="1457"/>
                  </a:lnTo>
                  <a:lnTo>
                    <a:pt x="2281" y="1311"/>
                  </a:lnTo>
                  <a:lnTo>
                    <a:pt x="2621" y="1214"/>
                  </a:lnTo>
                  <a:lnTo>
                    <a:pt x="2961" y="1166"/>
                  </a:lnTo>
                  <a:lnTo>
                    <a:pt x="2961" y="1"/>
                  </a:lnTo>
                  <a:lnTo>
                    <a:pt x="2961" y="1"/>
                  </a:lnTo>
                  <a:lnTo>
                    <a:pt x="2670" y="1"/>
                  </a:lnTo>
                  <a:lnTo>
                    <a:pt x="2379" y="49"/>
                  </a:lnTo>
                  <a:lnTo>
                    <a:pt x="1796" y="195"/>
                  </a:lnTo>
                  <a:lnTo>
                    <a:pt x="1311" y="486"/>
                  </a:lnTo>
                  <a:lnTo>
                    <a:pt x="874" y="826"/>
                  </a:lnTo>
                  <a:lnTo>
                    <a:pt x="534" y="1263"/>
                  </a:lnTo>
                  <a:lnTo>
                    <a:pt x="243" y="1797"/>
                  </a:lnTo>
                  <a:lnTo>
                    <a:pt x="97" y="2331"/>
                  </a:lnTo>
                  <a:lnTo>
                    <a:pt x="49" y="2622"/>
                  </a:lnTo>
                  <a:lnTo>
                    <a:pt x="0" y="2913"/>
                  </a:lnTo>
                  <a:lnTo>
                    <a:pt x="1214" y="291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 name="Google Shape;486;p45"/>
            <p:cNvSpPr/>
            <p:nvPr/>
          </p:nvSpPr>
          <p:spPr>
            <a:xfrm>
              <a:off x="3277875" y="42426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 name="Google Shape;487;p45"/>
            <p:cNvSpPr/>
            <p:nvPr/>
          </p:nvSpPr>
          <p:spPr>
            <a:xfrm>
              <a:off x="3189300" y="4110400"/>
              <a:ext cx="132275" cy="132300"/>
            </a:xfrm>
            <a:custGeom>
              <a:rect b="b" l="l" r="r" t="t"/>
              <a:pathLst>
                <a:path extrusionOk="0" h="5292" w="5291">
                  <a:moveTo>
                    <a:pt x="5291" y="0"/>
                  </a:moveTo>
                  <a:lnTo>
                    <a:pt x="4757" y="49"/>
                  </a:lnTo>
                  <a:lnTo>
                    <a:pt x="4223" y="97"/>
                  </a:lnTo>
                  <a:lnTo>
                    <a:pt x="3738" y="243"/>
                  </a:lnTo>
                  <a:lnTo>
                    <a:pt x="3204" y="437"/>
                  </a:lnTo>
                  <a:lnTo>
                    <a:pt x="2767" y="631"/>
                  </a:lnTo>
                  <a:lnTo>
                    <a:pt x="2330" y="923"/>
                  </a:lnTo>
                  <a:lnTo>
                    <a:pt x="1942" y="1214"/>
                  </a:lnTo>
                  <a:lnTo>
                    <a:pt x="1553" y="1554"/>
                  </a:lnTo>
                  <a:lnTo>
                    <a:pt x="1214" y="1942"/>
                  </a:lnTo>
                  <a:lnTo>
                    <a:pt x="874" y="2330"/>
                  </a:lnTo>
                  <a:lnTo>
                    <a:pt x="631" y="2767"/>
                  </a:lnTo>
                  <a:lnTo>
                    <a:pt x="389" y="3252"/>
                  </a:lnTo>
                  <a:lnTo>
                    <a:pt x="243" y="3738"/>
                  </a:lnTo>
                  <a:lnTo>
                    <a:pt x="97" y="4223"/>
                  </a:lnTo>
                  <a:lnTo>
                    <a:pt x="0" y="4757"/>
                  </a:lnTo>
                  <a:lnTo>
                    <a:pt x="0" y="5291"/>
                  </a:lnTo>
                  <a:lnTo>
                    <a:pt x="1165" y="5291"/>
                  </a:lnTo>
                  <a:lnTo>
                    <a:pt x="1165" y="4903"/>
                  </a:lnTo>
                  <a:lnTo>
                    <a:pt x="1262" y="4466"/>
                  </a:lnTo>
                  <a:lnTo>
                    <a:pt x="1359" y="4078"/>
                  </a:lnTo>
                  <a:lnTo>
                    <a:pt x="1505" y="3689"/>
                  </a:lnTo>
                  <a:lnTo>
                    <a:pt x="1651" y="3350"/>
                  </a:lnTo>
                  <a:lnTo>
                    <a:pt x="1893" y="3010"/>
                  </a:lnTo>
                  <a:lnTo>
                    <a:pt x="2087" y="2670"/>
                  </a:lnTo>
                  <a:lnTo>
                    <a:pt x="2379" y="2379"/>
                  </a:lnTo>
                  <a:lnTo>
                    <a:pt x="2670" y="2136"/>
                  </a:lnTo>
                  <a:lnTo>
                    <a:pt x="3010" y="1893"/>
                  </a:lnTo>
                  <a:lnTo>
                    <a:pt x="3349" y="1699"/>
                  </a:lnTo>
                  <a:lnTo>
                    <a:pt x="3689" y="1505"/>
                  </a:lnTo>
                  <a:lnTo>
                    <a:pt x="4078" y="1359"/>
                  </a:lnTo>
                  <a:lnTo>
                    <a:pt x="4466" y="1262"/>
                  </a:lnTo>
                  <a:lnTo>
                    <a:pt x="4854" y="1214"/>
                  </a:lnTo>
                  <a:lnTo>
                    <a:pt x="5291" y="1165"/>
                  </a:lnTo>
                  <a:lnTo>
                    <a:pt x="529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 name="Google Shape;488;p45"/>
            <p:cNvSpPr/>
            <p:nvPr/>
          </p:nvSpPr>
          <p:spPr>
            <a:xfrm>
              <a:off x="3189300" y="4110400"/>
              <a:ext cx="132275" cy="132300"/>
            </a:xfrm>
            <a:custGeom>
              <a:rect b="b" l="l" r="r" t="t"/>
              <a:pathLst>
                <a:path extrusionOk="0" fill="none" h="5292" w="5291">
                  <a:moveTo>
                    <a:pt x="5291" y="1165"/>
                  </a:moveTo>
                  <a:lnTo>
                    <a:pt x="5291" y="0"/>
                  </a:lnTo>
                  <a:lnTo>
                    <a:pt x="5291" y="0"/>
                  </a:lnTo>
                  <a:lnTo>
                    <a:pt x="4757" y="49"/>
                  </a:lnTo>
                  <a:lnTo>
                    <a:pt x="4223" y="97"/>
                  </a:lnTo>
                  <a:lnTo>
                    <a:pt x="3738" y="243"/>
                  </a:lnTo>
                  <a:lnTo>
                    <a:pt x="3204" y="437"/>
                  </a:lnTo>
                  <a:lnTo>
                    <a:pt x="2767" y="631"/>
                  </a:lnTo>
                  <a:lnTo>
                    <a:pt x="2330" y="923"/>
                  </a:lnTo>
                  <a:lnTo>
                    <a:pt x="1942" y="1214"/>
                  </a:lnTo>
                  <a:lnTo>
                    <a:pt x="1553" y="1554"/>
                  </a:lnTo>
                  <a:lnTo>
                    <a:pt x="1214" y="1942"/>
                  </a:lnTo>
                  <a:lnTo>
                    <a:pt x="874" y="2330"/>
                  </a:lnTo>
                  <a:lnTo>
                    <a:pt x="631" y="2767"/>
                  </a:lnTo>
                  <a:lnTo>
                    <a:pt x="389" y="3252"/>
                  </a:lnTo>
                  <a:lnTo>
                    <a:pt x="243" y="3738"/>
                  </a:lnTo>
                  <a:lnTo>
                    <a:pt x="97" y="4223"/>
                  </a:lnTo>
                  <a:lnTo>
                    <a:pt x="0" y="4757"/>
                  </a:lnTo>
                  <a:lnTo>
                    <a:pt x="0" y="5291"/>
                  </a:lnTo>
                  <a:lnTo>
                    <a:pt x="1165" y="5291"/>
                  </a:lnTo>
                  <a:lnTo>
                    <a:pt x="1165" y="5291"/>
                  </a:lnTo>
                  <a:lnTo>
                    <a:pt x="1165" y="4903"/>
                  </a:lnTo>
                  <a:lnTo>
                    <a:pt x="1262" y="4466"/>
                  </a:lnTo>
                  <a:lnTo>
                    <a:pt x="1359" y="4078"/>
                  </a:lnTo>
                  <a:lnTo>
                    <a:pt x="1505" y="3689"/>
                  </a:lnTo>
                  <a:lnTo>
                    <a:pt x="1651" y="3350"/>
                  </a:lnTo>
                  <a:lnTo>
                    <a:pt x="1893" y="3010"/>
                  </a:lnTo>
                  <a:lnTo>
                    <a:pt x="2087" y="2670"/>
                  </a:lnTo>
                  <a:lnTo>
                    <a:pt x="2379" y="2379"/>
                  </a:lnTo>
                  <a:lnTo>
                    <a:pt x="2670" y="2136"/>
                  </a:lnTo>
                  <a:lnTo>
                    <a:pt x="3010" y="1893"/>
                  </a:lnTo>
                  <a:lnTo>
                    <a:pt x="3349" y="1699"/>
                  </a:lnTo>
                  <a:lnTo>
                    <a:pt x="3689" y="1505"/>
                  </a:lnTo>
                  <a:lnTo>
                    <a:pt x="4078" y="1359"/>
                  </a:lnTo>
                  <a:lnTo>
                    <a:pt x="4466" y="1262"/>
                  </a:lnTo>
                  <a:lnTo>
                    <a:pt x="4854" y="1214"/>
                  </a:lnTo>
                  <a:lnTo>
                    <a:pt x="5291" y="1165"/>
                  </a:lnTo>
                  <a:lnTo>
                    <a:pt x="5291"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 name="Google Shape;489;p45"/>
            <p:cNvSpPr/>
            <p:nvPr/>
          </p:nvSpPr>
          <p:spPr>
            <a:xfrm>
              <a:off x="3321550" y="41395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 name="Google Shape;490;p45"/>
            <p:cNvSpPr/>
            <p:nvPr/>
          </p:nvSpPr>
          <p:spPr>
            <a:xfrm>
              <a:off x="3559400" y="4169850"/>
              <a:ext cx="74050" cy="72850"/>
            </a:xfrm>
            <a:custGeom>
              <a:rect b="b" l="l" r="r" t="t"/>
              <a:pathLst>
                <a:path extrusionOk="0" h="2914" w="2962">
                  <a:moveTo>
                    <a:pt x="1" y="1"/>
                  </a:moveTo>
                  <a:lnTo>
                    <a:pt x="1" y="1166"/>
                  </a:lnTo>
                  <a:lnTo>
                    <a:pt x="340" y="1214"/>
                  </a:lnTo>
                  <a:lnTo>
                    <a:pt x="680" y="1311"/>
                  </a:lnTo>
                  <a:lnTo>
                    <a:pt x="971" y="1457"/>
                  </a:lnTo>
                  <a:lnTo>
                    <a:pt x="1263" y="1700"/>
                  </a:lnTo>
                  <a:lnTo>
                    <a:pt x="1457" y="1942"/>
                  </a:lnTo>
                  <a:lnTo>
                    <a:pt x="1651" y="2234"/>
                  </a:lnTo>
                  <a:lnTo>
                    <a:pt x="1748" y="2573"/>
                  </a:lnTo>
                  <a:lnTo>
                    <a:pt x="1797" y="2913"/>
                  </a:lnTo>
                  <a:lnTo>
                    <a:pt x="2962" y="2913"/>
                  </a:lnTo>
                  <a:lnTo>
                    <a:pt x="2962" y="2622"/>
                  </a:lnTo>
                  <a:lnTo>
                    <a:pt x="2913" y="2331"/>
                  </a:lnTo>
                  <a:lnTo>
                    <a:pt x="2719" y="1797"/>
                  </a:lnTo>
                  <a:lnTo>
                    <a:pt x="2428" y="1263"/>
                  </a:lnTo>
                  <a:lnTo>
                    <a:pt x="2088" y="826"/>
                  </a:lnTo>
                  <a:lnTo>
                    <a:pt x="1651" y="486"/>
                  </a:lnTo>
                  <a:lnTo>
                    <a:pt x="1166" y="195"/>
                  </a:lnTo>
                  <a:lnTo>
                    <a:pt x="583" y="49"/>
                  </a:lnTo>
                  <a:lnTo>
                    <a:pt x="29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 name="Google Shape;491;p45"/>
            <p:cNvSpPr/>
            <p:nvPr/>
          </p:nvSpPr>
          <p:spPr>
            <a:xfrm>
              <a:off x="3559400" y="4169850"/>
              <a:ext cx="74050" cy="72850"/>
            </a:xfrm>
            <a:custGeom>
              <a:rect b="b" l="l" r="r" t="t"/>
              <a:pathLst>
                <a:path extrusionOk="0" fill="none" h="2914" w="2962">
                  <a:moveTo>
                    <a:pt x="1797" y="2913"/>
                  </a:moveTo>
                  <a:lnTo>
                    <a:pt x="2962" y="2913"/>
                  </a:lnTo>
                  <a:lnTo>
                    <a:pt x="2962" y="2913"/>
                  </a:lnTo>
                  <a:lnTo>
                    <a:pt x="2962" y="2622"/>
                  </a:lnTo>
                  <a:lnTo>
                    <a:pt x="2913" y="2331"/>
                  </a:lnTo>
                  <a:lnTo>
                    <a:pt x="2719" y="1797"/>
                  </a:lnTo>
                  <a:lnTo>
                    <a:pt x="2428" y="1263"/>
                  </a:lnTo>
                  <a:lnTo>
                    <a:pt x="2088" y="826"/>
                  </a:lnTo>
                  <a:lnTo>
                    <a:pt x="1651" y="486"/>
                  </a:lnTo>
                  <a:lnTo>
                    <a:pt x="1166" y="195"/>
                  </a:lnTo>
                  <a:lnTo>
                    <a:pt x="583" y="49"/>
                  </a:lnTo>
                  <a:lnTo>
                    <a:pt x="292" y="1"/>
                  </a:lnTo>
                  <a:lnTo>
                    <a:pt x="1" y="1"/>
                  </a:lnTo>
                  <a:lnTo>
                    <a:pt x="1" y="1166"/>
                  </a:lnTo>
                  <a:lnTo>
                    <a:pt x="1" y="1166"/>
                  </a:lnTo>
                  <a:lnTo>
                    <a:pt x="340" y="1214"/>
                  </a:lnTo>
                  <a:lnTo>
                    <a:pt x="680" y="1311"/>
                  </a:lnTo>
                  <a:lnTo>
                    <a:pt x="971" y="1457"/>
                  </a:lnTo>
                  <a:lnTo>
                    <a:pt x="1263" y="1700"/>
                  </a:lnTo>
                  <a:lnTo>
                    <a:pt x="1457" y="1942"/>
                  </a:lnTo>
                  <a:lnTo>
                    <a:pt x="1651" y="2234"/>
                  </a:lnTo>
                  <a:lnTo>
                    <a:pt x="1748" y="2573"/>
                  </a:lnTo>
                  <a:lnTo>
                    <a:pt x="1797" y="2913"/>
                  </a:lnTo>
                  <a:lnTo>
                    <a:pt x="1797" y="291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 name="Google Shape;492;p45"/>
            <p:cNvSpPr/>
            <p:nvPr/>
          </p:nvSpPr>
          <p:spPr>
            <a:xfrm>
              <a:off x="3604300" y="42426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 name="Google Shape;493;p45"/>
            <p:cNvSpPr/>
            <p:nvPr/>
          </p:nvSpPr>
          <p:spPr>
            <a:xfrm>
              <a:off x="3559400" y="4110400"/>
              <a:ext cx="132300" cy="132300"/>
            </a:xfrm>
            <a:custGeom>
              <a:rect b="b" l="l" r="r" t="t"/>
              <a:pathLst>
                <a:path extrusionOk="0" h="5292" w="5292">
                  <a:moveTo>
                    <a:pt x="1" y="0"/>
                  </a:moveTo>
                  <a:lnTo>
                    <a:pt x="1" y="1165"/>
                  </a:lnTo>
                  <a:lnTo>
                    <a:pt x="438" y="1214"/>
                  </a:lnTo>
                  <a:lnTo>
                    <a:pt x="826" y="1262"/>
                  </a:lnTo>
                  <a:lnTo>
                    <a:pt x="1214" y="1359"/>
                  </a:lnTo>
                  <a:lnTo>
                    <a:pt x="1602" y="1505"/>
                  </a:lnTo>
                  <a:lnTo>
                    <a:pt x="1991" y="1699"/>
                  </a:lnTo>
                  <a:lnTo>
                    <a:pt x="2331" y="1893"/>
                  </a:lnTo>
                  <a:lnTo>
                    <a:pt x="2622" y="2136"/>
                  </a:lnTo>
                  <a:lnTo>
                    <a:pt x="2913" y="2379"/>
                  </a:lnTo>
                  <a:lnTo>
                    <a:pt x="3204" y="2670"/>
                  </a:lnTo>
                  <a:lnTo>
                    <a:pt x="3447" y="3010"/>
                  </a:lnTo>
                  <a:lnTo>
                    <a:pt x="3641" y="3350"/>
                  </a:lnTo>
                  <a:lnTo>
                    <a:pt x="3787" y="3689"/>
                  </a:lnTo>
                  <a:lnTo>
                    <a:pt x="3932" y="4078"/>
                  </a:lnTo>
                  <a:lnTo>
                    <a:pt x="4029" y="4466"/>
                  </a:lnTo>
                  <a:lnTo>
                    <a:pt x="4127" y="4903"/>
                  </a:lnTo>
                  <a:lnTo>
                    <a:pt x="4127" y="5291"/>
                  </a:lnTo>
                  <a:lnTo>
                    <a:pt x="5291" y="5291"/>
                  </a:lnTo>
                  <a:lnTo>
                    <a:pt x="5291" y="4757"/>
                  </a:lnTo>
                  <a:lnTo>
                    <a:pt x="5194" y="4223"/>
                  </a:lnTo>
                  <a:lnTo>
                    <a:pt x="5097" y="3738"/>
                  </a:lnTo>
                  <a:lnTo>
                    <a:pt x="4903" y="3252"/>
                  </a:lnTo>
                  <a:lnTo>
                    <a:pt x="4660" y="2767"/>
                  </a:lnTo>
                  <a:lnTo>
                    <a:pt x="4418" y="2330"/>
                  </a:lnTo>
                  <a:lnTo>
                    <a:pt x="4078" y="1942"/>
                  </a:lnTo>
                  <a:lnTo>
                    <a:pt x="3738" y="1554"/>
                  </a:lnTo>
                  <a:lnTo>
                    <a:pt x="3398" y="1214"/>
                  </a:lnTo>
                  <a:lnTo>
                    <a:pt x="2962" y="923"/>
                  </a:lnTo>
                  <a:lnTo>
                    <a:pt x="2525" y="631"/>
                  </a:lnTo>
                  <a:lnTo>
                    <a:pt x="2088" y="437"/>
                  </a:lnTo>
                  <a:lnTo>
                    <a:pt x="1602" y="243"/>
                  </a:lnTo>
                  <a:lnTo>
                    <a:pt x="1069" y="97"/>
                  </a:lnTo>
                  <a:lnTo>
                    <a:pt x="535" y="49"/>
                  </a:lnTo>
                  <a:lnTo>
                    <a:pt x="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 name="Google Shape;494;p45"/>
            <p:cNvSpPr/>
            <p:nvPr/>
          </p:nvSpPr>
          <p:spPr>
            <a:xfrm>
              <a:off x="3559400" y="4110400"/>
              <a:ext cx="132300" cy="132300"/>
            </a:xfrm>
            <a:custGeom>
              <a:rect b="b" l="l" r="r" t="t"/>
              <a:pathLst>
                <a:path extrusionOk="0" fill="none" h="5292" w="5292">
                  <a:moveTo>
                    <a:pt x="1" y="0"/>
                  </a:moveTo>
                  <a:lnTo>
                    <a:pt x="1" y="1165"/>
                  </a:lnTo>
                  <a:lnTo>
                    <a:pt x="1" y="1165"/>
                  </a:lnTo>
                  <a:lnTo>
                    <a:pt x="438" y="1214"/>
                  </a:lnTo>
                  <a:lnTo>
                    <a:pt x="826" y="1262"/>
                  </a:lnTo>
                  <a:lnTo>
                    <a:pt x="1214" y="1359"/>
                  </a:lnTo>
                  <a:lnTo>
                    <a:pt x="1602" y="1505"/>
                  </a:lnTo>
                  <a:lnTo>
                    <a:pt x="1991" y="1699"/>
                  </a:lnTo>
                  <a:lnTo>
                    <a:pt x="2331" y="1893"/>
                  </a:lnTo>
                  <a:lnTo>
                    <a:pt x="2622" y="2136"/>
                  </a:lnTo>
                  <a:lnTo>
                    <a:pt x="2913" y="2379"/>
                  </a:lnTo>
                  <a:lnTo>
                    <a:pt x="3204" y="2670"/>
                  </a:lnTo>
                  <a:lnTo>
                    <a:pt x="3447" y="3010"/>
                  </a:lnTo>
                  <a:lnTo>
                    <a:pt x="3641" y="3350"/>
                  </a:lnTo>
                  <a:lnTo>
                    <a:pt x="3787" y="3689"/>
                  </a:lnTo>
                  <a:lnTo>
                    <a:pt x="3932" y="4078"/>
                  </a:lnTo>
                  <a:lnTo>
                    <a:pt x="4029" y="4466"/>
                  </a:lnTo>
                  <a:lnTo>
                    <a:pt x="4127" y="4903"/>
                  </a:lnTo>
                  <a:lnTo>
                    <a:pt x="4127" y="5291"/>
                  </a:lnTo>
                  <a:lnTo>
                    <a:pt x="5291" y="5291"/>
                  </a:lnTo>
                  <a:lnTo>
                    <a:pt x="5291" y="5291"/>
                  </a:lnTo>
                  <a:lnTo>
                    <a:pt x="5291" y="4757"/>
                  </a:lnTo>
                  <a:lnTo>
                    <a:pt x="5194" y="4223"/>
                  </a:lnTo>
                  <a:lnTo>
                    <a:pt x="5097" y="3738"/>
                  </a:lnTo>
                  <a:lnTo>
                    <a:pt x="4903" y="3252"/>
                  </a:lnTo>
                  <a:lnTo>
                    <a:pt x="4660" y="2767"/>
                  </a:lnTo>
                  <a:lnTo>
                    <a:pt x="4418" y="2330"/>
                  </a:lnTo>
                  <a:lnTo>
                    <a:pt x="4078" y="1942"/>
                  </a:lnTo>
                  <a:lnTo>
                    <a:pt x="3738" y="1554"/>
                  </a:lnTo>
                  <a:lnTo>
                    <a:pt x="3398" y="1214"/>
                  </a:lnTo>
                  <a:lnTo>
                    <a:pt x="2962" y="923"/>
                  </a:lnTo>
                  <a:lnTo>
                    <a:pt x="2525" y="631"/>
                  </a:lnTo>
                  <a:lnTo>
                    <a:pt x="2088" y="437"/>
                  </a:lnTo>
                  <a:lnTo>
                    <a:pt x="1602" y="243"/>
                  </a:lnTo>
                  <a:lnTo>
                    <a:pt x="1069" y="97"/>
                  </a:lnTo>
                  <a:lnTo>
                    <a:pt x="535" y="49"/>
                  </a:lnTo>
                  <a:lnTo>
                    <a:pt x="1" y="0"/>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 name="Google Shape;495;p45"/>
            <p:cNvSpPr/>
            <p:nvPr/>
          </p:nvSpPr>
          <p:spPr>
            <a:xfrm>
              <a:off x="3559400" y="41104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6"/>
          <p:cNvSpPr/>
          <p:nvPr/>
        </p:nvSpPr>
        <p:spPr>
          <a:xfrm>
            <a:off x="4250650" y="6563563"/>
            <a:ext cx="9786600" cy="10716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 name="Google Shape;501;p46"/>
          <p:cNvSpPr txBox="1"/>
          <p:nvPr>
            <p:ph type="title"/>
          </p:nvPr>
        </p:nvSpPr>
        <p:spPr>
          <a:xfrm>
            <a:off x="1605350" y="2401663"/>
            <a:ext cx="15077400" cy="4200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150,000</a:t>
            </a:r>
            <a:endParaRPr/>
          </a:p>
        </p:txBody>
      </p:sp>
      <p:sp>
        <p:nvSpPr>
          <p:cNvPr id="502" name="Google Shape;502;p46"/>
          <p:cNvSpPr txBox="1"/>
          <p:nvPr>
            <p:ph idx="1" type="subTitle"/>
          </p:nvPr>
        </p:nvSpPr>
        <p:spPr>
          <a:xfrm>
            <a:off x="4464950" y="6645125"/>
            <a:ext cx="9358200" cy="994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Big numbers catch your audience’s attention</a:t>
            </a:r>
            <a:endParaRPr/>
          </a:p>
        </p:txBody>
      </p:sp>
      <p:grpSp>
        <p:nvGrpSpPr>
          <p:cNvPr id="503" name="Google Shape;503;p46"/>
          <p:cNvGrpSpPr/>
          <p:nvPr/>
        </p:nvGrpSpPr>
        <p:grpSpPr>
          <a:xfrm>
            <a:off x="16231231" y="8197267"/>
            <a:ext cx="616277" cy="829505"/>
            <a:chOff x="7865275" y="2154000"/>
            <a:chExt cx="1114425" cy="1500009"/>
          </a:xfrm>
        </p:grpSpPr>
        <p:sp>
          <p:nvSpPr>
            <p:cNvPr id="504" name="Google Shape;504;p46"/>
            <p:cNvSpPr/>
            <p:nvPr/>
          </p:nvSpPr>
          <p:spPr>
            <a:xfrm>
              <a:off x="7865275" y="2989650"/>
              <a:ext cx="1114425" cy="664359"/>
            </a:xfrm>
            <a:custGeom>
              <a:rect b="b" l="l" r="r" t="t"/>
              <a:pathLst>
                <a:path extrusionOk="0" h="45434" w="44577">
                  <a:moveTo>
                    <a:pt x="0" y="857"/>
                  </a:moveTo>
                  <a:lnTo>
                    <a:pt x="22717" y="45434"/>
                  </a:lnTo>
                  <a:lnTo>
                    <a:pt x="44577" y="0"/>
                  </a:lnTo>
                </a:path>
              </a:pathLst>
            </a:custGeom>
            <a:noFill/>
            <a:ln cap="flat" cmpd="sng" w="9525">
              <a:solidFill>
                <a:schemeClr val="lt1"/>
              </a:solidFill>
              <a:prstDash val="solid"/>
              <a:round/>
              <a:headEnd len="med" w="med" type="none"/>
              <a:tailEnd len="med" w="med" type="none"/>
            </a:ln>
          </p:spPr>
        </p:sp>
        <p:cxnSp>
          <p:nvCxnSpPr>
            <p:cNvPr id="505" name="Google Shape;505;p46"/>
            <p:cNvCxnSpPr/>
            <p:nvPr/>
          </p:nvCxnSpPr>
          <p:spPr>
            <a:xfrm>
              <a:off x="8422500" y="2154000"/>
              <a:ext cx="0" cy="1500000"/>
            </a:xfrm>
            <a:prstGeom prst="straightConnector1">
              <a:avLst/>
            </a:prstGeom>
            <a:noFill/>
            <a:ln cap="flat" cmpd="sng" w="9525">
              <a:solidFill>
                <a:schemeClr val="lt1"/>
              </a:solidFill>
              <a:prstDash val="solid"/>
              <a:round/>
              <a:headEnd len="med" w="med" type="none"/>
              <a:tailEnd len="med" w="med" type="none"/>
            </a:ln>
          </p:spPr>
        </p:cxnSp>
      </p:grpSp>
      <p:sp>
        <p:nvSpPr>
          <p:cNvPr id="506" name="Google Shape;506;p46"/>
          <p:cNvSpPr/>
          <p:nvPr/>
        </p:nvSpPr>
        <p:spPr>
          <a:xfrm>
            <a:off x="1578684"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 name="Google Shape;507;p46"/>
          <p:cNvSpPr txBox="1"/>
          <p:nvPr>
            <p:ph idx="2" type="subTitle"/>
          </p:nvPr>
        </p:nvSpPr>
        <p:spPr>
          <a:xfrm>
            <a:off x="2028700" y="711600"/>
            <a:ext cx="6838200" cy="538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lt2"/>
              </a:buClr>
              <a:buSzPts val="2200"/>
              <a:buFont typeface="Arial"/>
              <a:buNone/>
            </a:pPr>
            <a:r>
              <a:rPr lang="en"/>
              <a:t>WORKSHOP | 2XXX</a:t>
            </a:r>
            <a:endParaRPr/>
          </a:p>
        </p:txBody>
      </p:sp>
      <p:pic>
        <p:nvPicPr>
          <p:cNvPr id="508" name="Google Shape;508;p46"/>
          <p:cNvPicPr preferRelativeResize="0"/>
          <p:nvPr/>
        </p:nvPicPr>
        <p:blipFill rotWithShape="1">
          <a:blip r:embed="rId3">
            <a:alphaModFix/>
          </a:blip>
          <a:srcRect b="-3251" l="38322" r="1233" t="51810"/>
          <a:stretch/>
        </p:blipFill>
        <p:spPr>
          <a:xfrm rot="-1971019">
            <a:off x="1619110" y="2286299"/>
            <a:ext cx="2286621" cy="1945857"/>
          </a:xfrm>
          <a:prstGeom prst="rect">
            <a:avLst/>
          </a:prstGeom>
          <a:noFill/>
          <a:ln>
            <a:noFill/>
          </a:ln>
          <a:effectLst>
            <a:outerShdw blurRad="28575" rotWithShape="0" algn="bl" dir="5400000" dist="104775">
              <a:schemeClr val="lt2">
                <a:alpha val="54000"/>
              </a:schemeClr>
            </a:outerShdw>
          </a:effectLst>
        </p:spPr>
      </p:pic>
      <p:pic>
        <p:nvPicPr>
          <p:cNvPr id="509" name="Google Shape;509;p46"/>
          <p:cNvPicPr preferRelativeResize="0"/>
          <p:nvPr/>
        </p:nvPicPr>
        <p:blipFill rotWithShape="1">
          <a:blip r:embed="rId3">
            <a:alphaModFix/>
          </a:blip>
          <a:srcRect b="44751" l="0" r="12579" t="0"/>
          <a:stretch/>
        </p:blipFill>
        <p:spPr>
          <a:xfrm rot="669458">
            <a:off x="13204748" y="5582893"/>
            <a:ext cx="3307049" cy="2089954"/>
          </a:xfrm>
          <a:prstGeom prst="rect">
            <a:avLst/>
          </a:prstGeom>
          <a:noFill/>
          <a:ln>
            <a:noFill/>
          </a:ln>
          <a:effectLst>
            <a:outerShdw blurRad="28575" rotWithShape="0" algn="bl" dir="5400000" dist="104775">
              <a:schemeClr val="lt2">
                <a:alpha val="54000"/>
              </a:scheme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7"/>
          <p:cNvSpPr/>
          <p:nvPr/>
        </p:nvSpPr>
        <p:spPr>
          <a:xfrm>
            <a:off x="1682350" y="3290850"/>
            <a:ext cx="5729400" cy="18882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lt2"/>
              </a:buClr>
              <a:buSzPts val="2200"/>
              <a:buFont typeface="Arial"/>
              <a:buNone/>
            </a:pPr>
            <a:r>
              <a:rPr lang="en" sz="8200">
                <a:solidFill>
                  <a:schemeClr val="lt1"/>
                </a:solidFill>
                <a:latin typeface="Inter Black"/>
                <a:ea typeface="Inter Black"/>
                <a:cs typeface="Inter Black"/>
                <a:sym typeface="Inter Black"/>
              </a:rPr>
              <a:t>$50,000</a:t>
            </a:r>
            <a:endParaRPr sz="8200">
              <a:solidFill>
                <a:schemeClr val="lt1"/>
              </a:solidFill>
              <a:latin typeface="Inter Black"/>
              <a:ea typeface="Inter Black"/>
              <a:cs typeface="Inter Black"/>
              <a:sym typeface="Inter Black"/>
            </a:endParaRPr>
          </a:p>
        </p:txBody>
      </p:sp>
      <p:sp>
        <p:nvSpPr>
          <p:cNvPr id="515" name="Google Shape;515;p47"/>
          <p:cNvSpPr/>
          <p:nvPr/>
        </p:nvSpPr>
        <p:spPr>
          <a:xfrm>
            <a:off x="2652425" y="7000400"/>
            <a:ext cx="1174200" cy="11742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 name="Google Shape;516;p47"/>
          <p:cNvSpPr/>
          <p:nvPr/>
        </p:nvSpPr>
        <p:spPr>
          <a:xfrm>
            <a:off x="5267483" y="7000400"/>
            <a:ext cx="1174200" cy="11742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517" name="Google Shape;517;p47" title="Chart">
            <a:hlinkClick r:id="rId3"/>
          </p:cNvPr>
          <p:cNvPicPr preferRelativeResize="0"/>
          <p:nvPr/>
        </p:nvPicPr>
        <p:blipFill>
          <a:blip r:embed="rId4">
            <a:alphaModFix/>
          </a:blip>
          <a:stretch>
            <a:fillRect/>
          </a:stretch>
        </p:blipFill>
        <p:spPr>
          <a:xfrm>
            <a:off x="10036050" y="2464600"/>
            <a:ext cx="4706700" cy="4706749"/>
          </a:xfrm>
          <a:prstGeom prst="rect">
            <a:avLst/>
          </a:prstGeom>
          <a:noFill/>
          <a:ln>
            <a:noFill/>
          </a:ln>
        </p:spPr>
      </p:pic>
      <p:sp>
        <p:nvSpPr>
          <p:cNvPr id="518" name="Google Shape;518;p47"/>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BUDGET</a:t>
            </a:r>
            <a:endParaRPr/>
          </a:p>
        </p:txBody>
      </p:sp>
      <p:sp>
        <p:nvSpPr>
          <p:cNvPr id="519" name="Google Shape;519;p47"/>
          <p:cNvSpPr txBox="1"/>
          <p:nvPr/>
        </p:nvSpPr>
        <p:spPr>
          <a:xfrm>
            <a:off x="2126525" y="6165500"/>
            <a:ext cx="2226000" cy="611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60%</a:t>
            </a:r>
            <a:endParaRPr sz="2800">
              <a:solidFill>
                <a:schemeClr val="lt1"/>
              </a:solidFill>
              <a:latin typeface="DM Sans Medium"/>
              <a:ea typeface="DM Sans Medium"/>
              <a:cs typeface="DM Sans Medium"/>
              <a:sym typeface="DM Sans Medium"/>
            </a:endParaRPr>
          </a:p>
        </p:txBody>
      </p:sp>
      <p:sp>
        <p:nvSpPr>
          <p:cNvPr id="520" name="Google Shape;520;p47"/>
          <p:cNvSpPr txBox="1"/>
          <p:nvPr/>
        </p:nvSpPr>
        <p:spPr>
          <a:xfrm>
            <a:off x="4741583" y="6165500"/>
            <a:ext cx="2226000" cy="611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40%</a:t>
            </a:r>
            <a:endParaRPr sz="2800">
              <a:solidFill>
                <a:schemeClr val="lt1"/>
              </a:solidFill>
              <a:latin typeface="DM Sans Medium"/>
              <a:ea typeface="DM Sans Medium"/>
              <a:cs typeface="DM Sans Medium"/>
              <a:sym typeface="DM Sans Medium"/>
            </a:endParaRPr>
          </a:p>
        </p:txBody>
      </p:sp>
      <p:sp>
        <p:nvSpPr>
          <p:cNvPr id="521" name="Google Shape;521;p47"/>
          <p:cNvSpPr txBox="1"/>
          <p:nvPr/>
        </p:nvSpPr>
        <p:spPr>
          <a:xfrm>
            <a:off x="1372750" y="5365100"/>
            <a:ext cx="6348600" cy="800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BUDGET ALLOCATION</a:t>
            </a:r>
            <a:endParaRPr sz="3800">
              <a:solidFill>
                <a:schemeClr val="lt1"/>
              </a:solidFill>
              <a:latin typeface="Inter Black"/>
              <a:ea typeface="Inter Black"/>
              <a:cs typeface="Inter Black"/>
              <a:sym typeface="Inter Black"/>
            </a:endParaRPr>
          </a:p>
        </p:txBody>
      </p:sp>
      <p:sp>
        <p:nvSpPr>
          <p:cNvPr id="522" name="Google Shape;522;p47"/>
          <p:cNvSpPr txBox="1"/>
          <p:nvPr/>
        </p:nvSpPr>
        <p:spPr>
          <a:xfrm>
            <a:off x="1986250" y="2566881"/>
            <a:ext cx="5121600" cy="800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BUDGET</a:t>
            </a:r>
            <a:endParaRPr sz="3800">
              <a:solidFill>
                <a:schemeClr val="lt1"/>
              </a:solidFill>
              <a:latin typeface="Inter Black"/>
              <a:ea typeface="Inter Black"/>
              <a:cs typeface="Inter Black"/>
              <a:sym typeface="Inter Black"/>
            </a:endParaRPr>
          </a:p>
        </p:txBody>
      </p:sp>
      <p:sp>
        <p:nvSpPr>
          <p:cNvPr id="523" name="Google Shape;523;p47"/>
          <p:cNvSpPr txBox="1"/>
          <p:nvPr/>
        </p:nvSpPr>
        <p:spPr>
          <a:xfrm>
            <a:off x="7930775" y="7920925"/>
            <a:ext cx="8917200" cy="966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chemeClr val="lt1"/>
                </a:solidFill>
                <a:latin typeface="DM Sans Medium"/>
                <a:ea typeface="DM Sans Medium"/>
                <a:cs typeface="DM Sans Medium"/>
                <a:sym typeface="DM Sans Medium"/>
              </a:rPr>
              <a:t>Follow the link in the graph to modify its data and then paste the new one here. </a:t>
            </a:r>
            <a:r>
              <a:rPr b="1" lang="en" sz="2400">
                <a:solidFill>
                  <a:schemeClr val="lt1"/>
                </a:solidFill>
                <a:uFill>
                  <a:noFill/>
                </a:uFill>
                <a:latin typeface="DM Sans"/>
                <a:ea typeface="DM Sans"/>
                <a:cs typeface="DM Sans"/>
                <a:sym typeface="DM Sans"/>
                <a:hlinkClick r:id="rId5">
                  <a:extLst>
                    <a:ext uri="{A12FA001-AC4F-418D-AE19-62706E023703}">
                      <ahyp:hlinkClr val="tx"/>
                    </a:ext>
                  </a:extLst>
                </a:hlinkClick>
              </a:rPr>
              <a:t>For more info, click here</a:t>
            </a:r>
            <a:endParaRPr b="1" sz="2400">
              <a:solidFill>
                <a:schemeClr val="lt1"/>
              </a:solidFill>
              <a:latin typeface="DM Sans"/>
              <a:ea typeface="DM Sans"/>
              <a:cs typeface="DM Sans"/>
              <a:sym typeface="DM Sans"/>
            </a:endParaRPr>
          </a:p>
        </p:txBody>
      </p:sp>
      <p:sp>
        <p:nvSpPr>
          <p:cNvPr id="524" name="Google Shape;524;p47"/>
          <p:cNvSpPr txBox="1"/>
          <p:nvPr/>
        </p:nvSpPr>
        <p:spPr>
          <a:xfrm>
            <a:off x="2126525" y="8277700"/>
            <a:ext cx="2226000" cy="611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Mars</a:t>
            </a:r>
            <a:endParaRPr sz="2800">
              <a:solidFill>
                <a:schemeClr val="lt1"/>
              </a:solidFill>
              <a:latin typeface="DM Sans Medium"/>
              <a:ea typeface="DM Sans Medium"/>
              <a:cs typeface="DM Sans Medium"/>
              <a:sym typeface="DM Sans Medium"/>
            </a:endParaRPr>
          </a:p>
        </p:txBody>
      </p:sp>
      <p:sp>
        <p:nvSpPr>
          <p:cNvPr id="525" name="Google Shape;525;p47"/>
          <p:cNvSpPr txBox="1"/>
          <p:nvPr/>
        </p:nvSpPr>
        <p:spPr>
          <a:xfrm>
            <a:off x="4741583" y="8277700"/>
            <a:ext cx="2226000" cy="611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Saturn</a:t>
            </a:r>
            <a:endParaRPr sz="2800">
              <a:solidFill>
                <a:schemeClr val="lt1"/>
              </a:solidFill>
              <a:latin typeface="DM Sans Medium"/>
              <a:ea typeface="DM Sans Medium"/>
              <a:cs typeface="DM Sans Medium"/>
              <a:sym typeface="DM Sans Medium"/>
            </a:endParaRPr>
          </a:p>
        </p:txBody>
      </p:sp>
      <p:sp>
        <p:nvSpPr>
          <p:cNvPr id="526" name="Google Shape;526;p47"/>
          <p:cNvSpPr txBox="1"/>
          <p:nvPr/>
        </p:nvSpPr>
        <p:spPr>
          <a:xfrm>
            <a:off x="8358839" y="3470725"/>
            <a:ext cx="1735800" cy="61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sz="3800">
                <a:solidFill>
                  <a:schemeClr val="lt1"/>
                </a:solidFill>
                <a:latin typeface="Inter Black"/>
                <a:ea typeface="Inter Black"/>
                <a:cs typeface="Inter Black"/>
                <a:sym typeface="Inter Black"/>
              </a:rPr>
              <a:t>60%</a:t>
            </a:r>
            <a:endParaRPr sz="3800">
              <a:solidFill>
                <a:schemeClr val="lt1"/>
              </a:solidFill>
              <a:latin typeface="Inter Black"/>
              <a:ea typeface="Inter Black"/>
              <a:cs typeface="Inter Black"/>
              <a:sym typeface="Inter Black"/>
            </a:endParaRPr>
          </a:p>
        </p:txBody>
      </p:sp>
      <p:sp>
        <p:nvSpPr>
          <p:cNvPr id="527" name="Google Shape;527;p47"/>
          <p:cNvSpPr txBox="1"/>
          <p:nvPr/>
        </p:nvSpPr>
        <p:spPr>
          <a:xfrm>
            <a:off x="15111825" y="5077175"/>
            <a:ext cx="1735800" cy="61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sz="3800">
                <a:solidFill>
                  <a:schemeClr val="lt1"/>
                </a:solidFill>
                <a:latin typeface="Inter Black"/>
                <a:ea typeface="Inter Black"/>
                <a:cs typeface="Inter Black"/>
                <a:sym typeface="Inter Black"/>
              </a:rPr>
              <a:t>40%</a:t>
            </a:r>
            <a:endParaRPr sz="3800">
              <a:solidFill>
                <a:schemeClr val="lt1"/>
              </a:solidFill>
              <a:latin typeface="Inter Black"/>
              <a:ea typeface="Inter Black"/>
              <a:cs typeface="Inter Black"/>
              <a:sym typeface="Inter Black"/>
            </a:endParaRPr>
          </a:p>
        </p:txBody>
      </p:sp>
      <p:cxnSp>
        <p:nvCxnSpPr>
          <p:cNvPr id="528" name="Google Shape;528;p47"/>
          <p:cNvCxnSpPr>
            <a:stCxn id="526" idx="3"/>
          </p:cNvCxnSpPr>
          <p:nvPr/>
        </p:nvCxnSpPr>
        <p:spPr>
          <a:xfrm>
            <a:off x="10094639" y="3776425"/>
            <a:ext cx="1496400" cy="0"/>
          </a:xfrm>
          <a:prstGeom prst="straightConnector1">
            <a:avLst/>
          </a:prstGeom>
          <a:noFill/>
          <a:ln cap="flat" cmpd="sng" w="9525">
            <a:solidFill>
              <a:schemeClr val="dk2"/>
            </a:solidFill>
            <a:prstDash val="solid"/>
            <a:round/>
            <a:headEnd len="med" w="med" type="oval"/>
            <a:tailEnd len="med" w="med" type="oval"/>
          </a:ln>
        </p:spPr>
      </p:cxnSp>
      <p:cxnSp>
        <p:nvCxnSpPr>
          <p:cNvPr id="529" name="Google Shape;529;p47"/>
          <p:cNvCxnSpPr>
            <a:stCxn id="527" idx="1"/>
          </p:cNvCxnSpPr>
          <p:nvPr/>
        </p:nvCxnSpPr>
        <p:spPr>
          <a:xfrm rot="10800000">
            <a:off x="13547625" y="5382875"/>
            <a:ext cx="1564200" cy="0"/>
          </a:xfrm>
          <a:prstGeom prst="straightConnector1">
            <a:avLst/>
          </a:prstGeom>
          <a:noFill/>
          <a:ln cap="flat" cmpd="sng" w="9525">
            <a:solidFill>
              <a:schemeClr val="lt1"/>
            </a:solidFill>
            <a:prstDash val="solid"/>
            <a:round/>
            <a:headEnd len="med" w="med" type="oval"/>
            <a:tailEnd len="med" w="med" type="oval"/>
          </a:ln>
        </p:spPr>
      </p:cxnSp>
      <p:sp>
        <p:nvSpPr>
          <p:cNvPr id="530" name="Google Shape;530;p47"/>
          <p:cNvSpPr/>
          <p:nvPr/>
        </p:nvSpPr>
        <p:spPr>
          <a:xfrm>
            <a:off x="12550101" y="7269851"/>
            <a:ext cx="448800" cy="4488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 name="Google Shape;531;p47"/>
          <p:cNvSpPr/>
          <p:nvPr/>
        </p:nvSpPr>
        <p:spPr>
          <a:xfrm>
            <a:off x="9434451" y="7274144"/>
            <a:ext cx="448800" cy="448800"/>
          </a:xfrm>
          <a:prstGeom prst="ellipse">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 name="Google Shape;532;p47"/>
          <p:cNvSpPr txBox="1"/>
          <p:nvPr/>
        </p:nvSpPr>
        <p:spPr>
          <a:xfrm>
            <a:off x="9883251" y="7192800"/>
            <a:ext cx="2548200" cy="611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DM Sans Medium"/>
                <a:ea typeface="DM Sans Medium"/>
                <a:cs typeface="DM Sans Medium"/>
                <a:sym typeface="DM Sans Medium"/>
              </a:rPr>
              <a:t>Mercury</a:t>
            </a:r>
            <a:endParaRPr sz="2800">
              <a:solidFill>
                <a:schemeClr val="lt1"/>
              </a:solidFill>
              <a:latin typeface="DM Sans Medium"/>
              <a:ea typeface="DM Sans Medium"/>
              <a:cs typeface="DM Sans Medium"/>
              <a:sym typeface="DM Sans Medium"/>
            </a:endParaRPr>
          </a:p>
        </p:txBody>
      </p:sp>
      <p:sp>
        <p:nvSpPr>
          <p:cNvPr id="533" name="Google Shape;533;p47"/>
          <p:cNvSpPr txBox="1"/>
          <p:nvPr/>
        </p:nvSpPr>
        <p:spPr>
          <a:xfrm>
            <a:off x="12998901" y="7192800"/>
            <a:ext cx="2548200" cy="611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DM Sans Medium"/>
                <a:ea typeface="DM Sans Medium"/>
                <a:cs typeface="DM Sans Medium"/>
                <a:sym typeface="DM Sans Medium"/>
              </a:rPr>
              <a:t>Venus</a:t>
            </a:r>
            <a:endParaRPr sz="2800">
              <a:solidFill>
                <a:schemeClr val="lt1"/>
              </a:solidFill>
              <a:latin typeface="DM Sans Medium"/>
              <a:ea typeface="DM Sans Medium"/>
              <a:cs typeface="DM Sans Medium"/>
              <a:sym typeface="DM Sans Medium"/>
            </a:endParaRPr>
          </a:p>
        </p:txBody>
      </p:sp>
      <p:grpSp>
        <p:nvGrpSpPr>
          <p:cNvPr id="534" name="Google Shape;534;p47"/>
          <p:cNvGrpSpPr/>
          <p:nvPr/>
        </p:nvGrpSpPr>
        <p:grpSpPr>
          <a:xfrm>
            <a:off x="2992919" y="7340321"/>
            <a:ext cx="493256" cy="494459"/>
            <a:chOff x="3191725" y="1843625"/>
            <a:chExt cx="502400" cy="503625"/>
          </a:xfrm>
        </p:grpSpPr>
        <p:sp>
          <p:nvSpPr>
            <p:cNvPr id="535" name="Google Shape;535;p47"/>
            <p:cNvSpPr/>
            <p:nvPr/>
          </p:nvSpPr>
          <p:spPr>
            <a:xfrm>
              <a:off x="3191725" y="1843625"/>
              <a:ext cx="117725" cy="290050"/>
            </a:xfrm>
            <a:custGeom>
              <a:rect b="b" l="l" r="r" t="t"/>
              <a:pathLst>
                <a:path extrusionOk="0" h="11602" w="4709">
                  <a:moveTo>
                    <a:pt x="0" y="1"/>
                  </a:moveTo>
                  <a:lnTo>
                    <a:pt x="0" y="11602"/>
                  </a:lnTo>
                  <a:lnTo>
                    <a:pt x="4709" y="11602"/>
                  </a:lnTo>
                  <a:lnTo>
                    <a:pt x="470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 name="Google Shape;536;p47"/>
            <p:cNvSpPr/>
            <p:nvPr/>
          </p:nvSpPr>
          <p:spPr>
            <a:xfrm>
              <a:off x="3338550" y="1843625"/>
              <a:ext cx="41275" cy="290050"/>
            </a:xfrm>
            <a:custGeom>
              <a:rect b="b" l="l" r="r" t="t"/>
              <a:pathLst>
                <a:path extrusionOk="0" h="11602" w="1651">
                  <a:moveTo>
                    <a:pt x="1" y="1"/>
                  </a:moveTo>
                  <a:lnTo>
                    <a:pt x="1" y="11602"/>
                  </a:lnTo>
                  <a:lnTo>
                    <a:pt x="1651" y="11602"/>
                  </a:lnTo>
                  <a:lnTo>
                    <a:pt x="165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 name="Google Shape;537;p47"/>
            <p:cNvSpPr/>
            <p:nvPr/>
          </p:nvSpPr>
          <p:spPr>
            <a:xfrm>
              <a:off x="3442900" y="1843625"/>
              <a:ext cx="63125" cy="290050"/>
            </a:xfrm>
            <a:custGeom>
              <a:rect b="b" l="l" r="r" t="t"/>
              <a:pathLst>
                <a:path extrusionOk="0" h="11602" w="2525">
                  <a:moveTo>
                    <a:pt x="1" y="1"/>
                  </a:moveTo>
                  <a:lnTo>
                    <a:pt x="1" y="11602"/>
                  </a:lnTo>
                  <a:lnTo>
                    <a:pt x="2525" y="11602"/>
                  </a:lnTo>
                  <a:lnTo>
                    <a:pt x="2525" y="341"/>
                  </a:lnTo>
                  <a:lnTo>
                    <a:pt x="2137" y="195"/>
                  </a:lnTo>
                  <a:lnTo>
                    <a:pt x="1700" y="98"/>
                  </a:lnTo>
                  <a:lnTo>
                    <a:pt x="131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47"/>
            <p:cNvSpPr/>
            <p:nvPr/>
          </p:nvSpPr>
          <p:spPr>
            <a:xfrm>
              <a:off x="3442900" y="1843625"/>
              <a:ext cx="63125" cy="290050"/>
            </a:xfrm>
            <a:custGeom>
              <a:rect b="b" l="l" r="r" t="t"/>
              <a:pathLst>
                <a:path extrusionOk="0" fill="none" h="11602" w="2525">
                  <a:moveTo>
                    <a:pt x="2525" y="341"/>
                  </a:moveTo>
                  <a:lnTo>
                    <a:pt x="2525" y="341"/>
                  </a:lnTo>
                  <a:lnTo>
                    <a:pt x="2137" y="195"/>
                  </a:lnTo>
                  <a:lnTo>
                    <a:pt x="1700" y="98"/>
                  </a:lnTo>
                  <a:lnTo>
                    <a:pt x="1311" y="1"/>
                  </a:lnTo>
                  <a:lnTo>
                    <a:pt x="875" y="1"/>
                  </a:lnTo>
                  <a:lnTo>
                    <a:pt x="1" y="1"/>
                  </a:lnTo>
                  <a:lnTo>
                    <a:pt x="1" y="11602"/>
                  </a:lnTo>
                  <a:lnTo>
                    <a:pt x="2525" y="11602"/>
                  </a:lnTo>
                  <a:lnTo>
                    <a:pt x="2525" y="34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47"/>
            <p:cNvSpPr/>
            <p:nvPr/>
          </p:nvSpPr>
          <p:spPr>
            <a:xfrm>
              <a:off x="3506000" y="18521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 name="Google Shape;540;p47"/>
            <p:cNvSpPr/>
            <p:nvPr/>
          </p:nvSpPr>
          <p:spPr>
            <a:xfrm>
              <a:off x="3535125" y="1871550"/>
              <a:ext cx="32800" cy="262125"/>
            </a:xfrm>
            <a:custGeom>
              <a:rect b="b" l="l" r="r" t="t"/>
              <a:pathLst>
                <a:path extrusionOk="0" h="10485" w="1312">
                  <a:moveTo>
                    <a:pt x="1" y="0"/>
                  </a:moveTo>
                  <a:lnTo>
                    <a:pt x="1" y="10485"/>
                  </a:lnTo>
                  <a:lnTo>
                    <a:pt x="1311" y="10485"/>
                  </a:lnTo>
                  <a:lnTo>
                    <a:pt x="1311" y="3058"/>
                  </a:lnTo>
                  <a:lnTo>
                    <a:pt x="1311" y="2573"/>
                  </a:lnTo>
                  <a:lnTo>
                    <a:pt x="1214" y="2184"/>
                  </a:lnTo>
                  <a:lnTo>
                    <a:pt x="1117" y="1748"/>
                  </a:lnTo>
                  <a:lnTo>
                    <a:pt x="972" y="1359"/>
                  </a:lnTo>
                  <a:lnTo>
                    <a:pt x="778" y="971"/>
                  </a:lnTo>
                  <a:lnTo>
                    <a:pt x="535" y="631"/>
                  </a:lnTo>
                  <a:lnTo>
                    <a:pt x="292" y="291"/>
                  </a:lnTo>
                  <a:lnTo>
                    <a:pt x="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 name="Google Shape;541;p47"/>
            <p:cNvSpPr/>
            <p:nvPr/>
          </p:nvSpPr>
          <p:spPr>
            <a:xfrm>
              <a:off x="3535125" y="1871550"/>
              <a:ext cx="32800" cy="262125"/>
            </a:xfrm>
            <a:custGeom>
              <a:rect b="b" l="l" r="r" t="t"/>
              <a:pathLst>
                <a:path extrusionOk="0" fill="none" h="10485" w="1312">
                  <a:moveTo>
                    <a:pt x="1311" y="10485"/>
                  </a:moveTo>
                  <a:lnTo>
                    <a:pt x="1311" y="3058"/>
                  </a:lnTo>
                  <a:lnTo>
                    <a:pt x="1311" y="3058"/>
                  </a:lnTo>
                  <a:lnTo>
                    <a:pt x="1311" y="2573"/>
                  </a:lnTo>
                  <a:lnTo>
                    <a:pt x="1214" y="2184"/>
                  </a:lnTo>
                  <a:lnTo>
                    <a:pt x="1117" y="1748"/>
                  </a:lnTo>
                  <a:lnTo>
                    <a:pt x="972" y="1359"/>
                  </a:lnTo>
                  <a:lnTo>
                    <a:pt x="778" y="971"/>
                  </a:lnTo>
                  <a:lnTo>
                    <a:pt x="535" y="631"/>
                  </a:lnTo>
                  <a:lnTo>
                    <a:pt x="292" y="291"/>
                  </a:lnTo>
                  <a:lnTo>
                    <a:pt x="1" y="0"/>
                  </a:lnTo>
                  <a:lnTo>
                    <a:pt x="1" y="10485"/>
                  </a:lnTo>
                  <a:lnTo>
                    <a:pt x="1311" y="1048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 name="Google Shape;542;p47"/>
            <p:cNvSpPr/>
            <p:nvPr/>
          </p:nvSpPr>
          <p:spPr>
            <a:xfrm>
              <a:off x="3567900" y="213365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 name="Google Shape;543;p47"/>
            <p:cNvSpPr/>
            <p:nvPr/>
          </p:nvSpPr>
          <p:spPr>
            <a:xfrm>
              <a:off x="3632225" y="2164000"/>
              <a:ext cx="61900" cy="183250"/>
            </a:xfrm>
            <a:custGeom>
              <a:rect b="b" l="l" r="r" t="t"/>
              <a:pathLst>
                <a:path extrusionOk="0" h="7330" w="2476">
                  <a:moveTo>
                    <a:pt x="0" y="0"/>
                  </a:moveTo>
                  <a:lnTo>
                    <a:pt x="0" y="7329"/>
                  </a:lnTo>
                  <a:lnTo>
                    <a:pt x="2476" y="7329"/>
                  </a:lnTo>
                  <a:lnTo>
                    <a:pt x="247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 name="Google Shape;544;p47"/>
            <p:cNvSpPr/>
            <p:nvPr/>
          </p:nvSpPr>
          <p:spPr>
            <a:xfrm>
              <a:off x="3632225" y="1843625"/>
              <a:ext cx="61900" cy="290050"/>
            </a:xfrm>
            <a:custGeom>
              <a:rect b="b" l="l" r="r" t="t"/>
              <a:pathLst>
                <a:path extrusionOk="0" h="11602" w="2476">
                  <a:moveTo>
                    <a:pt x="0" y="1"/>
                  </a:moveTo>
                  <a:lnTo>
                    <a:pt x="0" y="11602"/>
                  </a:lnTo>
                  <a:lnTo>
                    <a:pt x="2476" y="11602"/>
                  </a:lnTo>
                  <a:lnTo>
                    <a:pt x="2476" y="2525"/>
                  </a:lnTo>
                  <a:lnTo>
                    <a:pt x="2427" y="1991"/>
                  </a:lnTo>
                  <a:lnTo>
                    <a:pt x="2281" y="1554"/>
                  </a:lnTo>
                  <a:lnTo>
                    <a:pt x="2087" y="1117"/>
                  </a:lnTo>
                  <a:lnTo>
                    <a:pt x="1747" y="729"/>
                  </a:lnTo>
                  <a:lnTo>
                    <a:pt x="1408" y="438"/>
                  </a:lnTo>
                  <a:lnTo>
                    <a:pt x="971" y="195"/>
                  </a:lnTo>
                  <a:lnTo>
                    <a:pt x="485" y="49"/>
                  </a:lnTo>
                  <a:lnTo>
                    <a:pt x="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 name="Google Shape;545;p47"/>
            <p:cNvSpPr/>
            <p:nvPr/>
          </p:nvSpPr>
          <p:spPr>
            <a:xfrm>
              <a:off x="3632225" y="1843625"/>
              <a:ext cx="61900" cy="290050"/>
            </a:xfrm>
            <a:custGeom>
              <a:rect b="b" l="l" r="r" t="t"/>
              <a:pathLst>
                <a:path extrusionOk="0" fill="none" h="11602" w="2476">
                  <a:moveTo>
                    <a:pt x="2476" y="2525"/>
                  </a:moveTo>
                  <a:lnTo>
                    <a:pt x="2476" y="2525"/>
                  </a:lnTo>
                  <a:lnTo>
                    <a:pt x="2427" y="1991"/>
                  </a:lnTo>
                  <a:lnTo>
                    <a:pt x="2281" y="1554"/>
                  </a:lnTo>
                  <a:lnTo>
                    <a:pt x="2087" y="1117"/>
                  </a:lnTo>
                  <a:lnTo>
                    <a:pt x="1747" y="729"/>
                  </a:lnTo>
                  <a:lnTo>
                    <a:pt x="1408" y="438"/>
                  </a:lnTo>
                  <a:lnTo>
                    <a:pt x="971" y="195"/>
                  </a:lnTo>
                  <a:lnTo>
                    <a:pt x="485" y="49"/>
                  </a:lnTo>
                  <a:lnTo>
                    <a:pt x="0" y="1"/>
                  </a:lnTo>
                  <a:lnTo>
                    <a:pt x="0" y="11602"/>
                  </a:lnTo>
                  <a:lnTo>
                    <a:pt x="2476" y="11602"/>
                  </a:lnTo>
                  <a:lnTo>
                    <a:pt x="2476" y="252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 name="Google Shape;546;p47"/>
            <p:cNvSpPr/>
            <p:nvPr/>
          </p:nvSpPr>
          <p:spPr>
            <a:xfrm>
              <a:off x="3694100" y="19067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 name="Google Shape;547;p47"/>
            <p:cNvSpPr/>
            <p:nvPr/>
          </p:nvSpPr>
          <p:spPr>
            <a:xfrm>
              <a:off x="3191725" y="2164000"/>
              <a:ext cx="61900" cy="183250"/>
            </a:xfrm>
            <a:custGeom>
              <a:rect b="b" l="l" r="r" t="t"/>
              <a:pathLst>
                <a:path extrusionOk="0" h="7330" w="2476">
                  <a:moveTo>
                    <a:pt x="0" y="0"/>
                  </a:moveTo>
                  <a:lnTo>
                    <a:pt x="0" y="7329"/>
                  </a:lnTo>
                  <a:lnTo>
                    <a:pt x="2476" y="7329"/>
                  </a:lnTo>
                  <a:lnTo>
                    <a:pt x="247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 name="Google Shape;548;p47"/>
            <p:cNvSpPr/>
            <p:nvPr/>
          </p:nvSpPr>
          <p:spPr>
            <a:xfrm>
              <a:off x="3442900" y="2164000"/>
              <a:ext cx="63125" cy="183250"/>
            </a:xfrm>
            <a:custGeom>
              <a:rect b="b" l="l" r="r" t="t"/>
              <a:pathLst>
                <a:path extrusionOk="0" h="7330" w="2525">
                  <a:moveTo>
                    <a:pt x="1" y="0"/>
                  </a:moveTo>
                  <a:lnTo>
                    <a:pt x="1" y="7329"/>
                  </a:lnTo>
                  <a:lnTo>
                    <a:pt x="2525" y="7329"/>
                  </a:lnTo>
                  <a:lnTo>
                    <a:pt x="252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 name="Google Shape;549;p47"/>
          <p:cNvGrpSpPr/>
          <p:nvPr/>
        </p:nvGrpSpPr>
        <p:grpSpPr>
          <a:xfrm>
            <a:off x="5607377" y="7442180"/>
            <a:ext cx="494434" cy="290711"/>
            <a:chOff x="5403900" y="3470900"/>
            <a:chExt cx="503600" cy="296100"/>
          </a:xfrm>
        </p:grpSpPr>
        <p:sp>
          <p:nvSpPr>
            <p:cNvPr id="550" name="Google Shape;550;p47"/>
            <p:cNvSpPr/>
            <p:nvPr/>
          </p:nvSpPr>
          <p:spPr>
            <a:xfrm>
              <a:off x="5536150" y="3503650"/>
              <a:ext cx="103175" cy="76475"/>
            </a:xfrm>
            <a:custGeom>
              <a:rect b="b" l="l" r="r" t="t"/>
              <a:pathLst>
                <a:path extrusionOk="0" h="3059" w="4127">
                  <a:moveTo>
                    <a:pt x="1" y="1"/>
                  </a:moveTo>
                  <a:lnTo>
                    <a:pt x="1" y="2671"/>
                  </a:lnTo>
                  <a:lnTo>
                    <a:pt x="438" y="2622"/>
                  </a:lnTo>
                  <a:lnTo>
                    <a:pt x="875" y="2671"/>
                  </a:lnTo>
                  <a:lnTo>
                    <a:pt x="1312" y="2816"/>
                  </a:lnTo>
                  <a:lnTo>
                    <a:pt x="1748" y="3059"/>
                  </a:lnTo>
                  <a:lnTo>
                    <a:pt x="1991" y="2816"/>
                  </a:lnTo>
                  <a:lnTo>
                    <a:pt x="2234" y="2622"/>
                  </a:lnTo>
                  <a:lnTo>
                    <a:pt x="2525" y="2428"/>
                  </a:lnTo>
                  <a:lnTo>
                    <a:pt x="2816" y="2234"/>
                  </a:lnTo>
                  <a:lnTo>
                    <a:pt x="3107" y="2088"/>
                  </a:lnTo>
                  <a:lnTo>
                    <a:pt x="3447" y="1991"/>
                  </a:lnTo>
                  <a:lnTo>
                    <a:pt x="3787" y="1943"/>
                  </a:lnTo>
                  <a:lnTo>
                    <a:pt x="4127" y="1894"/>
                  </a:lnTo>
                  <a:lnTo>
                    <a:pt x="4078" y="1506"/>
                  </a:lnTo>
                  <a:lnTo>
                    <a:pt x="3933" y="1166"/>
                  </a:lnTo>
                  <a:lnTo>
                    <a:pt x="3738" y="826"/>
                  </a:lnTo>
                  <a:lnTo>
                    <a:pt x="3496" y="535"/>
                  </a:lnTo>
                  <a:lnTo>
                    <a:pt x="3205" y="341"/>
                  </a:lnTo>
                  <a:lnTo>
                    <a:pt x="2865" y="147"/>
                  </a:lnTo>
                  <a:lnTo>
                    <a:pt x="2476" y="49"/>
                  </a:lnTo>
                  <a:lnTo>
                    <a:pt x="208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 name="Google Shape;551;p47"/>
            <p:cNvSpPr/>
            <p:nvPr/>
          </p:nvSpPr>
          <p:spPr>
            <a:xfrm>
              <a:off x="5536150" y="3503650"/>
              <a:ext cx="103175" cy="76475"/>
            </a:xfrm>
            <a:custGeom>
              <a:rect b="b" l="l" r="r" t="t"/>
              <a:pathLst>
                <a:path extrusionOk="0" fill="none" h="3059" w="4127">
                  <a:moveTo>
                    <a:pt x="1" y="2671"/>
                  </a:moveTo>
                  <a:lnTo>
                    <a:pt x="1" y="2671"/>
                  </a:lnTo>
                  <a:lnTo>
                    <a:pt x="438" y="2622"/>
                  </a:lnTo>
                  <a:lnTo>
                    <a:pt x="875" y="2671"/>
                  </a:lnTo>
                  <a:lnTo>
                    <a:pt x="1312" y="2816"/>
                  </a:lnTo>
                  <a:lnTo>
                    <a:pt x="1748" y="3059"/>
                  </a:lnTo>
                  <a:lnTo>
                    <a:pt x="1748" y="3059"/>
                  </a:lnTo>
                  <a:lnTo>
                    <a:pt x="1991" y="2816"/>
                  </a:lnTo>
                  <a:lnTo>
                    <a:pt x="2234" y="2622"/>
                  </a:lnTo>
                  <a:lnTo>
                    <a:pt x="2525" y="2428"/>
                  </a:lnTo>
                  <a:lnTo>
                    <a:pt x="2816" y="2234"/>
                  </a:lnTo>
                  <a:lnTo>
                    <a:pt x="3107" y="2088"/>
                  </a:lnTo>
                  <a:lnTo>
                    <a:pt x="3447" y="1991"/>
                  </a:lnTo>
                  <a:lnTo>
                    <a:pt x="3787" y="1943"/>
                  </a:lnTo>
                  <a:lnTo>
                    <a:pt x="4127" y="1894"/>
                  </a:lnTo>
                  <a:lnTo>
                    <a:pt x="4127" y="1894"/>
                  </a:lnTo>
                  <a:lnTo>
                    <a:pt x="4078" y="1506"/>
                  </a:lnTo>
                  <a:lnTo>
                    <a:pt x="3933" y="1166"/>
                  </a:lnTo>
                  <a:lnTo>
                    <a:pt x="3738" y="826"/>
                  </a:lnTo>
                  <a:lnTo>
                    <a:pt x="3496" y="535"/>
                  </a:lnTo>
                  <a:lnTo>
                    <a:pt x="3205" y="341"/>
                  </a:lnTo>
                  <a:lnTo>
                    <a:pt x="2865" y="147"/>
                  </a:lnTo>
                  <a:lnTo>
                    <a:pt x="2476" y="49"/>
                  </a:lnTo>
                  <a:lnTo>
                    <a:pt x="2088" y="1"/>
                  </a:lnTo>
                  <a:lnTo>
                    <a:pt x="1" y="1"/>
                  </a:lnTo>
                  <a:lnTo>
                    <a:pt x="1" y="267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 name="Google Shape;552;p47"/>
            <p:cNvSpPr/>
            <p:nvPr/>
          </p:nvSpPr>
          <p:spPr>
            <a:xfrm>
              <a:off x="5536150" y="35704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 name="Google Shape;553;p47"/>
            <p:cNvSpPr/>
            <p:nvPr/>
          </p:nvSpPr>
          <p:spPr>
            <a:xfrm>
              <a:off x="5437875" y="3470900"/>
              <a:ext cx="69175" cy="82550"/>
            </a:xfrm>
            <a:custGeom>
              <a:rect b="b" l="l" r="r" t="t"/>
              <a:pathLst>
                <a:path extrusionOk="0" h="3302" w="2767">
                  <a:moveTo>
                    <a:pt x="2185" y="0"/>
                  </a:moveTo>
                  <a:lnTo>
                    <a:pt x="1796" y="49"/>
                  </a:lnTo>
                  <a:lnTo>
                    <a:pt x="1408" y="146"/>
                  </a:lnTo>
                  <a:lnTo>
                    <a:pt x="1068" y="292"/>
                  </a:lnTo>
                  <a:lnTo>
                    <a:pt x="777" y="486"/>
                  </a:lnTo>
                  <a:lnTo>
                    <a:pt x="534" y="777"/>
                  </a:lnTo>
                  <a:lnTo>
                    <a:pt x="292" y="1068"/>
                  </a:lnTo>
                  <a:lnTo>
                    <a:pt x="146" y="1408"/>
                  </a:lnTo>
                  <a:lnTo>
                    <a:pt x="0" y="1748"/>
                  </a:lnTo>
                  <a:lnTo>
                    <a:pt x="777" y="2039"/>
                  </a:lnTo>
                  <a:lnTo>
                    <a:pt x="1456" y="2379"/>
                  </a:lnTo>
                  <a:lnTo>
                    <a:pt x="2136" y="2816"/>
                  </a:lnTo>
                  <a:lnTo>
                    <a:pt x="2767" y="3301"/>
                  </a:lnTo>
                  <a:lnTo>
                    <a:pt x="276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 name="Google Shape;554;p47"/>
            <p:cNvSpPr/>
            <p:nvPr/>
          </p:nvSpPr>
          <p:spPr>
            <a:xfrm>
              <a:off x="5437875" y="3470900"/>
              <a:ext cx="69175" cy="82550"/>
            </a:xfrm>
            <a:custGeom>
              <a:rect b="b" l="l" r="r" t="t"/>
              <a:pathLst>
                <a:path extrusionOk="0" fill="none" h="3302" w="2767">
                  <a:moveTo>
                    <a:pt x="0" y="1748"/>
                  </a:moveTo>
                  <a:lnTo>
                    <a:pt x="0" y="1748"/>
                  </a:lnTo>
                  <a:lnTo>
                    <a:pt x="777" y="2039"/>
                  </a:lnTo>
                  <a:lnTo>
                    <a:pt x="1456" y="2379"/>
                  </a:lnTo>
                  <a:lnTo>
                    <a:pt x="2136" y="2816"/>
                  </a:lnTo>
                  <a:lnTo>
                    <a:pt x="2767" y="3301"/>
                  </a:lnTo>
                  <a:lnTo>
                    <a:pt x="2767" y="0"/>
                  </a:lnTo>
                  <a:lnTo>
                    <a:pt x="2185" y="0"/>
                  </a:lnTo>
                  <a:lnTo>
                    <a:pt x="2185" y="0"/>
                  </a:lnTo>
                  <a:lnTo>
                    <a:pt x="1796" y="49"/>
                  </a:lnTo>
                  <a:lnTo>
                    <a:pt x="1408" y="146"/>
                  </a:lnTo>
                  <a:lnTo>
                    <a:pt x="1068" y="292"/>
                  </a:lnTo>
                  <a:lnTo>
                    <a:pt x="777" y="486"/>
                  </a:lnTo>
                  <a:lnTo>
                    <a:pt x="534" y="777"/>
                  </a:lnTo>
                  <a:lnTo>
                    <a:pt x="292" y="1068"/>
                  </a:lnTo>
                  <a:lnTo>
                    <a:pt x="146" y="1408"/>
                  </a:lnTo>
                  <a:lnTo>
                    <a:pt x="0" y="1748"/>
                  </a:lnTo>
                  <a:lnTo>
                    <a:pt x="0" y="174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 name="Google Shape;555;p47"/>
            <p:cNvSpPr/>
            <p:nvPr/>
          </p:nvSpPr>
          <p:spPr>
            <a:xfrm>
              <a:off x="5437875" y="35145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 name="Google Shape;556;p47"/>
            <p:cNvSpPr/>
            <p:nvPr/>
          </p:nvSpPr>
          <p:spPr>
            <a:xfrm>
              <a:off x="5403900" y="3538850"/>
              <a:ext cx="99525" cy="145650"/>
            </a:xfrm>
            <a:custGeom>
              <a:rect b="b" l="l" r="r" t="t"/>
              <a:pathLst>
                <a:path extrusionOk="0" h="5826" w="3981">
                  <a:moveTo>
                    <a:pt x="0" y="1"/>
                  </a:moveTo>
                  <a:lnTo>
                    <a:pt x="0" y="1942"/>
                  </a:lnTo>
                  <a:lnTo>
                    <a:pt x="49" y="2525"/>
                  </a:lnTo>
                  <a:lnTo>
                    <a:pt x="146" y="3107"/>
                  </a:lnTo>
                  <a:lnTo>
                    <a:pt x="340" y="3641"/>
                  </a:lnTo>
                  <a:lnTo>
                    <a:pt x="583" y="4126"/>
                  </a:lnTo>
                  <a:lnTo>
                    <a:pt x="874" y="4612"/>
                  </a:lnTo>
                  <a:lnTo>
                    <a:pt x="1262" y="5049"/>
                  </a:lnTo>
                  <a:lnTo>
                    <a:pt x="1699" y="5485"/>
                  </a:lnTo>
                  <a:lnTo>
                    <a:pt x="2136" y="5825"/>
                  </a:lnTo>
                  <a:lnTo>
                    <a:pt x="3835" y="5825"/>
                  </a:lnTo>
                  <a:lnTo>
                    <a:pt x="3641" y="5194"/>
                  </a:lnTo>
                  <a:lnTo>
                    <a:pt x="3544" y="4612"/>
                  </a:lnTo>
                  <a:lnTo>
                    <a:pt x="3495" y="4029"/>
                  </a:lnTo>
                  <a:lnTo>
                    <a:pt x="3495" y="3447"/>
                  </a:lnTo>
                  <a:lnTo>
                    <a:pt x="3592" y="3059"/>
                  </a:lnTo>
                  <a:lnTo>
                    <a:pt x="3641" y="2719"/>
                  </a:lnTo>
                  <a:lnTo>
                    <a:pt x="3786" y="2379"/>
                  </a:lnTo>
                  <a:lnTo>
                    <a:pt x="3980" y="2136"/>
                  </a:lnTo>
                  <a:lnTo>
                    <a:pt x="3544" y="1699"/>
                  </a:lnTo>
                  <a:lnTo>
                    <a:pt x="3155" y="1311"/>
                  </a:lnTo>
                  <a:lnTo>
                    <a:pt x="2670" y="971"/>
                  </a:lnTo>
                  <a:lnTo>
                    <a:pt x="2184" y="632"/>
                  </a:lnTo>
                  <a:lnTo>
                    <a:pt x="1651" y="389"/>
                  </a:lnTo>
                  <a:lnTo>
                    <a:pt x="1117" y="195"/>
                  </a:lnTo>
                  <a:lnTo>
                    <a:pt x="583" y="49"/>
                  </a:lnTo>
                  <a:lnTo>
                    <a:pt x="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 name="Google Shape;557;p47"/>
            <p:cNvSpPr/>
            <p:nvPr/>
          </p:nvSpPr>
          <p:spPr>
            <a:xfrm>
              <a:off x="5403900" y="3538850"/>
              <a:ext cx="99525" cy="145650"/>
            </a:xfrm>
            <a:custGeom>
              <a:rect b="b" l="l" r="r" t="t"/>
              <a:pathLst>
                <a:path extrusionOk="0" fill="none" h="5826" w="3981">
                  <a:moveTo>
                    <a:pt x="3835" y="5825"/>
                  </a:moveTo>
                  <a:lnTo>
                    <a:pt x="3835" y="5825"/>
                  </a:lnTo>
                  <a:lnTo>
                    <a:pt x="3641" y="5194"/>
                  </a:lnTo>
                  <a:lnTo>
                    <a:pt x="3544" y="4612"/>
                  </a:lnTo>
                  <a:lnTo>
                    <a:pt x="3495" y="4029"/>
                  </a:lnTo>
                  <a:lnTo>
                    <a:pt x="3495" y="3447"/>
                  </a:lnTo>
                  <a:lnTo>
                    <a:pt x="3495" y="3447"/>
                  </a:lnTo>
                  <a:lnTo>
                    <a:pt x="3592" y="3059"/>
                  </a:lnTo>
                  <a:lnTo>
                    <a:pt x="3641" y="2719"/>
                  </a:lnTo>
                  <a:lnTo>
                    <a:pt x="3786" y="2379"/>
                  </a:lnTo>
                  <a:lnTo>
                    <a:pt x="3980" y="2136"/>
                  </a:lnTo>
                  <a:lnTo>
                    <a:pt x="3980" y="2136"/>
                  </a:lnTo>
                  <a:lnTo>
                    <a:pt x="3544" y="1699"/>
                  </a:lnTo>
                  <a:lnTo>
                    <a:pt x="3155" y="1311"/>
                  </a:lnTo>
                  <a:lnTo>
                    <a:pt x="2670" y="971"/>
                  </a:lnTo>
                  <a:lnTo>
                    <a:pt x="2184" y="632"/>
                  </a:lnTo>
                  <a:lnTo>
                    <a:pt x="1651" y="389"/>
                  </a:lnTo>
                  <a:lnTo>
                    <a:pt x="1117" y="195"/>
                  </a:lnTo>
                  <a:lnTo>
                    <a:pt x="583" y="49"/>
                  </a:lnTo>
                  <a:lnTo>
                    <a:pt x="0" y="1"/>
                  </a:lnTo>
                  <a:lnTo>
                    <a:pt x="0" y="1942"/>
                  </a:lnTo>
                  <a:lnTo>
                    <a:pt x="0" y="1942"/>
                  </a:lnTo>
                  <a:lnTo>
                    <a:pt x="49" y="2525"/>
                  </a:lnTo>
                  <a:lnTo>
                    <a:pt x="146" y="3107"/>
                  </a:lnTo>
                  <a:lnTo>
                    <a:pt x="340" y="3641"/>
                  </a:lnTo>
                  <a:lnTo>
                    <a:pt x="583" y="4126"/>
                  </a:lnTo>
                  <a:lnTo>
                    <a:pt x="874" y="4612"/>
                  </a:lnTo>
                  <a:lnTo>
                    <a:pt x="1262" y="5049"/>
                  </a:lnTo>
                  <a:lnTo>
                    <a:pt x="1699" y="5485"/>
                  </a:lnTo>
                  <a:lnTo>
                    <a:pt x="2136" y="5825"/>
                  </a:lnTo>
                  <a:lnTo>
                    <a:pt x="3835" y="582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 name="Google Shape;558;p47"/>
            <p:cNvSpPr/>
            <p:nvPr/>
          </p:nvSpPr>
          <p:spPr>
            <a:xfrm>
              <a:off x="5499750" y="36844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 name="Google Shape;559;p47"/>
            <p:cNvSpPr/>
            <p:nvPr/>
          </p:nvSpPr>
          <p:spPr>
            <a:xfrm>
              <a:off x="5601700" y="3580100"/>
              <a:ext cx="127425" cy="104400"/>
            </a:xfrm>
            <a:custGeom>
              <a:rect b="b" l="l" r="r" t="t"/>
              <a:pathLst>
                <a:path extrusionOk="0" h="4176" w="5097">
                  <a:moveTo>
                    <a:pt x="1796" y="1"/>
                  </a:moveTo>
                  <a:lnTo>
                    <a:pt x="1311" y="49"/>
                  </a:lnTo>
                  <a:lnTo>
                    <a:pt x="825" y="195"/>
                  </a:lnTo>
                  <a:lnTo>
                    <a:pt x="340" y="486"/>
                  </a:lnTo>
                  <a:lnTo>
                    <a:pt x="0" y="826"/>
                  </a:lnTo>
                  <a:lnTo>
                    <a:pt x="243" y="1166"/>
                  </a:lnTo>
                  <a:lnTo>
                    <a:pt x="485" y="1506"/>
                  </a:lnTo>
                  <a:lnTo>
                    <a:pt x="680" y="1894"/>
                  </a:lnTo>
                  <a:lnTo>
                    <a:pt x="874" y="2282"/>
                  </a:lnTo>
                  <a:lnTo>
                    <a:pt x="1019" y="2768"/>
                  </a:lnTo>
                  <a:lnTo>
                    <a:pt x="1068" y="3204"/>
                  </a:lnTo>
                  <a:lnTo>
                    <a:pt x="1068" y="3690"/>
                  </a:lnTo>
                  <a:lnTo>
                    <a:pt x="971" y="4175"/>
                  </a:lnTo>
                  <a:lnTo>
                    <a:pt x="4320" y="4175"/>
                  </a:lnTo>
                  <a:lnTo>
                    <a:pt x="4660" y="3787"/>
                  </a:lnTo>
                  <a:lnTo>
                    <a:pt x="4903" y="3350"/>
                  </a:lnTo>
                  <a:lnTo>
                    <a:pt x="5048" y="2913"/>
                  </a:lnTo>
                  <a:lnTo>
                    <a:pt x="5097" y="2379"/>
                  </a:lnTo>
                  <a:lnTo>
                    <a:pt x="5048" y="1894"/>
                  </a:lnTo>
                  <a:lnTo>
                    <a:pt x="4903" y="1457"/>
                  </a:lnTo>
                  <a:lnTo>
                    <a:pt x="4660" y="1069"/>
                  </a:lnTo>
                  <a:lnTo>
                    <a:pt x="4369" y="680"/>
                  </a:lnTo>
                  <a:lnTo>
                    <a:pt x="4029" y="389"/>
                  </a:lnTo>
                  <a:lnTo>
                    <a:pt x="3592" y="195"/>
                  </a:lnTo>
                  <a:lnTo>
                    <a:pt x="3155" y="49"/>
                  </a:lnTo>
                  <a:lnTo>
                    <a:pt x="267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 name="Google Shape;560;p47"/>
            <p:cNvSpPr/>
            <p:nvPr/>
          </p:nvSpPr>
          <p:spPr>
            <a:xfrm>
              <a:off x="5601700" y="3580100"/>
              <a:ext cx="127425" cy="104400"/>
            </a:xfrm>
            <a:custGeom>
              <a:rect b="b" l="l" r="r" t="t"/>
              <a:pathLst>
                <a:path extrusionOk="0" fill="none" h="4176" w="5097">
                  <a:moveTo>
                    <a:pt x="2670" y="1"/>
                  </a:moveTo>
                  <a:lnTo>
                    <a:pt x="1796" y="1"/>
                  </a:lnTo>
                  <a:lnTo>
                    <a:pt x="1796" y="1"/>
                  </a:lnTo>
                  <a:lnTo>
                    <a:pt x="1311" y="49"/>
                  </a:lnTo>
                  <a:lnTo>
                    <a:pt x="825" y="195"/>
                  </a:lnTo>
                  <a:lnTo>
                    <a:pt x="340" y="486"/>
                  </a:lnTo>
                  <a:lnTo>
                    <a:pt x="0" y="826"/>
                  </a:lnTo>
                  <a:lnTo>
                    <a:pt x="0" y="826"/>
                  </a:lnTo>
                  <a:lnTo>
                    <a:pt x="243" y="1166"/>
                  </a:lnTo>
                  <a:lnTo>
                    <a:pt x="485" y="1506"/>
                  </a:lnTo>
                  <a:lnTo>
                    <a:pt x="680" y="1894"/>
                  </a:lnTo>
                  <a:lnTo>
                    <a:pt x="874" y="2282"/>
                  </a:lnTo>
                  <a:lnTo>
                    <a:pt x="874" y="2282"/>
                  </a:lnTo>
                  <a:lnTo>
                    <a:pt x="1019" y="2768"/>
                  </a:lnTo>
                  <a:lnTo>
                    <a:pt x="1068" y="3204"/>
                  </a:lnTo>
                  <a:lnTo>
                    <a:pt x="1068" y="3690"/>
                  </a:lnTo>
                  <a:lnTo>
                    <a:pt x="971" y="4175"/>
                  </a:lnTo>
                  <a:lnTo>
                    <a:pt x="4320" y="4175"/>
                  </a:lnTo>
                  <a:lnTo>
                    <a:pt x="4320" y="4175"/>
                  </a:lnTo>
                  <a:lnTo>
                    <a:pt x="4660" y="3787"/>
                  </a:lnTo>
                  <a:lnTo>
                    <a:pt x="4903" y="3350"/>
                  </a:lnTo>
                  <a:lnTo>
                    <a:pt x="5048" y="2913"/>
                  </a:lnTo>
                  <a:lnTo>
                    <a:pt x="5097" y="2379"/>
                  </a:lnTo>
                  <a:lnTo>
                    <a:pt x="5097" y="2379"/>
                  </a:lnTo>
                  <a:lnTo>
                    <a:pt x="5048" y="1894"/>
                  </a:lnTo>
                  <a:lnTo>
                    <a:pt x="4903" y="1457"/>
                  </a:lnTo>
                  <a:lnTo>
                    <a:pt x="4660" y="1069"/>
                  </a:lnTo>
                  <a:lnTo>
                    <a:pt x="4369" y="680"/>
                  </a:lnTo>
                  <a:lnTo>
                    <a:pt x="4029" y="389"/>
                  </a:lnTo>
                  <a:lnTo>
                    <a:pt x="3592" y="195"/>
                  </a:lnTo>
                  <a:lnTo>
                    <a:pt x="3155" y="49"/>
                  </a:lnTo>
                  <a:lnTo>
                    <a:pt x="2670" y="1"/>
                  </a:lnTo>
                  <a:lnTo>
                    <a:pt x="267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 name="Google Shape;561;p47"/>
            <p:cNvSpPr/>
            <p:nvPr/>
          </p:nvSpPr>
          <p:spPr>
            <a:xfrm>
              <a:off x="5668425" y="35801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47"/>
            <p:cNvSpPr/>
            <p:nvPr/>
          </p:nvSpPr>
          <p:spPr>
            <a:xfrm>
              <a:off x="5418450" y="3713600"/>
              <a:ext cx="473275" cy="53400"/>
            </a:xfrm>
            <a:custGeom>
              <a:rect b="b" l="l" r="r" t="t"/>
              <a:pathLst>
                <a:path extrusionOk="0" h="2136" w="18931">
                  <a:moveTo>
                    <a:pt x="1" y="0"/>
                  </a:moveTo>
                  <a:lnTo>
                    <a:pt x="874" y="2136"/>
                  </a:lnTo>
                  <a:lnTo>
                    <a:pt x="18106" y="2136"/>
                  </a:lnTo>
                  <a:lnTo>
                    <a:pt x="1893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 name="Google Shape;563;p47"/>
            <p:cNvSpPr/>
            <p:nvPr/>
          </p:nvSpPr>
          <p:spPr>
            <a:xfrm>
              <a:off x="5418450" y="3713600"/>
              <a:ext cx="473275" cy="53400"/>
            </a:xfrm>
            <a:custGeom>
              <a:rect b="b" l="l" r="r" t="t"/>
              <a:pathLst>
                <a:path extrusionOk="0" fill="none" h="2136" w="18931">
                  <a:moveTo>
                    <a:pt x="1" y="0"/>
                  </a:moveTo>
                  <a:lnTo>
                    <a:pt x="874" y="2136"/>
                  </a:lnTo>
                  <a:lnTo>
                    <a:pt x="18106" y="2136"/>
                  </a:lnTo>
                  <a:lnTo>
                    <a:pt x="18931" y="0"/>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 name="Google Shape;564;p47"/>
            <p:cNvSpPr/>
            <p:nvPr/>
          </p:nvSpPr>
          <p:spPr>
            <a:xfrm>
              <a:off x="5418450" y="37136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 name="Google Shape;565;p47"/>
            <p:cNvSpPr/>
            <p:nvPr/>
          </p:nvSpPr>
          <p:spPr>
            <a:xfrm>
              <a:off x="5702400" y="3498800"/>
              <a:ext cx="205100" cy="185700"/>
            </a:xfrm>
            <a:custGeom>
              <a:rect b="b" l="l" r="r" t="t"/>
              <a:pathLst>
                <a:path extrusionOk="0" h="7428" w="8204">
                  <a:moveTo>
                    <a:pt x="7330" y="1"/>
                  </a:moveTo>
                  <a:lnTo>
                    <a:pt x="6505" y="826"/>
                  </a:lnTo>
                  <a:lnTo>
                    <a:pt x="6214" y="680"/>
                  </a:lnTo>
                  <a:lnTo>
                    <a:pt x="5923" y="583"/>
                  </a:lnTo>
                  <a:lnTo>
                    <a:pt x="5292" y="583"/>
                  </a:lnTo>
                  <a:lnTo>
                    <a:pt x="5000" y="632"/>
                  </a:lnTo>
                  <a:lnTo>
                    <a:pt x="4709" y="729"/>
                  </a:lnTo>
                  <a:lnTo>
                    <a:pt x="4418" y="874"/>
                  </a:lnTo>
                  <a:lnTo>
                    <a:pt x="4175" y="1117"/>
                  </a:lnTo>
                  <a:lnTo>
                    <a:pt x="4127" y="1117"/>
                  </a:lnTo>
                  <a:lnTo>
                    <a:pt x="3932" y="1311"/>
                  </a:lnTo>
                  <a:lnTo>
                    <a:pt x="3690" y="1506"/>
                  </a:lnTo>
                  <a:lnTo>
                    <a:pt x="3399" y="1603"/>
                  </a:lnTo>
                  <a:lnTo>
                    <a:pt x="3107" y="1748"/>
                  </a:lnTo>
                  <a:lnTo>
                    <a:pt x="2865" y="1797"/>
                  </a:lnTo>
                  <a:lnTo>
                    <a:pt x="2525" y="1845"/>
                  </a:lnTo>
                  <a:lnTo>
                    <a:pt x="2234" y="1894"/>
                  </a:lnTo>
                  <a:lnTo>
                    <a:pt x="1942" y="1894"/>
                  </a:lnTo>
                  <a:lnTo>
                    <a:pt x="1457" y="1845"/>
                  </a:lnTo>
                  <a:lnTo>
                    <a:pt x="923" y="1942"/>
                  </a:lnTo>
                  <a:lnTo>
                    <a:pt x="438" y="2088"/>
                  </a:lnTo>
                  <a:lnTo>
                    <a:pt x="1" y="2331"/>
                  </a:lnTo>
                  <a:lnTo>
                    <a:pt x="486" y="2573"/>
                  </a:lnTo>
                  <a:lnTo>
                    <a:pt x="923" y="2865"/>
                  </a:lnTo>
                  <a:lnTo>
                    <a:pt x="1311" y="3204"/>
                  </a:lnTo>
                  <a:lnTo>
                    <a:pt x="1603" y="3641"/>
                  </a:lnTo>
                  <a:lnTo>
                    <a:pt x="1894" y="4078"/>
                  </a:lnTo>
                  <a:lnTo>
                    <a:pt x="2088" y="4563"/>
                  </a:lnTo>
                  <a:lnTo>
                    <a:pt x="2185" y="5097"/>
                  </a:lnTo>
                  <a:lnTo>
                    <a:pt x="2234" y="5631"/>
                  </a:lnTo>
                  <a:lnTo>
                    <a:pt x="2185" y="6117"/>
                  </a:lnTo>
                  <a:lnTo>
                    <a:pt x="2137" y="6554"/>
                  </a:lnTo>
                  <a:lnTo>
                    <a:pt x="1991" y="6990"/>
                  </a:lnTo>
                  <a:lnTo>
                    <a:pt x="1797" y="7427"/>
                  </a:lnTo>
                  <a:lnTo>
                    <a:pt x="3593" y="7427"/>
                  </a:lnTo>
                  <a:lnTo>
                    <a:pt x="3835" y="7185"/>
                  </a:lnTo>
                  <a:lnTo>
                    <a:pt x="6990" y="4030"/>
                  </a:lnTo>
                  <a:lnTo>
                    <a:pt x="7185" y="3787"/>
                  </a:lnTo>
                  <a:lnTo>
                    <a:pt x="7379" y="3496"/>
                  </a:lnTo>
                  <a:lnTo>
                    <a:pt x="7476" y="3204"/>
                  </a:lnTo>
                  <a:lnTo>
                    <a:pt x="7573" y="2865"/>
                  </a:lnTo>
                  <a:lnTo>
                    <a:pt x="7573" y="2573"/>
                  </a:lnTo>
                  <a:lnTo>
                    <a:pt x="7573" y="2234"/>
                  </a:lnTo>
                  <a:lnTo>
                    <a:pt x="7476" y="1942"/>
                  </a:lnTo>
                  <a:lnTo>
                    <a:pt x="7330" y="1651"/>
                  </a:lnTo>
                  <a:lnTo>
                    <a:pt x="8204" y="826"/>
                  </a:lnTo>
                  <a:lnTo>
                    <a:pt x="733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 name="Google Shape;566;p47"/>
            <p:cNvSpPr/>
            <p:nvPr/>
          </p:nvSpPr>
          <p:spPr>
            <a:xfrm>
              <a:off x="5702400" y="3498800"/>
              <a:ext cx="205100" cy="185700"/>
            </a:xfrm>
            <a:custGeom>
              <a:rect b="b" l="l" r="r" t="t"/>
              <a:pathLst>
                <a:path extrusionOk="0" fill="none" h="7428" w="8204">
                  <a:moveTo>
                    <a:pt x="6505" y="826"/>
                  </a:moveTo>
                  <a:lnTo>
                    <a:pt x="6505" y="826"/>
                  </a:lnTo>
                  <a:lnTo>
                    <a:pt x="6214" y="680"/>
                  </a:lnTo>
                  <a:lnTo>
                    <a:pt x="5923" y="583"/>
                  </a:lnTo>
                  <a:lnTo>
                    <a:pt x="5631" y="583"/>
                  </a:lnTo>
                  <a:lnTo>
                    <a:pt x="5292" y="583"/>
                  </a:lnTo>
                  <a:lnTo>
                    <a:pt x="5000" y="632"/>
                  </a:lnTo>
                  <a:lnTo>
                    <a:pt x="4709" y="729"/>
                  </a:lnTo>
                  <a:lnTo>
                    <a:pt x="4418" y="874"/>
                  </a:lnTo>
                  <a:lnTo>
                    <a:pt x="4175" y="1117"/>
                  </a:lnTo>
                  <a:lnTo>
                    <a:pt x="4127" y="1117"/>
                  </a:lnTo>
                  <a:lnTo>
                    <a:pt x="4127" y="1117"/>
                  </a:lnTo>
                  <a:lnTo>
                    <a:pt x="3932" y="1311"/>
                  </a:lnTo>
                  <a:lnTo>
                    <a:pt x="3690" y="1506"/>
                  </a:lnTo>
                  <a:lnTo>
                    <a:pt x="3399" y="1603"/>
                  </a:lnTo>
                  <a:lnTo>
                    <a:pt x="3107" y="1748"/>
                  </a:lnTo>
                  <a:lnTo>
                    <a:pt x="2865" y="1797"/>
                  </a:lnTo>
                  <a:lnTo>
                    <a:pt x="2525" y="1845"/>
                  </a:lnTo>
                  <a:lnTo>
                    <a:pt x="2234" y="1894"/>
                  </a:lnTo>
                  <a:lnTo>
                    <a:pt x="1942" y="1894"/>
                  </a:lnTo>
                  <a:lnTo>
                    <a:pt x="1942" y="1894"/>
                  </a:lnTo>
                  <a:lnTo>
                    <a:pt x="1457" y="1845"/>
                  </a:lnTo>
                  <a:lnTo>
                    <a:pt x="923" y="1942"/>
                  </a:lnTo>
                  <a:lnTo>
                    <a:pt x="438" y="2088"/>
                  </a:lnTo>
                  <a:lnTo>
                    <a:pt x="1" y="2331"/>
                  </a:lnTo>
                  <a:lnTo>
                    <a:pt x="1" y="2331"/>
                  </a:lnTo>
                  <a:lnTo>
                    <a:pt x="486" y="2573"/>
                  </a:lnTo>
                  <a:lnTo>
                    <a:pt x="923" y="2865"/>
                  </a:lnTo>
                  <a:lnTo>
                    <a:pt x="1311" y="3204"/>
                  </a:lnTo>
                  <a:lnTo>
                    <a:pt x="1603" y="3641"/>
                  </a:lnTo>
                  <a:lnTo>
                    <a:pt x="1894" y="4078"/>
                  </a:lnTo>
                  <a:lnTo>
                    <a:pt x="2088" y="4563"/>
                  </a:lnTo>
                  <a:lnTo>
                    <a:pt x="2185" y="5097"/>
                  </a:lnTo>
                  <a:lnTo>
                    <a:pt x="2234" y="5631"/>
                  </a:lnTo>
                  <a:lnTo>
                    <a:pt x="2234" y="5631"/>
                  </a:lnTo>
                  <a:lnTo>
                    <a:pt x="2185" y="6117"/>
                  </a:lnTo>
                  <a:lnTo>
                    <a:pt x="2137" y="6554"/>
                  </a:lnTo>
                  <a:lnTo>
                    <a:pt x="1991" y="6990"/>
                  </a:lnTo>
                  <a:lnTo>
                    <a:pt x="1797" y="7427"/>
                  </a:lnTo>
                  <a:lnTo>
                    <a:pt x="3593" y="7427"/>
                  </a:lnTo>
                  <a:lnTo>
                    <a:pt x="3593" y="7427"/>
                  </a:lnTo>
                  <a:lnTo>
                    <a:pt x="3835" y="7185"/>
                  </a:lnTo>
                  <a:lnTo>
                    <a:pt x="6990" y="4030"/>
                  </a:lnTo>
                  <a:lnTo>
                    <a:pt x="6990" y="4030"/>
                  </a:lnTo>
                  <a:lnTo>
                    <a:pt x="7185" y="3787"/>
                  </a:lnTo>
                  <a:lnTo>
                    <a:pt x="7379" y="3496"/>
                  </a:lnTo>
                  <a:lnTo>
                    <a:pt x="7476" y="3204"/>
                  </a:lnTo>
                  <a:lnTo>
                    <a:pt x="7573" y="2865"/>
                  </a:lnTo>
                  <a:lnTo>
                    <a:pt x="7573" y="2573"/>
                  </a:lnTo>
                  <a:lnTo>
                    <a:pt x="7573" y="2234"/>
                  </a:lnTo>
                  <a:lnTo>
                    <a:pt x="7476" y="1942"/>
                  </a:lnTo>
                  <a:lnTo>
                    <a:pt x="7330" y="1651"/>
                  </a:lnTo>
                  <a:lnTo>
                    <a:pt x="8204" y="826"/>
                  </a:lnTo>
                  <a:lnTo>
                    <a:pt x="7330" y="1"/>
                  </a:lnTo>
                  <a:lnTo>
                    <a:pt x="6505" y="82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 name="Google Shape;567;p47"/>
            <p:cNvSpPr/>
            <p:nvPr/>
          </p:nvSpPr>
          <p:spPr>
            <a:xfrm>
              <a:off x="5865025" y="351942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 name="Google Shape;568;p47"/>
            <p:cNvSpPr/>
            <p:nvPr/>
          </p:nvSpPr>
          <p:spPr>
            <a:xfrm>
              <a:off x="5520375" y="3598300"/>
              <a:ext cx="78900" cy="86200"/>
            </a:xfrm>
            <a:custGeom>
              <a:rect b="b" l="l" r="r" t="t"/>
              <a:pathLst>
                <a:path extrusionOk="0" h="3448" w="3156">
                  <a:moveTo>
                    <a:pt x="1020" y="1"/>
                  </a:moveTo>
                  <a:lnTo>
                    <a:pt x="826" y="50"/>
                  </a:lnTo>
                  <a:lnTo>
                    <a:pt x="680" y="98"/>
                  </a:lnTo>
                  <a:lnTo>
                    <a:pt x="438" y="244"/>
                  </a:lnTo>
                  <a:lnTo>
                    <a:pt x="244" y="486"/>
                  </a:lnTo>
                  <a:lnTo>
                    <a:pt x="98" y="778"/>
                  </a:lnTo>
                  <a:lnTo>
                    <a:pt x="49" y="1166"/>
                  </a:lnTo>
                  <a:lnTo>
                    <a:pt x="1" y="1603"/>
                  </a:lnTo>
                  <a:lnTo>
                    <a:pt x="49" y="2088"/>
                  </a:lnTo>
                  <a:lnTo>
                    <a:pt x="147" y="2574"/>
                  </a:lnTo>
                  <a:lnTo>
                    <a:pt x="341" y="3156"/>
                  </a:lnTo>
                  <a:lnTo>
                    <a:pt x="486" y="3447"/>
                  </a:lnTo>
                  <a:lnTo>
                    <a:pt x="2913" y="3447"/>
                  </a:lnTo>
                  <a:lnTo>
                    <a:pt x="3059" y="3107"/>
                  </a:lnTo>
                  <a:lnTo>
                    <a:pt x="3156" y="2768"/>
                  </a:lnTo>
                  <a:lnTo>
                    <a:pt x="3156" y="2379"/>
                  </a:lnTo>
                  <a:lnTo>
                    <a:pt x="3059" y="2040"/>
                  </a:lnTo>
                  <a:lnTo>
                    <a:pt x="2816" y="1554"/>
                  </a:lnTo>
                  <a:lnTo>
                    <a:pt x="2525" y="1117"/>
                  </a:lnTo>
                  <a:lnTo>
                    <a:pt x="2234" y="729"/>
                  </a:lnTo>
                  <a:lnTo>
                    <a:pt x="1894" y="389"/>
                  </a:lnTo>
                  <a:lnTo>
                    <a:pt x="1651" y="244"/>
                  </a:lnTo>
                  <a:lnTo>
                    <a:pt x="1312" y="98"/>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 name="Google Shape;569;p47"/>
            <p:cNvSpPr/>
            <p:nvPr/>
          </p:nvSpPr>
          <p:spPr>
            <a:xfrm>
              <a:off x="5520375" y="3598300"/>
              <a:ext cx="78900" cy="86200"/>
            </a:xfrm>
            <a:custGeom>
              <a:rect b="b" l="l" r="r" t="t"/>
              <a:pathLst>
                <a:path extrusionOk="0" fill="none" h="3448" w="3156">
                  <a:moveTo>
                    <a:pt x="2913" y="3447"/>
                  </a:moveTo>
                  <a:lnTo>
                    <a:pt x="2913" y="3447"/>
                  </a:lnTo>
                  <a:lnTo>
                    <a:pt x="3059" y="3107"/>
                  </a:lnTo>
                  <a:lnTo>
                    <a:pt x="3156" y="2768"/>
                  </a:lnTo>
                  <a:lnTo>
                    <a:pt x="3156" y="2379"/>
                  </a:lnTo>
                  <a:lnTo>
                    <a:pt x="3059" y="2040"/>
                  </a:lnTo>
                  <a:lnTo>
                    <a:pt x="3059" y="2040"/>
                  </a:lnTo>
                  <a:lnTo>
                    <a:pt x="2816" y="1554"/>
                  </a:lnTo>
                  <a:lnTo>
                    <a:pt x="2525" y="1117"/>
                  </a:lnTo>
                  <a:lnTo>
                    <a:pt x="2234" y="729"/>
                  </a:lnTo>
                  <a:lnTo>
                    <a:pt x="1894" y="389"/>
                  </a:lnTo>
                  <a:lnTo>
                    <a:pt x="1894" y="389"/>
                  </a:lnTo>
                  <a:lnTo>
                    <a:pt x="1651" y="244"/>
                  </a:lnTo>
                  <a:lnTo>
                    <a:pt x="1312" y="98"/>
                  </a:lnTo>
                  <a:lnTo>
                    <a:pt x="1020" y="1"/>
                  </a:lnTo>
                  <a:lnTo>
                    <a:pt x="826" y="50"/>
                  </a:lnTo>
                  <a:lnTo>
                    <a:pt x="680" y="98"/>
                  </a:lnTo>
                  <a:lnTo>
                    <a:pt x="680" y="98"/>
                  </a:lnTo>
                  <a:lnTo>
                    <a:pt x="438" y="244"/>
                  </a:lnTo>
                  <a:lnTo>
                    <a:pt x="244" y="486"/>
                  </a:lnTo>
                  <a:lnTo>
                    <a:pt x="98" y="778"/>
                  </a:lnTo>
                  <a:lnTo>
                    <a:pt x="49" y="1166"/>
                  </a:lnTo>
                  <a:lnTo>
                    <a:pt x="1" y="1603"/>
                  </a:lnTo>
                  <a:lnTo>
                    <a:pt x="49" y="2088"/>
                  </a:lnTo>
                  <a:lnTo>
                    <a:pt x="147" y="2574"/>
                  </a:lnTo>
                  <a:lnTo>
                    <a:pt x="341" y="3156"/>
                  </a:lnTo>
                  <a:lnTo>
                    <a:pt x="341" y="3156"/>
                  </a:lnTo>
                  <a:lnTo>
                    <a:pt x="486" y="3447"/>
                  </a:lnTo>
                  <a:lnTo>
                    <a:pt x="2913" y="344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 name="Google Shape;570;p47"/>
            <p:cNvSpPr/>
            <p:nvPr/>
          </p:nvSpPr>
          <p:spPr>
            <a:xfrm>
              <a:off x="5593200" y="368447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8"/>
          <p:cNvSpPr/>
          <p:nvPr/>
        </p:nvSpPr>
        <p:spPr>
          <a:xfrm>
            <a:off x="1544800" y="3000100"/>
            <a:ext cx="4783200" cy="5676600"/>
          </a:xfrm>
          <a:prstGeom prst="roundRect">
            <a:avLst>
              <a:gd fmla="val 6526" name="adj"/>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48"/>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DAILY FOODS</a:t>
            </a:r>
            <a:endParaRPr/>
          </a:p>
        </p:txBody>
      </p:sp>
      <p:graphicFrame>
        <p:nvGraphicFramePr>
          <p:cNvPr id="577" name="Google Shape;577;p48"/>
          <p:cNvGraphicFramePr/>
          <p:nvPr/>
        </p:nvGraphicFramePr>
        <p:xfrm>
          <a:off x="1544800" y="3000100"/>
          <a:ext cx="3000000" cy="3000000"/>
        </p:xfrm>
        <a:graphic>
          <a:graphicData uri="http://schemas.openxmlformats.org/drawingml/2006/table">
            <a:tbl>
              <a:tblPr>
                <a:noFill/>
                <a:tableStyleId>{DEFF13B9-6003-4784-A8BD-7B4F3506442D}</a:tableStyleId>
              </a:tblPr>
              <a:tblGrid>
                <a:gridCol w="2672700"/>
                <a:gridCol w="2110550"/>
              </a:tblGrid>
              <a:tr h="401000">
                <a:tc>
                  <a:txBody>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FRUITS</a:t>
                      </a:r>
                      <a:endParaRPr sz="3800">
                        <a:solidFill>
                          <a:schemeClr val="lt1"/>
                        </a:solidFill>
                        <a:latin typeface="Inter Black"/>
                        <a:ea typeface="Inter Black"/>
                        <a:cs typeface="Inter Black"/>
                        <a:sym typeface="Inter Black"/>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QTY.</a:t>
                      </a:r>
                      <a:endParaRPr sz="3800">
                        <a:solidFill>
                          <a:schemeClr val="lt1"/>
                        </a:solidFill>
                        <a:latin typeface="Inter Black"/>
                        <a:ea typeface="Inter Black"/>
                        <a:cs typeface="Inter Black"/>
                        <a:sym typeface="Inter Black"/>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Apple</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44</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Clr>
                          <a:schemeClr val="lt2"/>
                        </a:buClr>
                        <a:buSzPts val="2200"/>
                        <a:buFont typeface="Arial"/>
                        <a:buNone/>
                      </a:pPr>
                      <a:r>
                        <a:rPr lang="en" sz="2800">
                          <a:solidFill>
                            <a:schemeClr val="lt1"/>
                          </a:solidFill>
                          <a:latin typeface="DM Sans Medium"/>
                          <a:ea typeface="DM Sans Medium"/>
                          <a:cs typeface="DM Sans Medium"/>
                          <a:sym typeface="DM Sans Medium"/>
                        </a:rPr>
                        <a:t>Banana</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33</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Grapes</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34</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Orange</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34</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Melon</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10</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Guava</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10</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bl>
          </a:graphicData>
        </a:graphic>
      </p:graphicFrame>
      <p:sp>
        <p:nvSpPr>
          <p:cNvPr id="578" name="Google Shape;578;p48"/>
          <p:cNvSpPr/>
          <p:nvPr/>
        </p:nvSpPr>
        <p:spPr>
          <a:xfrm>
            <a:off x="6752375" y="3000100"/>
            <a:ext cx="4783200" cy="5676600"/>
          </a:xfrm>
          <a:prstGeom prst="roundRect">
            <a:avLst>
              <a:gd fmla="val 6526" name="adj"/>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aphicFrame>
        <p:nvGraphicFramePr>
          <p:cNvPr id="579" name="Google Shape;579;p48"/>
          <p:cNvGraphicFramePr/>
          <p:nvPr/>
        </p:nvGraphicFramePr>
        <p:xfrm>
          <a:off x="6752375" y="3000100"/>
          <a:ext cx="3000000" cy="3000000"/>
        </p:xfrm>
        <a:graphic>
          <a:graphicData uri="http://schemas.openxmlformats.org/drawingml/2006/table">
            <a:tbl>
              <a:tblPr>
                <a:noFill/>
                <a:tableStyleId>{DEFF13B9-6003-4784-A8BD-7B4F3506442D}</a:tableStyleId>
              </a:tblPr>
              <a:tblGrid>
                <a:gridCol w="2672700"/>
                <a:gridCol w="2110550"/>
              </a:tblGrid>
              <a:tr h="401000">
                <a:tc>
                  <a:txBody>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DIARY</a:t>
                      </a:r>
                      <a:endParaRPr sz="3800">
                        <a:solidFill>
                          <a:schemeClr val="lt1"/>
                        </a:solidFill>
                        <a:latin typeface="Inter Black"/>
                        <a:ea typeface="Inter Black"/>
                        <a:cs typeface="Inter Black"/>
                        <a:sym typeface="Inter Black"/>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QTY.</a:t>
                      </a:r>
                      <a:endParaRPr sz="3800">
                        <a:solidFill>
                          <a:schemeClr val="lt1"/>
                        </a:solidFill>
                        <a:latin typeface="Inter Black"/>
                        <a:ea typeface="Inter Black"/>
                        <a:cs typeface="Inter Black"/>
                        <a:sym typeface="Inter Black"/>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Cheese</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11</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Milk</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22</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Egg</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40</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Yogurt</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31</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Butter</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45</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Soy milk</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68</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bl>
          </a:graphicData>
        </a:graphic>
      </p:graphicFrame>
      <p:sp>
        <p:nvSpPr>
          <p:cNvPr id="580" name="Google Shape;580;p48"/>
          <p:cNvSpPr/>
          <p:nvPr/>
        </p:nvSpPr>
        <p:spPr>
          <a:xfrm>
            <a:off x="11959975" y="3000100"/>
            <a:ext cx="4783200" cy="5676600"/>
          </a:xfrm>
          <a:prstGeom prst="roundRect">
            <a:avLst>
              <a:gd fmla="val 6526" name="adj"/>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aphicFrame>
        <p:nvGraphicFramePr>
          <p:cNvPr id="581" name="Google Shape;581;p48"/>
          <p:cNvGraphicFramePr/>
          <p:nvPr/>
        </p:nvGraphicFramePr>
        <p:xfrm>
          <a:off x="11959975" y="3000100"/>
          <a:ext cx="3000000" cy="3000000"/>
        </p:xfrm>
        <a:graphic>
          <a:graphicData uri="http://schemas.openxmlformats.org/drawingml/2006/table">
            <a:tbl>
              <a:tblPr>
                <a:noFill/>
                <a:tableStyleId>{DEFF13B9-6003-4784-A8BD-7B4F3506442D}</a:tableStyleId>
              </a:tblPr>
              <a:tblGrid>
                <a:gridCol w="2672700"/>
                <a:gridCol w="2110550"/>
              </a:tblGrid>
              <a:tr h="401000">
                <a:tc>
                  <a:txBody>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MEAT</a:t>
                      </a:r>
                      <a:endParaRPr sz="3800">
                        <a:solidFill>
                          <a:schemeClr val="lt1"/>
                        </a:solidFill>
                        <a:latin typeface="Inter Black"/>
                        <a:ea typeface="Inter Black"/>
                        <a:cs typeface="Inter Black"/>
                        <a:sym typeface="Inter Black"/>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QTY.</a:t>
                      </a:r>
                      <a:endParaRPr sz="3800">
                        <a:solidFill>
                          <a:schemeClr val="lt1"/>
                        </a:solidFill>
                        <a:latin typeface="Inter Black"/>
                        <a:ea typeface="Inter Black"/>
                        <a:cs typeface="Inter Black"/>
                        <a:sym typeface="Inter Black"/>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Chicken</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30</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Sirloin</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19</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Pork belly</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17</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Ham</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11</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Bacon</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12</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1000">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Duck</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34</a:t>
                      </a:r>
                      <a:endParaRPr sz="2800">
                        <a:solidFill>
                          <a:schemeClr val="lt1"/>
                        </a:solidFill>
                        <a:latin typeface="DM Sans Medium"/>
                        <a:ea typeface="DM Sans Medium"/>
                        <a:cs typeface="DM Sans Medium"/>
                        <a:sym typeface="DM Sans Medium"/>
                      </a:endParaRPr>
                    </a:p>
                  </a:txBody>
                  <a:tcPr marT="182850" marB="182850" marR="274300" marL="2743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9"/>
          <p:cNvSpPr txBox="1"/>
          <p:nvPr>
            <p:ph type="title"/>
          </p:nvPr>
        </p:nvSpPr>
        <p:spPr>
          <a:xfrm>
            <a:off x="2202500" y="2919000"/>
            <a:ext cx="13882800" cy="505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AWESOME WORDS</a:t>
            </a:r>
            <a:endParaRPr/>
          </a:p>
        </p:txBody>
      </p:sp>
      <p:grpSp>
        <p:nvGrpSpPr>
          <p:cNvPr id="587" name="Google Shape;587;p49"/>
          <p:cNvGrpSpPr/>
          <p:nvPr/>
        </p:nvGrpSpPr>
        <p:grpSpPr>
          <a:xfrm>
            <a:off x="16231231" y="8197267"/>
            <a:ext cx="616277" cy="829505"/>
            <a:chOff x="7865275" y="2154000"/>
            <a:chExt cx="1114425" cy="1500009"/>
          </a:xfrm>
        </p:grpSpPr>
        <p:sp>
          <p:nvSpPr>
            <p:cNvPr id="588" name="Google Shape;588;p49"/>
            <p:cNvSpPr/>
            <p:nvPr/>
          </p:nvSpPr>
          <p:spPr>
            <a:xfrm>
              <a:off x="7865275" y="2989650"/>
              <a:ext cx="1114425" cy="664359"/>
            </a:xfrm>
            <a:custGeom>
              <a:rect b="b" l="l" r="r" t="t"/>
              <a:pathLst>
                <a:path extrusionOk="0" h="45434" w="44577">
                  <a:moveTo>
                    <a:pt x="0" y="857"/>
                  </a:moveTo>
                  <a:lnTo>
                    <a:pt x="22717" y="45434"/>
                  </a:lnTo>
                  <a:lnTo>
                    <a:pt x="44577" y="0"/>
                  </a:lnTo>
                </a:path>
              </a:pathLst>
            </a:custGeom>
            <a:noFill/>
            <a:ln cap="flat" cmpd="sng" w="9525">
              <a:solidFill>
                <a:schemeClr val="lt1"/>
              </a:solidFill>
              <a:prstDash val="solid"/>
              <a:round/>
              <a:headEnd len="med" w="med" type="none"/>
              <a:tailEnd len="med" w="med" type="none"/>
            </a:ln>
          </p:spPr>
        </p:sp>
        <p:cxnSp>
          <p:nvCxnSpPr>
            <p:cNvPr id="589" name="Google Shape;589;p49"/>
            <p:cNvCxnSpPr/>
            <p:nvPr/>
          </p:nvCxnSpPr>
          <p:spPr>
            <a:xfrm>
              <a:off x="8422500" y="2154000"/>
              <a:ext cx="0" cy="1500000"/>
            </a:xfrm>
            <a:prstGeom prst="straightConnector1">
              <a:avLst/>
            </a:prstGeom>
            <a:noFill/>
            <a:ln cap="flat" cmpd="sng" w="9525">
              <a:solidFill>
                <a:schemeClr val="lt1"/>
              </a:solidFill>
              <a:prstDash val="solid"/>
              <a:round/>
              <a:headEnd len="med" w="med" type="none"/>
              <a:tailEnd len="med" w="med" type="none"/>
            </a:ln>
          </p:spPr>
        </p:cxnSp>
      </p:grpSp>
      <p:sp>
        <p:nvSpPr>
          <p:cNvPr id="590" name="Google Shape;590;p49"/>
          <p:cNvSpPr/>
          <p:nvPr/>
        </p:nvSpPr>
        <p:spPr>
          <a:xfrm>
            <a:off x="1578684"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 name="Google Shape;591;p49"/>
          <p:cNvSpPr txBox="1"/>
          <p:nvPr>
            <p:ph idx="1" type="subTitle"/>
          </p:nvPr>
        </p:nvSpPr>
        <p:spPr>
          <a:xfrm>
            <a:off x="2028700" y="711600"/>
            <a:ext cx="6838200" cy="538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lt2"/>
              </a:buClr>
              <a:buSzPts val="2200"/>
              <a:buFont typeface="Arial"/>
              <a:buNone/>
            </a:pPr>
            <a:r>
              <a:rPr lang="en"/>
              <a:t>WORKSHOP</a:t>
            </a:r>
            <a:r>
              <a:rPr lang="en"/>
              <a:t> | 2XXX</a:t>
            </a:r>
            <a:endParaRPr/>
          </a:p>
        </p:txBody>
      </p:sp>
      <p:pic>
        <p:nvPicPr>
          <p:cNvPr id="592" name="Google Shape;592;p49"/>
          <p:cNvPicPr preferRelativeResize="0"/>
          <p:nvPr/>
        </p:nvPicPr>
        <p:blipFill rotWithShape="1">
          <a:blip r:embed="rId3">
            <a:alphaModFix/>
          </a:blip>
          <a:srcRect b="30006" l="2248" r="0" t="0"/>
          <a:stretch/>
        </p:blipFill>
        <p:spPr>
          <a:xfrm>
            <a:off x="10766550" y="4572918"/>
            <a:ext cx="8282798" cy="5864096"/>
          </a:xfrm>
          <a:prstGeom prst="rect">
            <a:avLst/>
          </a:prstGeom>
          <a:noFill/>
          <a:ln>
            <a:noFill/>
          </a:ln>
          <a:effectLst>
            <a:outerShdw blurRad="28575" rotWithShape="0" algn="bl" dir="11760000" dist="95250">
              <a:schemeClr val="lt2">
                <a:alpha val="50000"/>
              </a:scheme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0"/>
          <p:cNvSpPr txBox="1"/>
          <p:nvPr>
            <p:ph idx="1" type="subTitle"/>
          </p:nvPr>
        </p:nvSpPr>
        <p:spPr>
          <a:xfrm>
            <a:off x="4070700" y="3331550"/>
            <a:ext cx="4497600" cy="916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latin typeface="Inter Black"/>
                <a:ea typeface="Inter Black"/>
                <a:cs typeface="Inter Black"/>
                <a:sym typeface="Inter Black"/>
              </a:rPr>
              <a:t>VENUS</a:t>
            </a:r>
            <a:endParaRPr>
              <a:latin typeface="Inter Black"/>
              <a:ea typeface="Inter Black"/>
              <a:cs typeface="Inter Black"/>
              <a:sym typeface="Inter Black"/>
            </a:endParaRPr>
          </a:p>
        </p:txBody>
      </p:sp>
      <p:sp>
        <p:nvSpPr>
          <p:cNvPr id="598" name="Google Shape;598;p50"/>
          <p:cNvSpPr txBox="1"/>
          <p:nvPr>
            <p:ph idx="2" type="subTitle"/>
          </p:nvPr>
        </p:nvSpPr>
        <p:spPr>
          <a:xfrm>
            <a:off x="4070700" y="6175500"/>
            <a:ext cx="4497600" cy="916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latin typeface="Inter Black"/>
                <a:ea typeface="Inter Black"/>
                <a:cs typeface="Inter Black"/>
                <a:sym typeface="Inter Black"/>
              </a:rPr>
              <a:t>MARS</a:t>
            </a:r>
            <a:endParaRPr>
              <a:latin typeface="Inter Black"/>
              <a:ea typeface="Inter Black"/>
              <a:cs typeface="Inter Black"/>
              <a:sym typeface="Inter Black"/>
            </a:endParaRPr>
          </a:p>
        </p:txBody>
      </p:sp>
      <p:sp>
        <p:nvSpPr>
          <p:cNvPr id="599" name="Google Shape;599;p50"/>
          <p:cNvSpPr txBox="1"/>
          <p:nvPr>
            <p:ph idx="3" type="subTitle"/>
          </p:nvPr>
        </p:nvSpPr>
        <p:spPr>
          <a:xfrm>
            <a:off x="9719700" y="3331550"/>
            <a:ext cx="4497600" cy="9168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latin typeface="Inter Black"/>
                <a:ea typeface="Inter Black"/>
                <a:cs typeface="Inter Black"/>
                <a:sym typeface="Inter Black"/>
              </a:rPr>
              <a:t>JUPITER</a:t>
            </a:r>
            <a:endParaRPr>
              <a:latin typeface="Inter Black"/>
              <a:ea typeface="Inter Black"/>
              <a:cs typeface="Inter Black"/>
              <a:sym typeface="Inter Black"/>
            </a:endParaRPr>
          </a:p>
        </p:txBody>
      </p:sp>
      <p:sp>
        <p:nvSpPr>
          <p:cNvPr id="600" name="Google Shape;600;p50"/>
          <p:cNvSpPr txBox="1"/>
          <p:nvPr>
            <p:ph idx="4" type="subTitle"/>
          </p:nvPr>
        </p:nvSpPr>
        <p:spPr>
          <a:xfrm>
            <a:off x="9719700" y="6175500"/>
            <a:ext cx="4497600" cy="9168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latin typeface="Inter Black"/>
                <a:ea typeface="Inter Black"/>
                <a:cs typeface="Inter Black"/>
                <a:sym typeface="Inter Black"/>
              </a:rPr>
              <a:t>SATURN</a:t>
            </a:r>
            <a:endParaRPr>
              <a:latin typeface="Inter Black"/>
              <a:ea typeface="Inter Black"/>
              <a:cs typeface="Inter Black"/>
              <a:sym typeface="Inter Black"/>
            </a:endParaRPr>
          </a:p>
        </p:txBody>
      </p:sp>
      <p:sp>
        <p:nvSpPr>
          <p:cNvPr id="601" name="Google Shape;601;p50"/>
          <p:cNvSpPr txBox="1"/>
          <p:nvPr>
            <p:ph type="title"/>
          </p:nvPr>
        </p:nvSpPr>
        <p:spPr>
          <a:xfrm>
            <a:off x="1440000" y="887862"/>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STRATEGIES</a:t>
            </a:r>
            <a:endParaRPr/>
          </a:p>
        </p:txBody>
      </p:sp>
      <p:sp>
        <p:nvSpPr>
          <p:cNvPr id="602" name="Google Shape;602;p50"/>
          <p:cNvSpPr txBox="1"/>
          <p:nvPr>
            <p:ph idx="7" type="subTitle"/>
          </p:nvPr>
        </p:nvSpPr>
        <p:spPr>
          <a:xfrm>
            <a:off x="4070700" y="7025877"/>
            <a:ext cx="4497600" cy="1070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Despite being red, Mars is a cold planet</a:t>
            </a:r>
            <a:endParaRPr/>
          </a:p>
        </p:txBody>
      </p:sp>
      <p:sp>
        <p:nvSpPr>
          <p:cNvPr id="603" name="Google Shape;603;p50"/>
          <p:cNvSpPr txBox="1"/>
          <p:nvPr>
            <p:ph idx="5" type="subTitle"/>
          </p:nvPr>
        </p:nvSpPr>
        <p:spPr>
          <a:xfrm>
            <a:off x="4070700" y="4181643"/>
            <a:ext cx="4497600" cy="1070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 is the second planet from the Sun</a:t>
            </a:r>
            <a:endParaRPr/>
          </a:p>
        </p:txBody>
      </p:sp>
      <p:sp>
        <p:nvSpPr>
          <p:cNvPr id="604" name="Google Shape;604;p50"/>
          <p:cNvSpPr txBox="1"/>
          <p:nvPr>
            <p:ph idx="6" type="subTitle"/>
          </p:nvPr>
        </p:nvSpPr>
        <p:spPr>
          <a:xfrm>
            <a:off x="9719698" y="4181643"/>
            <a:ext cx="4497600" cy="1070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Jupiter is </a:t>
            </a:r>
            <a:r>
              <a:rPr lang="en"/>
              <a:t>the biggest planet of them all</a:t>
            </a:r>
            <a:endParaRPr/>
          </a:p>
        </p:txBody>
      </p:sp>
      <p:sp>
        <p:nvSpPr>
          <p:cNvPr id="605" name="Google Shape;605;p50"/>
          <p:cNvSpPr txBox="1"/>
          <p:nvPr>
            <p:ph idx="8" type="subTitle"/>
          </p:nvPr>
        </p:nvSpPr>
        <p:spPr>
          <a:xfrm>
            <a:off x="9719698" y="7025877"/>
            <a:ext cx="4497600" cy="1070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Saturn is a gas giant and has several rings</a:t>
            </a:r>
            <a:endParaRPr/>
          </a:p>
        </p:txBody>
      </p:sp>
      <p:sp>
        <p:nvSpPr>
          <p:cNvPr id="606" name="Google Shape;606;p50"/>
          <p:cNvSpPr/>
          <p:nvPr/>
        </p:nvSpPr>
        <p:spPr>
          <a:xfrm>
            <a:off x="1440000" y="3331550"/>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 name="Google Shape;607;p50"/>
          <p:cNvSpPr/>
          <p:nvPr/>
        </p:nvSpPr>
        <p:spPr>
          <a:xfrm>
            <a:off x="1440000" y="6199400"/>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 name="Google Shape;608;p50"/>
          <p:cNvSpPr/>
          <p:nvPr/>
        </p:nvSpPr>
        <p:spPr>
          <a:xfrm>
            <a:off x="14734200" y="3331550"/>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 name="Google Shape;609;p50"/>
          <p:cNvSpPr/>
          <p:nvPr/>
        </p:nvSpPr>
        <p:spPr>
          <a:xfrm>
            <a:off x="14734200" y="6199400"/>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0" name="Google Shape;610;p50"/>
          <p:cNvGrpSpPr/>
          <p:nvPr/>
        </p:nvGrpSpPr>
        <p:grpSpPr>
          <a:xfrm>
            <a:off x="15442211" y="6869464"/>
            <a:ext cx="697777" cy="773672"/>
            <a:chOff x="3300325" y="249875"/>
            <a:chExt cx="433725" cy="480900"/>
          </a:xfrm>
        </p:grpSpPr>
        <p:sp>
          <p:nvSpPr>
            <p:cNvPr id="611" name="Google Shape;611;p5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 name="Google Shape;612;p5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 name="Google Shape;613;p5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 name="Google Shape;614;p5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 name="Google Shape;615;p5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 name="Google Shape;616;p5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17" name="Google Shape;617;p50"/>
          <p:cNvSpPr/>
          <p:nvPr/>
        </p:nvSpPr>
        <p:spPr>
          <a:xfrm>
            <a:off x="8918984" y="544535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8" name="Google Shape;618;p50"/>
          <p:cNvGrpSpPr/>
          <p:nvPr/>
        </p:nvGrpSpPr>
        <p:grpSpPr>
          <a:xfrm>
            <a:off x="2125879" y="3991741"/>
            <a:ext cx="793411" cy="793411"/>
            <a:chOff x="6141675" y="3367750"/>
            <a:chExt cx="503625" cy="503625"/>
          </a:xfrm>
        </p:grpSpPr>
        <p:sp>
          <p:nvSpPr>
            <p:cNvPr id="619" name="Google Shape;619;p50"/>
            <p:cNvSpPr/>
            <p:nvPr/>
          </p:nvSpPr>
          <p:spPr>
            <a:xfrm>
              <a:off x="6141675" y="3782750"/>
              <a:ext cx="503625" cy="88625"/>
            </a:xfrm>
            <a:custGeom>
              <a:rect b="b" l="l" r="r" t="t"/>
              <a:pathLst>
                <a:path extrusionOk="0" h="3545" w="20145">
                  <a:moveTo>
                    <a:pt x="9466" y="1166"/>
                  </a:moveTo>
                  <a:lnTo>
                    <a:pt x="9466" y="2331"/>
                  </a:lnTo>
                  <a:lnTo>
                    <a:pt x="6505" y="2331"/>
                  </a:lnTo>
                  <a:lnTo>
                    <a:pt x="6505" y="1166"/>
                  </a:lnTo>
                  <a:close/>
                  <a:moveTo>
                    <a:pt x="13640" y="1166"/>
                  </a:moveTo>
                  <a:lnTo>
                    <a:pt x="13640" y="2331"/>
                  </a:lnTo>
                  <a:lnTo>
                    <a:pt x="10631" y="2331"/>
                  </a:lnTo>
                  <a:lnTo>
                    <a:pt x="10631" y="1166"/>
                  </a:lnTo>
                  <a:close/>
                  <a:moveTo>
                    <a:pt x="2865" y="1"/>
                  </a:moveTo>
                  <a:lnTo>
                    <a:pt x="2865" y="1166"/>
                  </a:lnTo>
                  <a:lnTo>
                    <a:pt x="5340" y="1166"/>
                  </a:lnTo>
                  <a:lnTo>
                    <a:pt x="5340" y="2331"/>
                  </a:lnTo>
                  <a:lnTo>
                    <a:pt x="1" y="2331"/>
                  </a:lnTo>
                  <a:lnTo>
                    <a:pt x="1" y="3544"/>
                  </a:lnTo>
                  <a:lnTo>
                    <a:pt x="20145" y="3544"/>
                  </a:lnTo>
                  <a:lnTo>
                    <a:pt x="20145" y="2331"/>
                  </a:lnTo>
                  <a:lnTo>
                    <a:pt x="14805" y="2331"/>
                  </a:lnTo>
                  <a:lnTo>
                    <a:pt x="14805" y="1166"/>
                  </a:lnTo>
                  <a:lnTo>
                    <a:pt x="17281" y="1166"/>
                  </a:lnTo>
                  <a:lnTo>
                    <a:pt x="1728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 name="Google Shape;620;p50"/>
            <p:cNvSpPr/>
            <p:nvPr/>
          </p:nvSpPr>
          <p:spPr>
            <a:xfrm>
              <a:off x="6141675" y="3782750"/>
              <a:ext cx="503625" cy="88625"/>
            </a:xfrm>
            <a:custGeom>
              <a:rect b="b" l="l" r="r" t="t"/>
              <a:pathLst>
                <a:path extrusionOk="0" fill="none" h="3545" w="20145">
                  <a:moveTo>
                    <a:pt x="14805" y="2331"/>
                  </a:moveTo>
                  <a:lnTo>
                    <a:pt x="14805" y="1166"/>
                  </a:lnTo>
                  <a:lnTo>
                    <a:pt x="17281" y="1166"/>
                  </a:lnTo>
                  <a:lnTo>
                    <a:pt x="17281" y="1"/>
                  </a:lnTo>
                  <a:lnTo>
                    <a:pt x="2865" y="1"/>
                  </a:lnTo>
                  <a:lnTo>
                    <a:pt x="2865" y="1166"/>
                  </a:lnTo>
                  <a:lnTo>
                    <a:pt x="5340" y="1166"/>
                  </a:lnTo>
                  <a:lnTo>
                    <a:pt x="5340" y="2331"/>
                  </a:lnTo>
                  <a:lnTo>
                    <a:pt x="1" y="2331"/>
                  </a:lnTo>
                  <a:lnTo>
                    <a:pt x="1" y="3544"/>
                  </a:lnTo>
                  <a:lnTo>
                    <a:pt x="20145" y="3544"/>
                  </a:lnTo>
                  <a:lnTo>
                    <a:pt x="20145" y="2331"/>
                  </a:lnTo>
                  <a:lnTo>
                    <a:pt x="14805" y="233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 name="Google Shape;621;p50"/>
            <p:cNvSpPr/>
            <p:nvPr/>
          </p:nvSpPr>
          <p:spPr>
            <a:xfrm>
              <a:off x="6407450" y="3811875"/>
              <a:ext cx="75250" cy="29150"/>
            </a:xfrm>
            <a:custGeom>
              <a:rect b="b" l="l" r="r" t="t"/>
              <a:pathLst>
                <a:path extrusionOk="0" fill="none" h="1166" w="3010">
                  <a:moveTo>
                    <a:pt x="3009" y="1166"/>
                  </a:moveTo>
                  <a:lnTo>
                    <a:pt x="0" y="1166"/>
                  </a:lnTo>
                  <a:lnTo>
                    <a:pt x="0" y="1"/>
                  </a:lnTo>
                  <a:lnTo>
                    <a:pt x="3009" y="1"/>
                  </a:lnTo>
                  <a:lnTo>
                    <a:pt x="3009"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 name="Google Shape;622;p50"/>
            <p:cNvSpPr/>
            <p:nvPr/>
          </p:nvSpPr>
          <p:spPr>
            <a:xfrm>
              <a:off x="6304300" y="3811875"/>
              <a:ext cx="74050" cy="29150"/>
            </a:xfrm>
            <a:custGeom>
              <a:rect b="b" l="l" r="r" t="t"/>
              <a:pathLst>
                <a:path extrusionOk="0" fill="none" h="1166" w="2962">
                  <a:moveTo>
                    <a:pt x="0" y="1"/>
                  </a:moveTo>
                  <a:lnTo>
                    <a:pt x="2961" y="1"/>
                  </a:lnTo>
                  <a:lnTo>
                    <a:pt x="2961" y="1166"/>
                  </a:lnTo>
                  <a:lnTo>
                    <a:pt x="0" y="1166"/>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 name="Google Shape;623;p50"/>
            <p:cNvSpPr/>
            <p:nvPr/>
          </p:nvSpPr>
          <p:spPr>
            <a:xfrm>
              <a:off x="6304300" y="38118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 name="Google Shape;624;p50"/>
            <p:cNvSpPr/>
            <p:nvPr/>
          </p:nvSpPr>
          <p:spPr>
            <a:xfrm>
              <a:off x="6184150" y="3544925"/>
              <a:ext cx="418675" cy="208725"/>
            </a:xfrm>
            <a:custGeom>
              <a:rect b="b" l="l" r="r" t="t"/>
              <a:pathLst>
                <a:path extrusionOk="0" h="8349" w="16747">
                  <a:moveTo>
                    <a:pt x="2331" y="0"/>
                  </a:moveTo>
                  <a:lnTo>
                    <a:pt x="2331" y="1165"/>
                  </a:lnTo>
                  <a:lnTo>
                    <a:pt x="1" y="1165"/>
                  </a:lnTo>
                  <a:lnTo>
                    <a:pt x="1" y="2330"/>
                  </a:lnTo>
                  <a:lnTo>
                    <a:pt x="2331" y="2330"/>
                  </a:lnTo>
                  <a:lnTo>
                    <a:pt x="2331" y="8349"/>
                  </a:lnTo>
                  <a:lnTo>
                    <a:pt x="14368" y="8349"/>
                  </a:lnTo>
                  <a:lnTo>
                    <a:pt x="14368" y="2330"/>
                  </a:lnTo>
                  <a:lnTo>
                    <a:pt x="16747" y="2330"/>
                  </a:lnTo>
                  <a:lnTo>
                    <a:pt x="16747" y="1165"/>
                  </a:lnTo>
                  <a:lnTo>
                    <a:pt x="14368" y="1165"/>
                  </a:lnTo>
                  <a:lnTo>
                    <a:pt x="1436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 name="Google Shape;625;p50"/>
            <p:cNvSpPr/>
            <p:nvPr/>
          </p:nvSpPr>
          <p:spPr>
            <a:xfrm>
              <a:off x="6184150" y="3544925"/>
              <a:ext cx="418675" cy="208725"/>
            </a:xfrm>
            <a:custGeom>
              <a:rect b="b" l="l" r="r" t="t"/>
              <a:pathLst>
                <a:path extrusionOk="0" fill="none" h="8349" w="16747">
                  <a:moveTo>
                    <a:pt x="14368" y="8349"/>
                  </a:moveTo>
                  <a:lnTo>
                    <a:pt x="14368" y="2330"/>
                  </a:lnTo>
                  <a:lnTo>
                    <a:pt x="16747" y="2330"/>
                  </a:lnTo>
                  <a:lnTo>
                    <a:pt x="16747" y="1165"/>
                  </a:lnTo>
                  <a:lnTo>
                    <a:pt x="14368" y="1165"/>
                  </a:lnTo>
                  <a:lnTo>
                    <a:pt x="14368" y="0"/>
                  </a:lnTo>
                  <a:lnTo>
                    <a:pt x="2331" y="0"/>
                  </a:lnTo>
                  <a:lnTo>
                    <a:pt x="2331" y="1165"/>
                  </a:lnTo>
                  <a:lnTo>
                    <a:pt x="1" y="1165"/>
                  </a:lnTo>
                  <a:lnTo>
                    <a:pt x="1" y="2330"/>
                  </a:lnTo>
                  <a:lnTo>
                    <a:pt x="2331" y="2330"/>
                  </a:lnTo>
                  <a:lnTo>
                    <a:pt x="2331" y="8349"/>
                  </a:lnTo>
                  <a:lnTo>
                    <a:pt x="14368" y="834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 name="Google Shape;626;p50"/>
            <p:cNvSpPr/>
            <p:nvPr/>
          </p:nvSpPr>
          <p:spPr>
            <a:xfrm>
              <a:off x="6543350" y="375362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 name="Google Shape;627;p50"/>
            <p:cNvSpPr/>
            <p:nvPr/>
          </p:nvSpPr>
          <p:spPr>
            <a:xfrm>
              <a:off x="6244825" y="3367750"/>
              <a:ext cx="296125" cy="148075"/>
            </a:xfrm>
            <a:custGeom>
              <a:rect b="b" l="l" r="r" t="t"/>
              <a:pathLst>
                <a:path extrusionOk="0" h="5923" w="11845">
                  <a:moveTo>
                    <a:pt x="10679" y="1"/>
                  </a:moveTo>
                  <a:lnTo>
                    <a:pt x="10679" y="583"/>
                  </a:lnTo>
                  <a:lnTo>
                    <a:pt x="10631" y="826"/>
                  </a:lnTo>
                  <a:lnTo>
                    <a:pt x="10485" y="1020"/>
                  </a:lnTo>
                  <a:lnTo>
                    <a:pt x="10291" y="1117"/>
                  </a:lnTo>
                  <a:lnTo>
                    <a:pt x="10097" y="1166"/>
                  </a:lnTo>
                  <a:lnTo>
                    <a:pt x="1797" y="1166"/>
                  </a:lnTo>
                  <a:lnTo>
                    <a:pt x="1457" y="1214"/>
                  </a:lnTo>
                  <a:lnTo>
                    <a:pt x="1117" y="1311"/>
                  </a:lnTo>
                  <a:lnTo>
                    <a:pt x="777" y="1505"/>
                  </a:lnTo>
                  <a:lnTo>
                    <a:pt x="535" y="1699"/>
                  </a:lnTo>
                  <a:lnTo>
                    <a:pt x="341" y="1942"/>
                  </a:lnTo>
                  <a:lnTo>
                    <a:pt x="146" y="2282"/>
                  </a:lnTo>
                  <a:lnTo>
                    <a:pt x="49" y="2573"/>
                  </a:lnTo>
                  <a:lnTo>
                    <a:pt x="1" y="2961"/>
                  </a:lnTo>
                  <a:lnTo>
                    <a:pt x="49" y="3301"/>
                  </a:lnTo>
                  <a:lnTo>
                    <a:pt x="146" y="3641"/>
                  </a:lnTo>
                  <a:lnTo>
                    <a:pt x="341" y="3932"/>
                  </a:lnTo>
                  <a:lnTo>
                    <a:pt x="535" y="4223"/>
                  </a:lnTo>
                  <a:lnTo>
                    <a:pt x="777" y="4418"/>
                  </a:lnTo>
                  <a:lnTo>
                    <a:pt x="1117" y="4563"/>
                  </a:lnTo>
                  <a:lnTo>
                    <a:pt x="1457" y="4660"/>
                  </a:lnTo>
                  <a:lnTo>
                    <a:pt x="1797" y="4709"/>
                  </a:lnTo>
                  <a:lnTo>
                    <a:pt x="4758" y="4709"/>
                  </a:lnTo>
                  <a:lnTo>
                    <a:pt x="5000" y="4757"/>
                  </a:lnTo>
                  <a:lnTo>
                    <a:pt x="5195" y="4903"/>
                  </a:lnTo>
                  <a:lnTo>
                    <a:pt x="5292" y="5097"/>
                  </a:lnTo>
                  <a:lnTo>
                    <a:pt x="5340" y="5291"/>
                  </a:lnTo>
                  <a:lnTo>
                    <a:pt x="5340" y="5922"/>
                  </a:lnTo>
                  <a:lnTo>
                    <a:pt x="6505" y="5922"/>
                  </a:lnTo>
                  <a:lnTo>
                    <a:pt x="6505" y="5291"/>
                  </a:lnTo>
                  <a:lnTo>
                    <a:pt x="6505" y="4952"/>
                  </a:lnTo>
                  <a:lnTo>
                    <a:pt x="6408" y="4612"/>
                  </a:lnTo>
                  <a:lnTo>
                    <a:pt x="6214" y="4321"/>
                  </a:lnTo>
                  <a:lnTo>
                    <a:pt x="6020" y="4078"/>
                  </a:lnTo>
                  <a:lnTo>
                    <a:pt x="5728" y="3835"/>
                  </a:lnTo>
                  <a:lnTo>
                    <a:pt x="5437" y="3690"/>
                  </a:lnTo>
                  <a:lnTo>
                    <a:pt x="5097" y="3592"/>
                  </a:lnTo>
                  <a:lnTo>
                    <a:pt x="4758" y="3544"/>
                  </a:lnTo>
                  <a:lnTo>
                    <a:pt x="1797" y="3544"/>
                  </a:lnTo>
                  <a:lnTo>
                    <a:pt x="1554" y="3495"/>
                  </a:lnTo>
                  <a:lnTo>
                    <a:pt x="1360" y="3350"/>
                  </a:lnTo>
                  <a:lnTo>
                    <a:pt x="1263" y="3156"/>
                  </a:lnTo>
                  <a:lnTo>
                    <a:pt x="1214" y="2961"/>
                  </a:lnTo>
                  <a:lnTo>
                    <a:pt x="1263" y="2719"/>
                  </a:lnTo>
                  <a:lnTo>
                    <a:pt x="1360" y="2525"/>
                  </a:lnTo>
                  <a:lnTo>
                    <a:pt x="1554" y="2428"/>
                  </a:lnTo>
                  <a:lnTo>
                    <a:pt x="1797" y="2379"/>
                  </a:lnTo>
                  <a:lnTo>
                    <a:pt x="10097" y="2379"/>
                  </a:lnTo>
                  <a:lnTo>
                    <a:pt x="10437" y="2330"/>
                  </a:lnTo>
                  <a:lnTo>
                    <a:pt x="10777" y="2233"/>
                  </a:lnTo>
                  <a:lnTo>
                    <a:pt x="11068" y="2039"/>
                  </a:lnTo>
                  <a:lnTo>
                    <a:pt x="11359" y="1845"/>
                  </a:lnTo>
                  <a:lnTo>
                    <a:pt x="11553" y="1602"/>
                  </a:lnTo>
                  <a:lnTo>
                    <a:pt x="11699" y="1263"/>
                  </a:lnTo>
                  <a:lnTo>
                    <a:pt x="11796" y="923"/>
                  </a:lnTo>
                  <a:lnTo>
                    <a:pt x="11844" y="583"/>
                  </a:lnTo>
                  <a:lnTo>
                    <a:pt x="1184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 name="Google Shape;628;p50"/>
            <p:cNvSpPr/>
            <p:nvPr/>
          </p:nvSpPr>
          <p:spPr>
            <a:xfrm>
              <a:off x="6244825" y="3367750"/>
              <a:ext cx="296125" cy="148075"/>
            </a:xfrm>
            <a:custGeom>
              <a:rect b="b" l="l" r="r" t="t"/>
              <a:pathLst>
                <a:path extrusionOk="0" fill="none" h="5923" w="11845">
                  <a:moveTo>
                    <a:pt x="1797" y="4709"/>
                  </a:moveTo>
                  <a:lnTo>
                    <a:pt x="4758" y="4709"/>
                  </a:lnTo>
                  <a:lnTo>
                    <a:pt x="4758" y="4709"/>
                  </a:lnTo>
                  <a:lnTo>
                    <a:pt x="5000" y="4757"/>
                  </a:lnTo>
                  <a:lnTo>
                    <a:pt x="5195" y="4903"/>
                  </a:lnTo>
                  <a:lnTo>
                    <a:pt x="5292" y="5097"/>
                  </a:lnTo>
                  <a:lnTo>
                    <a:pt x="5340" y="5291"/>
                  </a:lnTo>
                  <a:lnTo>
                    <a:pt x="5340" y="5922"/>
                  </a:lnTo>
                  <a:lnTo>
                    <a:pt x="6505" y="5922"/>
                  </a:lnTo>
                  <a:lnTo>
                    <a:pt x="6505" y="5291"/>
                  </a:lnTo>
                  <a:lnTo>
                    <a:pt x="6505" y="5291"/>
                  </a:lnTo>
                  <a:lnTo>
                    <a:pt x="6505" y="4952"/>
                  </a:lnTo>
                  <a:lnTo>
                    <a:pt x="6408" y="4612"/>
                  </a:lnTo>
                  <a:lnTo>
                    <a:pt x="6214" y="4321"/>
                  </a:lnTo>
                  <a:lnTo>
                    <a:pt x="6020" y="4078"/>
                  </a:lnTo>
                  <a:lnTo>
                    <a:pt x="5728" y="3835"/>
                  </a:lnTo>
                  <a:lnTo>
                    <a:pt x="5437" y="3690"/>
                  </a:lnTo>
                  <a:lnTo>
                    <a:pt x="5097" y="3592"/>
                  </a:lnTo>
                  <a:lnTo>
                    <a:pt x="4758" y="3544"/>
                  </a:lnTo>
                  <a:lnTo>
                    <a:pt x="1797" y="3544"/>
                  </a:lnTo>
                  <a:lnTo>
                    <a:pt x="1797" y="3544"/>
                  </a:lnTo>
                  <a:lnTo>
                    <a:pt x="1554" y="3495"/>
                  </a:lnTo>
                  <a:lnTo>
                    <a:pt x="1360" y="3350"/>
                  </a:lnTo>
                  <a:lnTo>
                    <a:pt x="1263" y="3156"/>
                  </a:lnTo>
                  <a:lnTo>
                    <a:pt x="1214" y="2961"/>
                  </a:lnTo>
                  <a:lnTo>
                    <a:pt x="1214" y="2961"/>
                  </a:lnTo>
                  <a:lnTo>
                    <a:pt x="1263" y="2719"/>
                  </a:lnTo>
                  <a:lnTo>
                    <a:pt x="1360" y="2525"/>
                  </a:lnTo>
                  <a:lnTo>
                    <a:pt x="1554" y="2428"/>
                  </a:lnTo>
                  <a:lnTo>
                    <a:pt x="1797" y="2379"/>
                  </a:lnTo>
                  <a:lnTo>
                    <a:pt x="10097" y="2379"/>
                  </a:lnTo>
                  <a:lnTo>
                    <a:pt x="10097" y="2379"/>
                  </a:lnTo>
                  <a:lnTo>
                    <a:pt x="10437" y="2330"/>
                  </a:lnTo>
                  <a:lnTo>
                    <a:pt x="10777" y="2233"/>
                  </a:lnTo>
                  <a:lnTo>
                    <a:pt x="11068" y="2039"/>
                  </a:lnTo>
                  <a:lnTo>
                    <a:pt x="11359" y="1845"/>
                  </a:lnTo>
                  <a:lnTo>
                    <a:pt x="11553" y="1602"/>
                  </a:lnTo>
                  <a:lnTo>
                    <a:pt x="11699" y="1263"/>
                  </a:lnTo>
                  <a:lnTo>
                    <a:pt x="11796" y="923"/>
                  </a:lnTo>
                  <a:lnTo>
                    <a:pt x="11844" y="583"/>
                  </a:lnTo>
                  <a:lnTo>
                    <a:pt x="11844" y="1"/>
                  </a:lnTo>
                  <a:lnTo>
                    <a:pt x="10679" y="1"/>
                  </a:lnTo>
                  <a:lnTo>
                    <a:pt x="10679" y="583"/>
                  </a:lnTo>
                  <a:lnTo>
                    <a:pt x="10679" y="583"/>
                  </a:lnTo>
                  <a:lnTo>
                    <a:pt x="10631" y="826"/>
                  </a:lnTo>
                  <a:lnTo>
                    <a:pt x="10485" y="1020"/>
                  </a:lnTo>
                  <a:lnTo>
                    <a:pt x="10291" y="1117"/>
                  </a:lnTo>
                  <a:lnTo>
                    <a:pt x="10097" y="1166"/>
                  </a:lnTo>
                  <a:lnTo>
                    <a:pt x="1797" y="1166"/>
                  </a:lnTo>
                  <a:lnTo>
                    <a:pt x="1797" y="1166"/>
                  </a:lnTo>
                  <a:lnTo>
                    <a:pt x="1457" y="1214"/>
                  </a:lnTo>
                  <a:lnTo>
                    <a:pt x="1117" y="1311"/>
                  </a:lnTo>
                  <a:lnTo>
                    <a:pt x="777" y="1505"/>
                  </a:lnTo>
                  <a:lnTo>
                    <a:pt x="535" y="1699"/>
                  </a:lnTo>
                  <a:lnTo>
                    <a:pt x="341" y="1942"/>
                  </a:lnTo>
                  <a:lnTo>
                    <a:pt x="146" y="2282"/>
                  </a:lnTo>
                  <a:lnTo>
                    <a:pt x="49" y="2573"/>
                  </a:lnTo>
                  <a:lnTo>
                    <a:pt x="1" y="2961"/>
                  </a:lnTo>
                  <a:lnTo>
                    <a:pt x="1" y="2961"/>
                  </a:lnTo>
                  <a:lnTo>
                    <a:pt x="49" y="3301"/>
                  </a:lnTo>
                  <a:lnTo>
                    <a:pt x="146" y="3641"/>
                  </a:lnTo>
                  <a:lnTo>
                    <a:pt x="341" y="3932"/>
                  </a:lnTo>
                  <a:lnTo>
                    <a:pt x="535" y="4223"/>
                  </a:lnTo>
                  <a:lnTo>
                    <a:pt x="777" y="4418"/>
                  </a:lnTo>
                  <a:lnTo>
                    <a:pt x="1117" y="4563"/>
                  </a:lnTo>
                  <a:lnTo>
                    <a:pt x="1457" y="4660"/>
                  </a:lnTo>
                  <a:lnTo>
                    <a:pt x="1797" y="4709"/>
                  </a:lnTo>
                  <a:lnTo>
                    <a:pt x="1797" y="470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 name="Google Shape;629;p50"/>
            <p:cNvSpPr/>
            <p:nvPr/>
          </p:nvSpPr>
          <p:spPr>
            <a:xfrm>
              <a:off x="6289725" y="34854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 name="Google Shape;630;p50"/>
            <p:cNvSpPr/>
            <p:nvPr/>
          </p:nvSpPr>
          <p:spPr>
            <a:xfrm>
              <a:off x="6455975" y="3485450"/>
              <a:ext cx="29150" cy="30375"/>
            </a:xfrm>
            <a:custGeom>
              <a:rect b="b" l="l" r="r" t="t"/>
              <a:pathLst>
                <a:path extrusionOk="0" h="1215" w="1166">
                  <a:moveTo>
                    <a:pt x="1" y="1"/>
                  </a:moveTo>
                  <a:lnTo>
                    <a:pt x="1" y="1214"/>
                  </a:lnTo>
                  <a:lnTo>
                    <a:pt x="1166" y="1214"/>
                  </a:lnTo>
                  <a:lnTo>
                    <a:pt x="116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 name="Google Shape;631;p50"/>
            <p:cNvSpPr/>
            <p:nvPr/>
          </p:nvSpPr>
          <p:spPr>
            <a:xfrm>
              <a:off x="6514225" y="3456325"/>
              <a:ext cx="29150" cy="29150"/>
            </a:xfrm>
            <a:custGeom>
              <a:rect b="b" l="l" r="r" t="t"/>
              <a:pathLst>
                <a:path extrusionOk="0" h="1166" w="1166">
                  <a:moveTo>
                    <a:pt x="1" y="1"/>
                  </a:moveTo>
                  <a:lnTo>
                    <a:pt x="1" y="1166"/>
                  </a:lnTo>
                  <a:lnTo>
                    <a:pt x="1165" y="1166"/>
                  </a:lnTo>
                  <a:lnTo>
                    <a:pt x="116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 name="Google Shape;632;p50"/>
          <p:cNvGrpSpPr/>
          <p:nvPr/>
        </p:nvGrpSpPr>
        <p:grpSpPr>
          <a:xfrm>
            <a:off x="15394812" y="3998386"/>
            <a:ext cx="792584" cy="780105"/>
            <a:chOff x="2404875" y="3592725"/>
            <a:chExt cx="298525" cy="293825"/>
          </a:xfrm>
        </p:grpSpPr>
        <p:sp>
          <p:nvSpPr>
            <p:cNvPr id="633" name="Google Shape;633;p5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 name="Google Shape;634;p5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 name="Google Shape;635;p5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 name="Google Shape;636;p50"/>
          <p:cNvGrpSpPr/>
          <p:nvPr/>
        </p:nvGrpSpPr>
        <p:grpSpPr>
          <a:xfrm>
            <a:off x="2103728" y="6861730"/>
            <a:ext cx="786345" cy="789132"/>
            <a:chOff x="4991425" y="3234750"/>
            <a:chExt cx="296175" cy="297225"/>
          </a:xfrm>
        </p:grpSpPr>
        <p:sp>
          <p:nvSpPr>
            <p:cNvPr id="637" name="Google Shape;637;p5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 name="Google Shape;638;p5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 name="Google Shape;639;p5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 name="Google Shape;640;p5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 name="Google Shape;641;p5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 name="Google Shape;642;p5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51" title="Chart">
            <a:hlinkClick r:id="rId3"/>
          </p:cNvPr>
          <p:cNvPicPr preferRelativeResize="0"/>
          <p:nvPr/>
        </p:nvPicPr>
        <p:blipFill>
          <a:blip r:embed="rId4">
            <a:alphaModFix/>
          </a:blip>
          <a:stretch>
            <a:fillRect/>
          </a:stretch>
        </p:blipFill>
        <p:spPr>
          <a:xfrm>
            <a:off x="1624502" y="2941600"/>
            <a:ext cx="8996423" cy="4929448"/>
          </a:xfrm>
          <a:prstGeom prst="rect">
            <a:avLst/>
          </a:prstGeom>
          <a:noFill/>
          <a:ln>
            <a:noFill/>
          </a:ln>
        </p:spPr>
      </p:pic>
      <p:sp>
        <p:nvSpPr>
          <p:cNvPr id="648" name="Google Shape;648;p51"/>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PREDICTED RESULTS</a:t>
            </a:r>
            <a:endParaRPr/>
          </a:p>
        </p:txBody>
      </p:sp>
      <p:sp>
        <p:nvSpPr>
          <p:cNvPr id="649" name="Google Shape;649;p51"/>
          <p:cNvSpPr txBox="1"/>
          <p:nvPr/>
        </p:nvSpPr>
        <p:spPr>
          <a:xfrm>
            <a:off x="1624500" y="8276556"/>
            <a:ext cx="15039000" cy="61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DM Sans Medium"/>
                <a:ea typeface="DM Sans Medium"/>
                <a:cs typeface="DM Sans Medium"/>
                <a:sym typeface="DM Sans Medium"/>
              </a:rPr>
              <a:t>Follow the link in the graph to modify its data and then paste the new one here. </a:t>
            </a:r>
            <a:r>
              <a:rPr lang="en" sz="2000">
                <a:solidFill>
                  <a:schemeClr val="lt1"/>
                </a:solidFill>
                <a:uFill>
                  <a:noFill/>
                </a:uFill>
                <a:latin typeface="DM Sans Medium"/>
                <a:ea typeface="DM Sans Medium"/>
                <a:cs typeface="DM Sans Medium"/>
                <a:sym typeface="DM Sans Medium"/>
                <a:hlinkClick r:id="rId5">
                  <a:extLst>
                    <a:ext uri="{A12FA001-AC4F-418D-AE19-62706E023703}">
                      <ahyp:hlinkClr val="tx"/>
                    </a:ext>
                  </a:extLst>
                </a:hlinkClick>
              </a:rPr>
              <a:t>For more info, click here</a:t>
            </a:r>
            <a:endParaRPr sz="2000">
              <a:solidFill>
                <a:schemeClr val="lt1"/>
              </a:solidFill>
              <a:latin typeface="DM Sans Medium"/>
              <a:ea typeface="DM Sans Medium"/>
              <a:cs typeface="DM Sans Medium"/>
              <a:sym typeface="DM Sans Medium"/>
            </a:endParaRPr>
          </a:p>
        </p:txBody>
      </p:sp>
      <p:sp>
        <p:nvSpPr>
          <p:cNvPr id="650" name="Google Shape;650;p51"/>
          <p:cNvSpPr txBox="1"/>
          <p:nvPr/>
        </p:nvSpPr>
        <p:spPr>
          <a:xfrm>
            <a:off x="10349550" y="3658350"/>
            <a:ext cx="4226400" cy="9396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DM Sans Medium"/>
                <a:ea typeface="DM Sans Medium"/>
                <a:cs typeface="DM Sans Medium"/>
                <a:sym typeface="DM Sans Medium"/>
              </a:rPr>
              <a:t>Venus is the second planet from the Sun</a:t>
            </a:r>
            <a:endParaRPr sz="2800">
              <a:solidFill>
                <a:schemeClr val="lt1"/>
              </a:solidFill>
              <a:latin typeface="DM Sans Medium"/>
              <a:ea typeface="DM Sans Medium"/>
              <a:cs typeface="DM Sans Medium"/>
              <a:sym typeface="DM Sans Medium"/>
            </a:endParaRPr>
          </a:p>
        </p:txBody>
      </p:sp>
      <p:sp>
        <p:nvSpPr>
          <p:cNvPr id="651" name="Google Shape;651;p51"/>
          <p:cNvSpPr txBox="1"/>
          <p:nvPr/>
        </p:nvSpPr>
        <p:spPr>
          <a:xfrm>
            <a:off x="10349604" y="3048750"/>
            <a:ext cx="4226400" cy="8004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1 WEEK</a:t>
            </a:r>
            <a:endParaRPr sz="3800">
              <a:solidFill>
                <a:schemeClr val="lt1"/>
              </a:solidFill>
              <a:latin typeface="Inter Black"/>
              <a:ea typeface="Inter Black"/>
              <a:cs typeface="Inter Black"/>
              <a:sym typeface="Inter Black"/>
            </a:endParaRPr>
          </a:p>
        </p:txBody>
      </p:sp>
      <p:sp>
        <p:nvSpPr>
          <p:cNvPr id="652" name="Google Shape;652;p51"/>
          <p:cNvSpPr txBox="1"/>
          <p:nvPr/>
        </p:nvSpPr>
        <p:spPr>
          <a:xfrm>
            <a:off x="10349550" y="6476100"/>
            <a:ext cx="4226400" cy="9396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DM Sans Medium"/>
                <a:ea typeface="DM Sans Medium"/>
                <a:cs typeface="DM Sans Medium"/>
                <a:sym typeface="DM Sans Medium"/>
              </a:rPr>
              <a:t>Mercury is the closest planet to the Sun</a:t>
            </a:r>
            <a:endParaRPr sz="2800">
              <a:solidFill>
                <a:schemeClr val="lt1"/>
              </a:solidFill>
              <a:latin typeface="DM Sans Medium"/>
              <a:ea typeface="DM Sans Medium"/>
              <a:cs typeface="DM Sans Medium"/>
              <a:sym typeface="DM Sans Medium"/>
            </a:endParaRPr>
          </a:p>
        </p:txBody>
      </p:sp>
      <p:sp>
        <p:nvSpPr>
          <p:cNvPr id="653" name="Google Shape;653;p51"/>
          <p:cNvSpPr txBox="1"/>
          <p:nvPr/>
        </p:nvSpPr>
        <p:spPr>
          <a:xfrm>
            <a:off x="10349601" y="5866501"/>
            <a:ext cx="4226400" cy="8004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4 WEEKS</a:t>
            </a:r>
            <a:endParaRPr sz="3800">
              <a:solidFill>
                <a:schemeClr val="lt1"/>
              </a:solidFill>
              <a:latin typeface="Inter Black"/>
              <a:ea typeface="Inter Black"/>
              <a:cs typeface="Inter Black"/>
              <a:sym typeface="Inter Black"/>
            </a:endParaRPr>
          </a:p>
        </p:txBody>
      </p:sp>
      <p:sp>
        <p:nvSpPr>
          <p:cNvPr id="654" name="Google Shape;654;p51"/>
          <p:cNvSpPr/>
          <p:nvPr/>
        </p:nvSpPr>
        <p:spPr>
          <a:xfrm>
            <a:off x="15133026" y="4128172"/>
            <a:ext cx="448800" cy="448800"/>
          </a:xfrm>
          <a:prstGeom prst="ellipse">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 name="Google Shape;655;p51"/>
          <p:cNvSpPr/>
          <p:nvPr/>
        </p:nvSpPr>
        <p:spPr>
          <a:xfrm>
            <a:off x="15133026" y="6897665"/>
            <a:ext cx="448800" cy="4488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 name="Google Shape;656;p51"/>
          <p:cNvSpPr txBox="1"/>
          <p:nvPr/>
        </p:nvSpPr>
        <p:spPr>
          <a:xfrm>
            <a:off x="14575954" y="3048744"/>
            <a:ext cx="1774800" cy="800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5K</a:t>
            </a:r>
            <a:endParaRPr sz="3800">
              <a:solidFill>
                <a:schemeClr val="lt1"/>
              </a:solidFill>
              <a:latin typeface="Inter Black"/>
              <a:ea typeface="Inter Black"/>
              <a:cs typeface="Inter Black"/>
              <a:sym typeface="Inter Black"/>
            </a:endParaRPr>
          </a:p>
        </p:txBody>
      </p:sp>
      <p:sp>
        <p:nvSpPr>
          <p:cNvPr id="657" name="Google Shape;657;p51"/>
          <p:cNvSpPr txBox="1"/>
          <p:nvPr/>
        </p:nvSpPr>
        <p:spPr>
          <a:xfrm>
            <a:off x="14575953" y="5866499"/>
            <a:ext cx="1774800" cy="8004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10K</a:t>
            </a:r>
            <a:endParaRPr sz="3800">
              <a:solidFill>
                <a:schemeClr val="lt1"/>
              </a:solidFill>
              <a:latin typeface="Inter Black"/>
              <a:ea typeface="Inter Black"/>
              <a:cs typeface="Inter Black"/>
              <a:sym typeface="Inter Black"/>
            </a:endParaRPr>
          </a:p>
        </p:txBody>
      </p:sp>
      <p:cxnSp>
        <p:nvCxnSpPr>
          <p:cNvPr id="658" name="Google Shape;658;p51"/>
          <p:cNvCxnSpPr/>
          <p:nvPr/>
        </p:nvCxnSpPr>
        <p:spPr>
          <a:xfrm>
            <a:off x="2315142" y="7234579"/>
            <a:ext cx="80346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2"/>
          <p:cNvSpPr/>
          <p:nvPr/>
        </p:nvSpPr>
        <p:spPr>
          <a:xfrm>
            <a:off x="10571050" y="2204050"/>
            <a:ext cx="6244800" cy="6244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 name="Google Shape;664;p52"/>
          <p:cNvSpPr txBox="1"/>
          <p:nvPr>
            <p:ph type="title"/>
          </p:nvPr>
        </p:nvSpPr>
        <p:spPr>
          <a:xfrm>
            <a:off x="1440000" y="3699100"/>
            <a:ext cx="77952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SNEAK PEEK</a:t>
            </a:r>
            <a:endParaRPr/>
          </a:p>
        </p:txBody>
      </p:sp>
      <p:sp>
        <p:nvSpPr>
          <p:cNvPr id="665" name="Google Shape;665;p52"/>
          <p:cNvSpPr txBox="1"/>
          <p:nvPr>
            <p:ph idx="1" type="subTitle"/>
          </p:nvPr>
        </p:nvSpPr>
        <p:spPr>
          <a:xfrm>
            <a:off x="1440000" y="5018800"/>
            <a:ext cx="7795200" cy="1935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replace the image on the screen with your own work. Right-click on it and then choose "Replace image"</a:t>
            </a:r>
            <a:endParaRPr/>
          </a:p>
        </p:txBody>
      </p:sp>
      <p:pic>
        <p:nvPicPr>
          <p:cNvPr id="666" name="Google Shape;666;p52"/>
          <p:cNvPicPr preferRelativeResize="0"/>
          <p:nvPr>
            <p:ph idx="2" type="pic"/>
          </p:nvPr>
        </p:nvPicPr>
        <p:blipFill rotWithShape="1">
          <a:blip r:embed="rId3">
            <a:alphaModFix/>
          </a:blip>
          <a:srcRect b="0" l="16675" r="16675" t="0"/>
          <a:stretch/>
        </p:blipFill>
        <p:spPr>
          <a:xfrm>
            <a:off x="10954469" y="2587462"/>
            <a:ext cx="5478000" cy="5478000"/>
          </a:xfrm>
          <a:prstGeom prst="ellipse">
            <a:avLst/>
          </a:prstGeom>
        </p:spPr>
      </p:pic>
      <p:sp>
        <p:nvSpPr>
          <p:cNvPr id="667" name="Google Shape;667;p52"/>
          <p:cNvSpPr txBox="1"/>
          <p:nvPr>
            <p:ph idx="3" type="subTitle"/>
          </p:nvPr>
        </p:nvSpPr>
        <p:spPr>
          <a:xfrm>
            <a:off x="2028700" y="711600"/>
            <a:ext cx="6838200" cy="538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WORKSHOP</a:t>
            </a:r>
            <a:r>
              <a:rPr lang="en"/>
              <a:t> | 2XXX</a:t>
            </a:r>
            <a:endParaRPr/>
          </a:p>
        </p:txBody>
      </p:sp>
      <p:sp>
        <p:nvSpPr>
          <p:cNvPr id="668" name="Google Shape;668;p52"/>
          <p:cNvSpPr/>
          <p:nvPr/>
        </p:nvSpPr>
        <p:spPr>
          <a:xfrm>
            <a:off x="1578684"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9" name="Google Shape;669;p52"/>
          <p:cNvGrpSpPr/>
          <p:nvPr/>
        </p:nvGrpSpPr>
        <p:grpSpPr>
          <a:xfrm>
            <a:off x="1495556" y="8197267"/>
            <a:ext cx="616277" cy="829505"/>
            <a:chOff x="7865275" y="2154000"/>
            <a:chExt cx="1114425" cy="1500009"/>
          </a:xfrm>
        </p:grpSpPr>
        <p:sp>
          <p:nvSpPr>
            <p:cNvPr id="670" name="Google Shape;670;p52"/>
            <p:cNvSpPr/>
            <p:nvPr/>
          </p:nvSpPr>
          <p:spPr>
            <a:xfrm>
              <a:off x="7865275" y="2989650"/>
              <a:ext cx="1114425" cy="664359"/>
            </a:xfrm>
            <a:custGeom>
              <a:rect b="b" l="l" r="r" t="t"/>
              <a:pathLst>
                <a:path extrusionOk="0" h="45434" w="44577">
                  <a:moveTo>
                    <a:pt x="0" y="857"/>
                  </a:moveTo>
                  <a:lnTo>
                    <a:pt x="22717" y="45434"/>
                  </a:lnTo>
                  <a:lnTo>
                    <a:pt x="44577" y="0"/>
                  </a:lnTo>
                </a:path>
              </a:pathLst>
            </a:custGeom>
            <a:noFill/>
            <a:ln cap="flat" cmpd="sng" w="9525">
              <a:solidFill>
                <a:schemeClr val="lt1"/>
              </a:solidFill>
              <a:prstDash val="solid"/>
              <a:round/>
              <a:headEnd len="med" w="med" type="none"/>
              <a:tailEnd len="med" w="med" type="none"/>
            </a:ln>
          </p:spPr>
        </p:sp>
        <p:cxnSp>
          <p:nvCxnSpPr>
            <p:cNvPr id="671" name="Google Shape;671;p52"/>
            <p:cNvCxnSpPr/>
            <p:nvPr/>
          </p:nvCxnSpPr>
          <p:spPr>
            <a:xfrm>
              <a:off x="8422500" y="2154000"/>
              <a:ext cx="0" cy="1500000"/>
            </a:xfrm>
            <a:prstGeom prst="straightConnector1">
              <a:avLst/>
            </a:prstGeom>
            <a:noFill/>
            <a:ln cap="flat" cmpd="sng" w="9525">
              <a:solidFill>
                <a:schemeClr val="lt1"/>
              </a:solidFill>
              <a:prstDash val="solid"/>
              <a:round/>
              <a:headEnd len="med" w="med" type="none"/>
              <a:tailEnd len="med" w="med" type="none"/>
            </a:ln>
          </p:spPr>
        </p:cxnSp>
      </p:grpSp>
      <p:pic>
        <p:nvPicPr>
          <p:cNvPr id="672" name="Google Shape;672;p52"/>
          <p:cNvPicPr preferRelativeResize="0"/>
          <p:nvPr/>
        </p:nvPicPr>
        <p:blipFill rotWithShape="1">
          <a:blip r:embed="rId4">
            <a:alphaModFix/>
          </a:blip>
          <a:srcRect b="-4332" l="19266" r="39940" t="59485"/>
          <a:stretch/>
        </p:blipFill>
        <p:spPr>
          <a:xfrm>
            <a:off x="8372437" y="1389610"/>
            <a:ext cx="1543099" cy="1696448"/>
          </a:xfrm>
          <a:prstGeom prst="rect">
            <a:avLst/>
          </a:prstGeom>
          <a:noFill/>
          <a:ln>
            <a:noFill/>
          </a:ln>
          <a:effectLst>
            <a:outerShdw blurRad="28575" rotWithShape="0" algn="bl" dir="5400000" dist="104775">
              <a:schemeClr val="lt2">
                <a:alpha val="54000"/>
              </a:schemeClr>
            </a:outerShdw>
          </a:effectLst>
        </p:spPr>
      </p:pic>
      <p:pic>
        <p:nvPicPr>
          <p:cNvPr id="673" name="Google Shape;673;p52"/>
          <p:cNvPicPr preferRelativeResize="0"/>
          <p:nvPr/>
        </p:nvPicPr>
        <p:blipFill rotWithShape="1">
          <a:blip r:embed="rId5">
            <a:alphaModFix/>
          </a:blip>
          <a:srcRect b="20117" l="11124" r="11132" t="20117"/>
          <a:stretch/>
        </p:blipFill>
        <p:spPr>
          <a:xfrm>
            <a:off x="13325353" y="7265195"/>
            <a:ext cx="2940948" cy="2260850"/>
          </a:xfrm>
          <a:prstGeom prst="rect">
            <a:avLst/>
          </a:prstGeom>
          <a:noFill/>
          <a:ln>
            <a:noFill/>
          </a:ln>
          <a:effectLst>
            <a:outerShdw blurRad="28575" rotWithShape="0" algn="bl" dir="5400000" dist="104775">
              <a:schemeClr val="lt2">
                <a:alpha val="54000"/>
              </a:scheme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3"/>
          <p:cNvSpPr txBox="1"/>
          <p:nvPr>
            <p:ph type="title"/>
          </p:nvPr>
        </p:nvSpPr>
        <p:spPr>
          <a:xfrm>
            <a:off x="9144000" y="3274650"/>
            <a:ext cx="7704000" cy="114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A VIDEO!</a:t>
            </a:r>
            <a:endParaRPr/>
          </a:p>
        </p:txBody>
      </p:sp>
      <p:sp>
        <p:nvSpPr>
          <p:cNvPr id="679" name="Google Shape;679;p53"/>
          <p:cNvSpPr txBox="1"/>
          <p:nvPr>
            <p:ph idx="1" type="subTitle"/>
          </p:nvPr>
        </p:nvSpPr>
        <p:spPr>
          <a:xfrm>
            <a:off x="9144000" y="4594350"/>
            <a:ext cx="7704000" cy="24180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You can replace the image on the screen with your own work. Right-click on it and then choose "Replace image"</a:t>
            </a:r>
            <a:endParaRPr/>
          </a:p>
        </p:txBody>
      </p:sp>
      <p:sp>
        <p:nvSpPr>
          <p:cNvPr id="680" name="Google Shape;680;p53"/>
          <p:cNvSpPr/>
          <p:nvPr/>
        </p:nvSpPr>
        <p:spPr>
          <a:xfrm>
            <a:off x="1973799" y="2687350"/>
            <a:ext cx="6630049" cy="5211317"/>
          </a:xfrm>
          <a:custGeom>
            <a:rect b="b" l="l" r="r" t="t"/>
            <a:pathLst>
              <a:path extrusionOk="0" h="146139" w="168254">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681" name="Google Shape;681;p53"/>
          <p:cNvPicPr preferRelativeResize="0"/>
          <p:nvPr/>
        </p:nvPicPr>
        <p:blipFill rotWithShape="1">
          <a:blip r:embed="rId3">
            <a:alphaModFix/>
          </a:blip>
          <a:srcRect b="2928" l="0" r="0" t="2918"/>
          <a:stretch/>
        </p:blipFill>
        <p:spPr>
          <a:xfrm>
            <a:off x="2215666" y="2903686"/>
            <a:ext cx="6136218" cy="3856382"/>
          </a:xfrm>
          <a:prstGeom prst="rect">
            <a:avLst/>
          </a:prstGeom>
          <a:noFill/>
          <a:ln>
            <a:noFill/>
          </a:ln>
        </p:spPr>
      </p:pic>
      <p:grpSp>
        <p:nvGrpSpPr>
          <p:cNvPr id="682" name="Google Shape;682;p53"/>
          <p:cNvGrpSpPr/>
          <p:nvPr/>
        </p:nvGrpSpPr>
        <p:grpSpPr>
          <a:xfrm>
            <a:off x="2284025" y="6931864"/>
            <a:ext cx="2994915" cy="498760"/>
            <a:chOff x="4774881" y="3877858"/>
            <a:chExt cx="1018263" cy="142919"/>
          </a:xfrm>
        </p:grpSpPr>
        <p:sp>
          <p:nvSpPr>
            <p:cNvPr id="683" name="Google Shape;683;p53"/>
            <p:cNvSpPr/>
            <p:nvPr/>
          </p:nvSpPr>
          <p:spPr>
            <a:xfrm>
              <a:off x="4813491" y="3877858"/>
              <a:ext cx="97845" cy="106219"/>
            </a:xfrm>
            <a:custGeom>
              <a:rect b="b" l="l" r="r" t="t"/>
              <a:pathLst>
                <a:path extrusionOk="0" h="5505" w="5071">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 name="Google Shape;684;p53"/>
            <p:cNvSpPr/>
            <p:nvPr/>
          </p:nvSpPr>
          <p:spPr>
            <a:xfrm>
              <a:off x="4774881" y="3914558"/>
              <a:ext cx="34770" cy="69520"/>
            </a:xfrm>
            <a:custGeom>
              <a:rect b="b" l="l" r="r" t="t"/>
              <a:pathLst>
                <a:path extrusionOk="0" h="3603" w="1802">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 name="Google Shape;685;p53"/>
            <p:cNvSpPr/>
            <p:nvPr/>
          </p:nvSpPr>
          <p:spPr>
            <a:xfrm>
              <a:off x="5002086" y="3914558"/>
              <a:ext cx="97845" cy="106219"/>
            </a:xfrm>
            <a:custGeom>
              <a:rect b="b" l="l" r="r" t="t"/>
              <a:pathLst>
                <a:path extrusionOk="0" h="5505" w="5071">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 name="Google Shape;686;p53"/>
            <p:cNvSpPr/>
            <p:nvPr/>
          </p:nvSpPr>
          <p:spPr>
            <a:xfrm>
              <a:off x="5103136" y="3914558"/>
              <a:ext cx="35426" cy="69520"/>
            </a:xfrm>
            <a:custGeom>
              <a:rect b="b" l="l" r="r" t="t"/>
              <a:pathLst>
                <a:path extrusionOk="0" h="3603" w="1836">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 name="Google Shape;687;p53"/>
            <p:cNvSpPr/>
            <p:nvPr/>
          </p:nvSpPr>
          <p:spPr>
            <a:xfrm>
              <a:off x="5234442" y="3908885"/>
              <a:ext cx="127443" cy="75193"/>
            </a:xfrm>
            <a:custGeom>
              <a:rect b="b" l="l" r="r" t="t"/>
              <a:pathLst>
                <a:path extrusionOk="0" h="3897" w="6605">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 name="Google Shape;688;p53"/>
            <p:cNvSpPr/>
            <p:nvPr/>
          </p:nvSpPr>
          <p:spPr>
            <a:xfrm>
              <a:off x="5471951" y="3939662"/>
              <a:ext cx="32840" cy="8374"/>
            </a:xfrm>
            <a:custGeom>
              <a:rect b="b" l="l" r="r" t="t"/>
              <a:pathLst>
                <a:path extrusionOk="0" h="434" w="1702">
                  <a:moveTo>
                    <a:pt x="0" y="0"/>
                  </a:moveTo>
                  <a:lnTo>
                    <a:pt x="0" y="434"/>
                  </a:lnTo>
                  <a:lnTo>
                    <a:pt x="1701" y="434"/>
                  </a:lnTo>
                  <a:lnTo>
                    <a:pt x="170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 name="Google Shape;689;p53"/>
            <p:cNvSpPr/>
            <p:nvPr/>
          </p:nvSpPr>
          <p:spPr>
            <a:xfrm>
              <a:off x="5471951" y="3951876"/>
              <a:ext cx="32840" cy="8393"/>
            </a:xfrm>
            <a:custGeom>
              <a:rect b="b" l="l" r="r" t="t"/>
              <a:pathLst>
                <a:path extrusionOk="0" h="435" w="1702">
                  <a:moveTo>
                    <a:pt x="0" y="1"/>
                  </a:moveTo>
                  <a:lnTo>
                    <a:pt x="0" y="435"/>
                  </a:lnTo>
                  <a:lnTo>
                    <a:pt x="1701" y="435"/>
                  </a:lnTo>
                  <a:lnTo>
                    <a:pt x="170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 name="Google Shape;690;p53"/>
            <p:cNvSpPr/>
            <p:nvPr/>
          </p:nvSpPr>
          <p:spPr>
            <a:xfrm>
              <a:off x="5471951" y="3964766"/>
              <a:ext cx="32840" cy="7737"/>
            </a:xfrm>
            <a:custGeom>
              <a:rect b="b" l="l" r="r" t="t"/>
              <a:pathLst>
                <a:path extrusionOk="0" h="401" w="1702">
                  <a:moveTo>
                    <a:pt x="0" y="0"/>
                  </a:moveTo>
                  <a:lnTo>
                    <a:pt x="0" y="400"/>
                  </a:lnTo>
                  <a:lnTo>
                    <a:pt x="1701" y="400"/>
                  </a:lnTo>
                  <a:lnTo>
                    <a:pt x="170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 name="Google Shape;691;p53"/>
            <p:cNvSpPr/>
            <p:nvPr/>
          </p:nvSpPr>
          <p:spPr>
            <a:xfrm>
              <a:off x="5471951" y="3976980"/>
              <a:ext cx="32840" cy="8393"/>
            </a:xfrm>
            <a:custGeom>
              <a:rect b="b" l="l" r="r" t="t"/>
              <a:pathLst>
                <a:path extrusionOk="0" h="435" w="1702">
                  <a:moveTo>
                    <a:pt x="0" y="1"/>
                  </a:moveTo>
                  <a:lnTo>
                    <a:pt x="0" y="435"/>
                  </a:lnTo>
                  <a:lnTo>
                    <a:pt x="1701" y="435"/>
                  </a:lnTo>
                  <a:lnTo>
                    <a:pt x="170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 name="Google Shape;692;p53"/>
            <p:cNvSpPr/>
            <p:nvPr/>
          </p:nvSpPr>
          <p:spPr>
            <a:xfrm>
              <a:off x="5524068" y="3939662"/>
              <a:ext cx="44436" cy="44417"/>
            </a:xfrm>
            <a:custGeom>
              <a:rect b="b" l="l" r="r" t="t"/>
              <a:pathLst>
                <a:path extrusionOk="0" h="2302" w="2303">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 name="Google Shape;693;p53"/>
            <p:cNvSpPr/>
            <p:nvPr/>
          </p:nvSpPr>
          <p:spPr>
            <a:xfrm>
              <a:off x="5710733" y="3942228"/>
              <a:ext cx="16111" cy="16111"/>
            </a:xfrm>
            <a:custGeom>
              <a:rect b="b" l="l" r="r" t="t"/>
              <a:pathLst>
                <a:path extrusionOk="0" h="835" w="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 name="Google Shape;694;p53"/>
            <p:cNvSpPr/>
            <p:nvPr/>
          </p:nvSpPr>
          <p:spPr>
            <a:xfrm>
              <a:off x="5744211" y="3942228"/>
              <a:ext cx="16111" cy="16111"/>
            </a:xfrm>
            <a:custGeom>
              <a:rect b="b" l="l" r="r" t="t"/>
              <a:pathLst>
                <a:path extrusionOk="0" h="835" w="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 name="Google Shape;695;p53"/>
            <p:cNvSpPr/>
            <p:nvPr/>
          </p:nvSpPr>
          <p:spPr>
            <a:xfrm>
              <a:off x="5777032" y="3942228"/>
              <a:ext cx="16111" cy="16111"/>
            </a:xfrm>
            <a:custGeom>
              <a:rect b="b" l="l" r="r" t="t"/>
              <a:pathLst>
                <a:path extrusionOk="0" h="835" w="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6" name="Google Shape;696;p53"/>
          <p:cNvSpPr/>
          <p:nvPr/>
        </p:nvSpPr>
        <p:spPr>
          <a:xfrm>
            <a:off x="2215688" y="7601540"/>
            <a:ext cx="6135831" cy="35504"/>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53"/>
          <p:cNvSpPr/>
          <p:nvPr/>
        </p:nvSpPr>
        <p:spPr>
          <a:xfrm>
            <a:off x="4879423" y="4395071"/>
            <a:ext cx="819257" cy="817366"/>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 name="Google Shape;698;p53"/>
          <p:cNvSpPr/>
          <p:nvPr/>
        </p:nvSpPr>
        <p:spPr>
          <a:xfrm>
            <a:off x="2507265" y="6490728"/>
            <a:ext cx="5551911" cy="35540"/>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 name="Google Shape;699;p53"/>
          <p:cNvSpPr/>
          <p:nvPr/>
        </p:nvSpPr>
        <p:spPr>
          <a:xfrm>
            <a:off x="2727009" y="6490731"/>
            <a:ext cx="1376494" cy="35540"/>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0" name="Google Shape;700;p53"/>
          <p:cNvGrpSpPr/>
          <p:nvPr/>
        </p:nvGrpSpPr>
        <p:grpSpPr>
          <a:xfrm>
            <a:off x="16231231" y="8197267"/>
            <a:ext cx="616277" cy="829505"/>
            <a:chOff x="7865275" y="2154000"/>
            <a:chExt cx="1114425" cy="1500009"/>
          </a:xfrm>
        </p:grpSpPr>
        <p:sp>
          <p:nvSpPr>
            <p:cNvPr id="701" name="Google Shape;701;p53"/>
            <p:cNvSpPr/>
            <p:nvPr/>
          </p:nvSpPr>
          <p:spPr>
            <a:xfrm>
              <a:off x="7865275" y="2989650"/>
              <a:ext cx="1114425" cy="664359"/>
            </a:xfrm>
            <a:custGeom>
              <a:rect b="b" l="l" r="r" t="t"/>
              <a:pathLst>
                <a:path extrusionOk="0" h="45434" w="44577">
                  <a:moveTo>
                    <a:pt x="0" y="857"/>
                  </a:moveTo>
                  <a:lnTo>
                    <a:pt x="22717" y="45434"/>
                  </a:lnTo>
                  <a:lnTo>
                    <a:pt x="44577" y="0"/>
                  </a:lnTo>
                </a:path>
              </a:pathLst>
            </a:custGeom>
            <a:noFill/>
            <a:ln cap="flat" cmpd="sng" w="9525">
              <a:solidFill>
                <a:schemeClr val="lt1"/>
              </a:solidFill>
              <a:prstDash val="solid"/>
              <a:round/>
              <a:headEnd len="med" w="med" type="none"/>
              <a:tailEnd len="med" w="med" type="none"/>
            </a:ln>
          </p:spPr>
        </p:sp>
        <p:cxnSp>
          <p:nvCxnSpPr>
            <p:cNvPr id="702" name="Google Shape;702;p53"/>
            <p:cNvCxnSpPr/>
            <p:nvPr/>
          </p:nvCxnSpPr>
          <p:spPr>
            <a:xfrm>
              <a:off x="8422500" y="2154000"/>
              <a:ext cx="0" cy="1500000"/>
            </a:xfrm>
            <a:prstGeom prst="straightConnector1">
              <a:avLst/>
            </a:prstGeom>
            <a:noFill/>
            <a:ln cap="flat" cmpd="sng" w="9525">
              <a:solidFill>
                <a:schemeClr val="lt1"/>
              </a:solidFill>
              <a:prstDash val="solid"/>
              <a:round/>
              <a:headEnd len="med" w="med" type="none"/>
              <a:tailEnd len="med" w="med" type="none"/>
            </a:ln>
          </p:spPr>
        </p:cxnSp>
      </p:grpSp>
      <p:pic>
        <p:nvPicPr>
          <p:cNvPr id="703" name="Google Shape;703;p53"/>
          <p:cNvPicPr preferRelativeResize="0"/>
          <p:nvPr/>
        </p:nvPicPr>
        <p:blipFill rotWithShape="1">
          <a:blip r:embed="rId4">
            <a:alphaModFix/>
          </a:blip>
          <a:srcRect b="0" l="3864" r="0" t="0"/>
          <a:stretch/>
        </p:blipFill>
        <p:spPr>
          <a:xfrm rot="10800000">
            <a:off x="810713" y="-3053444"/>
            <a:ext cx="6798886" cy="6756793"/>
          </a:xfrm>
          <a:prstGeom prst="rect">
            <a:avLst/>
          </a:prstGeom>
          <a:noFill/>
          <a:ln>
            <a:noFill/>
          </a:ln>
          <a:effectLst>
            <a:outerShdw blurRad="28575" rotWithShape="0" algn="bl" dir="5400000" dist="85725">
              <a:schemeClr val="lt2">
                <a:alpha val="50000"/>
              </a:schemeClr>
            </a:outerShdw>
          </a:effectLst>
        </p:spPr>
      </p:pic>
      <p:sp>
        <p:nvSpPr>
          <p:cNvPr id="704" name="Google Shape;704;p53"/>
          <p:cNvSpPr/>
          <p:nvPr/>
        </p:nvSpPr>
        <p:spPr>
          <a:xfrm>
            <a:off x="8918984"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p:nvPr/>
        </p:nvSpPr>
        <p:spPr>
          <a:xfrm>
            <a:off x="1440000" y="3616550"/>
            <a:ext cx="15408000" cy="4206000"/>
          </a:xfrm>
          <a:prstGeom prst="roundRect">
            <a:avLst>
              <a:gd fmla="val 6526" name="adj"/>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 name="Google Shape;251;p3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CONTENTS OF THIS TEMPLATE</a:t>
            </a:r>
            <a:endParaRPr/>
          </a:p>
        </p:txBody>
      </p:sp>
      <p:sp>
        <p:nvSpPr>
          <p:cNvPr id="252" name="Google Shape;252;p36"/>
          <p:cNvSpPr txBox="1"/>
          <p:nvPr/>
        </p:nvSpPr>
        <p:spPr>
          <a:xfrm>
            <a:off x="1631800" y="7990800"/>
            <a:ext cx="6204000" cy="923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1800">
                <a:solidFill>
                  <a:schemeClr val="lt1"/>
                </a:solidFill>
                <a:latin typeface="DM Sans Medium"/>
                <a:ea typeface="DM Sans Medium"/>
                <a:cs typeface="DM Sans Medium"/>
                <a:sym typeface="DM Sans Medium"/>
              </a:rPr>
              <a:t>For more info:</a:t>
            </a:r>
            <a:br>
              <a:rPr lang="en" sz="1600">
                <a:solidFill>
                  <a:schemeClr val="lt1"/>
                </a:solidFill>
                <a:latin typeface="DM Sans Medium"/>
                <a:ea typeface="DM Sans Medium"/>
                <a:cs typeface="DM Sans Medium"/>
                <a:sym typeface="DM Sans Medium"/>
              </a:rPr>
            </a:br>
            <a:r>
              <a:rPr b="1" lang="en" sz="2000">
                <a:solidFill>
                  <a:schemeClr val="lt1"/>
                </a:solidFill>
                <a:uFill>
                  <a:noFill/>
                </a:uFill>
                <a:latin typeface="DM Sans"/>
                <a:ea typeface="DM Sans"/>
                <a:cs typeface="DM Sans"/>
                <a:sym typeface="DM Sans"/>
                <a:hlinkClick r:id="rId3">
                  <a:extLst>
                    <a:ext uri="{A12FA001-AC4F-418D-AE19-62706E023703}">
                      <ahyp:hlinkClr val="tx"/>
                    </a:ext>
                  </a:extLst>
                </a:hlinkClick>
              </a:rPr>
              <a:t>SLIDESGO </a:t>
            </a:r>
            <a:r>
              <a:rPr b="1" lang="en" sz="2000">
                <a:solidFill>
                  <a:schemeClr val="lt1"/>
                </a:solidFill>
                <a:latin typeface="DM Sans"/>
                <a:ea typeface="DM Sans"/>
                <a:cs typeface="DM Sans"/>
                <a:sym typeface="DM Sans"/>
              </a:rPr>
              <a:t> |  </a:t>
            </a:r>
            <a:r>
              <a:rPr b="1" lang="en" sz="2000">
                <a:solidFill>
                  <a:schemeClr val="hlink"/>
                </a:solidFill>
                <a:uFill>
                  <a:noFill/>
                </a:uFill>
                <a:latin typeface="DM Sans"/>
                <a:ea typeface="DM Sans"/>
                <a:cs typeface="DM Sans"/>
                <a:sym typeface="DM Sans"/>
                <a:hlinkClick r:id="rId4"/>
              </a:rPr>
              <a:t>BLOG</a:t>
            </a:r>
            <a:r>
              <a:rPr b="1" lang="en" sz="2000">
                <a:solidFill>
                  <a:schemeClr val="lt1"/>
                </a:solidFill>
                <a:latin typeface="DM Sans"/>
                <a:ea typeface="DM Sans"/>
                <a:cs typeface="DM Sans"/>
                <a:sym typeface="DM Sans"/>
              </a:rPr>
              <a:t>  |  </a:t>
            </a:r>
            <a:r>
              <a:rPr b="1" lang="en" sz="2000">
                <a:solidFill>
                  <a:schemeClr val="lt1"/>
                </a:solidFill>
                <a:uFill>
                  <a:noFill/>
                </a:uFill>
                <a:latin typeface="DM Sans"/>
                <a:ea typeface="DM Sans"/>
                <a:cs typeface="DM Sans"/>
                <a:sym typeface="DM Sans"/>
                <a:hlinkClick r:id="rId5">
                  <a:extLst>
                    <a:ext uri="{A12FA001-AC4F-418D-AE19-62706E023703}">
                      <ahyp:hlinkClr val="tx"/>
                    </a:ext>
                  </a:extLst>
                </a:hlinkClick>
              </a:rPr>
              <a:t>FAQS</a:t>
            </a:r>
            <a:endParaRPr b="1" sz="3000">
              <a:solidFill>
                <a:schemeClr val="lt1"/>
              </a:solidFill>
              <a:latin typeface="DM Sans"/>
              <a:ea typeface="DM Sans"/>
              <a:cs typeface="DM Sans"/>
              <a:sym typeface="DM Sans"/>
            </a:endParaRPr>
          </a:p>
        </p:txBody>
      </p:sp>
      <p:sp>
        <p:nvSpPr>
          <p:cNvPr id="253" name="Google Shape;253;p36"/>
          <p:cNvSpPr txBox="1"/>
          <p:nvPr/>
        </p:nvSpPr>
        <p:spPr>
          <a:xfrm>
            <a:off x="8925200" y="7990800"/>
            <a:ext cx="7731000" cy="923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1800">
                <a:solidFill>
                  <a:schemeClr val="lt1"/>
                </a:solidFill>
                <a:latin typeface="DM Sans Medium"/>
                <a:ea typeface="DM Sans Medium"/>
                <a:cs typeface="DM Sans Medium"/>
                <a:sym typeface="DM Sans Medium"/>
              </a:rPr>
              <a:t>You can visit our sister </a:t>
            </a:r>
            <a:r>
              <a:rPr lang="en" sz="1800">
                <a:solidFill>
                  <a:schemeClr val="lt1"/>
                </a:solidFill>
                <a:latin typeface="DM Sans Medium"/>
                <a:ea typeface="DM Sans Medium"/>
                <a:cs typeface="DM Sans Medium"/>
                <a:sym typeface="DM Sans Medium"/>
              </a:rPr>
              <a:t>projects</a:t>
            </a:r>
            <a:r>
              <a:rPr lang="en" sz="1800">
                <a:solidFill>
                  <a:schemeClr val="lt1"/>
                </a:solidFill>
                <a:latin typeface="DM Sans Medium"/>
                <a:ea typeface="DM Sans Medium"/>
                <a:cs typeface="DM Sans Medium"/>
                <a:sym typeface="DM Sans Medium"/>
              </a:rPr>
              <a:t>:</a:t>
            </a:r>
            <a:br>
              <a:rPr lang="en" sz="1600">
                <a:solidFill>
                  <a:schemeClr val="lt1"/>
                </a:solidFill>
                <a:latin typeface="DM Sans Medium"/>
                <a:ea typeface="DM Sans Medium"/>
                <a:cs typeface="DM Sans Medium"/>
                <a:sym typeface="DM Sans Medium"/>
              </a:rPr>
            </a:br>
            <a:r>
              <a:rPr b="1" lang="en" sz="2000">
                <a:solidFill>
                  <a:schemeClr val="lt1"/>
                </a:solidFill>
                <a:uFill>
                  <a:noFill/>
                </a:uFill>
                <a:latin typeface="DM Sans"/>
                <a:ea typeface="DM Sans"/>
                <a:cs typeface="DM Sans"/>
                <a:sym typeface="DM Sans"/>
                <a:hlinkClick r:id="rId6">
                  <a:extLst>
                    <a:ext uri="{A12FA001-AC4F-418D-AE19-62706E023703}">
                      <ahyp:hlinkClr val="tx"/>
                    </a:ext>
                  </a:extLst>
                </a:hlinkClick>
              </a:rPr>
              <a:t>FREEPIK</a:t>
            </a:r>
            <a:r>
              <a:rPr b="1" lang="en" sz="2000">
                <a:solidFill>
                  <a:schemeClr val="lt1"/>
                </a:solidFill>
                <a:latin typeface="DM Sans"/>
                <a:ea typeface="DM Sans"/>
                <a:cs typeface="DM Sans"/>
                <a:sym typeface="DM Sans"/>
              </a:rPr>
              <a:t> | </a:t>
            </a:r>
            <a:r>
              <a:rPr b="1" lang="en" sz="2000">
                <a:solidFill>
                  <a:schemeClr val="lt1"/>
                </a:solidFill>
                <a:uFill>
                  <a:noFill/>
                </a:uFill>
                <a:latin typeface="DM Sans"/>
                <a:ea typeface="DM Sans"/>
                <a:cs typeface="DM Sans"/>
                <a:sym typeface="DM Sans"/>
                <a:hlinkClick r:id="rId7">
                  <a:extLst>
                    <a:ext uri="{A12FA001-AC4F-418D-AE19-62706E023703}">
                      <ahyp:hlinkClr val="tx"/>
                    </a:ext>
                  </a:extLst>
                </a:hlinkClick>
              </a:rPr>
              <a:t>FLATICON</a:t>
            </a:r>
            <a:r>
              <a:rPr b="1" lang="en" sz="2000">
                <a:solidFill>
                  <a:schemeClr val="lt1"/>
                </a:solidFill>
                <a:latin typeface="DM Sans"/>
                <a:ea typeface="DM Sans"/>
                <a:cs typeface="DM Sans"/>
                <a:sym typeface="DM Sans"/>
              </a:rPr>
              <a:t> | </a:t>
            </a:r>
            <a:r>
              <a:rPr b="1" lang="en" sz="2000">
                <a:solidFill>
                  <a:schemeClr val="lt1"/>
                </a:solidFill>
                <a:uFill>
                  <a:noFill/>
                </a:uFill>
                <a:latin typeface="DM Sans"/>
                <a:ea typeface="DM Sans"/>
                <a:cs typeface="DM Sans"/>
                <a:sym typeface="DM Sans"/>
                <a:hlinkClick r:id="rId8">
                  <a:extLst>
                    <a:ext uri="{A12FA001-AC4F-418D-AE19-62706E023703}">
                      <ahyp:hlinkClr val="tx"/>
                    </a:ext>
                  </a:extLst>
                </a:hlinkClick>
              </a:rPr>
              <a:t>STORYSET</a:t>
            </a:r>
            <a:r>
              <a:rPr b="1" lang="en" sz="2000">
                <a:solidFill>
                  <a:schemeClr val="lt1"/>
                </a:solidFill>
                <a:latin typeface="DM Sans"/>
                <a:ea typeface="DM Sans"/>
                <a:cs typeface="DM Sans"/>
                <a:sym typeface="DM Sans"/>
              </a:rPr>
              <a:t> | </a:t>
            </a:r>
            <a:r>
              <a:rPr b="1" lang="en" sz="2000">
                <a:solidFill>
                  <a:schemeClr val="lt1"/>
                </a:solidFill>
                <a:uFill>
                  <a:noFill/>
                </a:uFill>
                <a:latin typeface="DM Sans"/>
                <a:ea typeface="DM Sans"/>
                <a:cs typeface="DM Sans"/>
                <a:sym typeface="DM Sans"/>
                <a:hlinkClick r:id="rId9">
                  <a:extLst>
                    <a:ext uri="{A12FA001-AC4F-418D-AE19-62706E023703}">
                      <ahyp:hlinkClr val="tx"/>
                    </a:ext>
                  </a:extLst>
                </a:hlinkClick>
              </a:rPr>
              <a:t>WEPIK </a:t>
            </a:r>
            <a:r>
              <a:rPr b="1" lang="en" sz="2000">
                <a:solidFill>
                  <a:schemeClr val="lt1"/>
                </a:solidFill>
                <a:latin typeface="DM Sans"/>
                <a:ea typeface="DM Sans"/>
                <a:cs typeface="DM Sans"/>
                <a:sym typeface="DM Sans"/>
              </a:rPr>
              <a:t>| </a:t>
            </a:r>
            <a:r>
              <a:rPr b="1" lang="en" sz="2000">
                <a:solidFill>
                  <a:schemeClr val="hlink"/>
                </a:solidFill>
                <a:uFill>
                  <a:noFill/>
                </a:uFill>
                <a:latin typeface="DM Sans"/>
                <a:ea typeface="DM Sans"/>
                <a:cs typeface="DM Sans"/>
                <a:sym typeface="DM Sans"/>
                <a:hlinkClick r:id="rId10"/>
              </a:rPr>
              <a:t>VIDEVO</a:t>
            </a:r>
            <a:endParaRPr b="1" sz="1200">
              <a:solidFill>
                <a:schemeClr val="lt1"/>
              </a:solidFill>
              <a:latin typeface="DM Sans"/>
              <a:ea typeface="DM Sans"/>
              <a:cs typeface="DM Sans"/>
              <a:sym typeface="DM Sans"/>
            </a:endParaRPr>
          </a:p>
        </p:txBody>
      </p:sp>
      <p:sp>
        <p:nvSpPr>
          <p:cNvPr id="254" name="Google Shape;254;p36"/>
          <p:cNvSpPr txBox="1"/>
          <p:nvPr>
            <p:ph idx="1" type="subTitle"/>
          </p:nvPr>
        </p:nvSpPr>
        <p:spPr>
          <a:xfrm>
            <a:off x="1440000" y="2302750"/>
            <a:ext cx="15408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
              <a:t>This is a slide structure based on a project proposal</a:t>
            </a:r>
            <a:endParaRPr b="1"/>
          </a:p>
          <a:p>
            <a:pPr indent="0" lvl="0" marL="0" rtl="0" algn="l">
              <a:spcBef>
                <a:spcPts val="0"/>
              </a:spcBef>
              <a:spcAft>
                <a:spcPts val="0"/>
              </a:spcAft>
              <a:buNone/>
            </a:pPr>
            <a:r>
              <a:rPr lang="en"/>
              <a:t>You can delete this slide when you’re done editing the presentation</a:t>
            </a:r>
            <a:endParaRPr/>
          </a:p>
        </p:txBody>
      </p:sp>
      <p:graphicFrame>
        <p:nvGraphicFramePr>
          <p:cNvPr id="255" name="Google Shape;255;p36"/>
          <p:cNvGraphicFramePr/>
          <p:nvPr/>
        </p:nvGraphicFramePr>
        <p:xfrm>
          <a:off x="1440000" y="3616525"/>
          <a:ext cx="3000000" cy="3000000"/>
        </p:xfrm>
        <a:graphic>
          <a:graphicData uri="http://schemas.openxmlformats.org/drawingml/2006/table">
            <a:tbl>
              <a:tblPr>
                <a:noFill/>
                <a:tableStyleId>{DEFF13B9-6003-4784-A8BD-7B4F3506442D}</a:tableStyleId>
              </a:tblPr>
              <a:tblGrid>
                <a:gridCol w="5853450"/>
                <a:gridCol w="9554550"/>
              </a:tblGrid>
              <a:tr h="497900">
                <a:tc>
                  <a:txBody>
                    <a:bodyPr/>
                    <a:lstStyle/>
                    <a:p>
                      <a:pPr indent="0" lvl="0" marL="0" rtl="0" algn="l">
                        <a:spcBef>
                          <a:spcPts val="0"/>
                        </a:spcBef>
                        <a:spcAft>
                          <a:spcPts val="0"/>
                        </a:spcAft>
                        <a:buNone/>
                      </a:pPr>
                      <a:r>
                        <a:rPr lang="en" sz="2200">
                          <a:solidFill>
                            <a:schemeClr val="lt1"/>
                          </a:solidFill>
                          <a:uFill>
                            <a:noFill/>
                          </a:uFill>
                          <a:latin typeface="Inter Black"/>
                          <a:ea typeface="Inter Black"/>
                          <a:cs typeface="Inter Black"/>
                          <a:sym typeface="Inter Black"/>
                          <a:hlinkClick action="ppaction://hlinksldjump" r:id="rId11">
                            <a:extLst>
                              <a:ext uri="{A12FA001-AC4F-418D-AE19-62706E023703}">
                                <ahyp:hlinkClr val="tx"/>
                              </a:ext>
                            </a:extLst>
                          </a:hlinkClick>
                        </a:rPr>
                        <a:t>FONTS</a:t>
                      </a:r>
                      <a:endParaRPr sz="2200">
                        <a:solidFill>
                          <a:schemeClr val="lt1"/>
                        </a:solidFill>
                        <a:latin typeface="Inter Black"/>
                        <a:ea typeface="Inter Black"/>
                        <a:cs typeface="Inter Black"/>
                        <a:sym typeface="Inter Black"/>
                      </a:endParaRPr>
                    </a:p>
                  </a:txBody>
                  <a:tcPr marT="182850" marB="182850" marR="182850" marL="18285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3200"/>
                        </a:spcAft>
                        <a:buNone/>
                      </a:pPr>
                      <a:r>
                        <a:rPr lang="en" sz="1800">
                          <a:solidFill>
                            <a:schemeClr val="lt1"/>
                          </a:solidFill>
                          <a:latin typeface="DM Sans Medium"/>
                          <a:ea typeface="DM Sans Medium"/>
                          <a:cs typeface="DM Sans Medium"/>
                          <a:sym typeface="DM Sans Medium"/>
                        </a:rPr>
                        <a:t>To view this template correctly in PowerPoint, download and install the fonts we used</a:t>
                      </a:r>
                      <a:endParaRPr sz="1800">
                        <a:solidFill>
                          <a:schemeClr val="lt1"/>
                        </a:solidFill>
                        <a:latin typeface="DM Sans Medium"/>
                        <a:ea typeface="DM Sans Medium"/>
                        <a:cs typeface="DM Sans Medium"/>
                        <a:sym typeface="DM Sans Medium"/>
                      </a:endParaRPr>
                    </a:p>
                  </a:txBody>
                  <a:tcPr marT="182850" marB="182850" marR="182850" marL="18285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497900">
                <a:tc>
                  <a:txBody>
                    <a:bodyPr/>
                    <a:lstStyle/>
                    <a:p>
                      <a:pPr indent="0" lvl="0" marL="0" rtl="0" algn="l">
                        <a:spcBef>
                          <a:spcPts val="0"/>
                        </a:spcBef>
                        <a:spcAft>
                          <a:spcPts val="0"/>
                        </a:spcAft>
                        <a:buNone/>
                      </a:pPr>
                      <a:r>
                        <a:rPr lang="en" sz="2200">
                          <a:solidFill>
                            <a:schemeClr val="lt1"/>
                          </a:solidFill>
                          <a:uFill>
                            <a:noFill/>
                          </a:uFill>
                          <a:latin typeface="Inter Black"/>
                          <a:ea typeface="Inter Black"/>
                          <a:cs typeface="Inter Black"/>
                          <a:sym typeface="Inter Black"/>
                          <a:hlinkClick action="ppaction://hlinksldjump" r:id="rId12">
                            <a:extLst>
                              <a:ext uri="{A12FA001-AC4F-418D-AE19-62706E023703}">
                                <ahyp:hlinkClr val="tx"/>
                              </a:ext>
                            </a:extLst>
                          </a:hlinkClick>
                        </a:rPr>
                        <a:t>USED </a:t>
                      </a:r>
                      <a:r>
                        <a:rPr lang="en" sz="2200">
                          <a:solidFill>
                            <a:schemeClr val="lt1"/>
                          </a:solidFill>
                          <a:latin typeface="Inter Black"/>
                          <a:ea typeface="Inter Black"/>
                          <a:cs typeface="Inter Black"/>
                          <a:sym typeface="Inter Black"/>
                        </a:rPr>
                        <a:t>AND </a:t>
                      </a:r>
                      <a:r>
                        <a:rPr lang="en" sz="2200">
                          <a:solidFill>
                            <a:schemeClr val="lt1"/>
                          </a:solidFill>
                          <a:uFill>
                            <a:noFill/>
                          </a:uFill>
                          <a:latin typeface="Inter Black"/>
                          <a:ea typeface="Inter Black"/>
                          <a:cs typeface="Inter Black"/>
                          <a:sym typeface="Inter Black"/>
                          <a:hlinkClick action="ppaction://hlinksldjump" r:id="rId13">
                            <a:extLst>
                              <a:ext uri="{A12FA001-AC4F-418D-AE19-62706E023703}">
                                <ahyp:hlinkClr val="tx"/>
                              </a:ext>
                            </a:extLst>
                          </a:hlinkClick>
                        </a:rPr>
                        <a:t>ALTERNATIVE</a:t>
                      </a:r>
                      <a:r>
                        <a:rPr lang="en" sz="2200">
                          <a:solidFill>
                            <a:schemeClr val="lt1"/>
                          </a:solidFill>
                          <a:uFill>
                            <a:noFill/>
                          </a:uFill>
                          <a:latin typeface="Inter Black"/>
                          <a:ea typeface="Inter Black"/>
                          <a:cs typeface="Inter Black"/>
                          <a:sym typeface="Inter Black"/>
                          <a:hlinkClick action="ppaction://hlinksldjump" r:id="rId14">
                            <a:extLst>
                              <a:ext uri="{A12FA001-AC4F-418D-AE19-62706E023703}">
                                <ahyp:hlinkClr val="tx"/>
                              </a:ext>
                            </a:extLst>
                          </a:hlinkClick>
                        </a:rPr>
                        <a:t> RESOURCES</a:t>
                      </a:r>
                      <a:endParaRPr sz="2200">
                        <a:solidFill>
                          <a:schemeClr val="lt1"/>
                        </a:solidFill>
                        <a:latin typeface="Inter Black"/>
                        <a:ea typeface="Inter Black"/>
                        <a:cs typeface="Inter Black"/>
                        <a:sym typeface="Inter Black"/>
                      </a:endParaRPr>
                    </a:p>
                  </a:txBody>
                  <a:tcPr marT="182850" marB="182850" marR="182850" marL="18285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3200"/>
                        </a:spcAft>
                        <a:buNone/>
                      </a:pPr>
                      <a:r>
                        <a:rPr lang="en" sz="1800">
                          <a:solidFill>
                            <a:schemeClr val="lt1"/>
                          </a:solidFill>
                          <a:latin typeface="DM Sans Medium"/>
                          <a:ea typeface="DM Sans Medium"/>
                          <a:cs typeface="DM Sans Medium"/>
                          <a:sym typeface="DM Sans Medium"/>
                        </a:rPr>
                        <a:t>An assortment of graphic resources that are suitable for use in this presentation</a:t>
                      </a:r>
                      <a:endParaRPr sz="1800">
                        <a:solidFill>
                          <a:schemeClr val="lt1"/>
                        </a:solidFill>
                        <a:latin typeface="DM Sans Medium"/>
                        <a:ea typeface="DM Sans Medium"/>
                        <a:cs typeface="DM Sans Medium"/>
                        <a:sym typeface="DM Sans Medium"/>
                      </a:endParaRPr>
                    </a:p>
                  </a:txBody>
                  <a:tcPr marT="182850" marB="182850" marR="182850" marL="18285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7900">
                <a:tc>
                  <a:txBody>
                    <a:bodyPr/>
                    <a:lstStyle/>
                    <a:p>
                      <a:pPr indent="0" lvl="0" marL="0" rtl="0" algn="l">
                        <a:spcBef>
                          <a:spcPts val="0"/>
                        </a:spcBef>
                        <a:spcAft>
                          <a:spcPts val="0"/>
                        </a:spcAft>
                        <a:buNone/>
                      </a:pPr>
                      <a:r>
                        <a:rPr lang="en" sz="2200">
                          <a:solidFill>
                            <a:schemeClr val="lt1"/>
                          </a:solidFill>
                          <a:uFill>
                            <a:noFill/>
                          </a:uFill>
                          <a:latin typeface="Inter Black"/>
                          <a:ea typeface="Inter Black"/>
                          <a:cs typeface="Inter Black"/>
                          <a:sym typeface="Inter Black"/>
                          <a:hlinkClick action="ppaction://hlinksldjump" r:id="rId15">
                            <a:extLst>
                              <a:ext uri="{A12FA001-AC4F-418D-AE19-62706E023703}">
                                <ahyp:hlinkClr val="tx"/>
                              </a:ext>
                            </a:extLst>
                          </a:hlinkClick>
                        </a:rPr>
                        <a:t>THANKS SLIDE</a:t>
                      </a:r>
                      <a:endParaRPr sz="2200">
                        <a:solidFill>
                          <a:schemeClr val="lt1"/>
                        </a:solidFill>
                        <a:latin typeface="Inter Black"/>
                        <a:ea typeface="Inter Black"/>
                        <a:cs typeface="Inter Black"/>
                        <a:sym typeface="Inter Black"/>
                      </a:endParaRPr>
                    </a:p>
                  </a:txBody>
                  <a:tcPr marT="182850" marB="182850" marR="182850" marL="18285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3200"/>
                        </a:spcAft>
                        <a:buNone/>
                      </a:pPr>
                      <a:r>
                        <a:rPr lang="en" sz="1800">
                          <a:solidFill>
                            <a:schemeClr val="lt1"/>
                          </a:solidFill>
                          <a:latin typeface="DM Sans Medium"/>
                          <a:ea typeface="DM Sans Medium"/>
                          <a:cs typeface="DM Sans Medium"/>
                          <a:sym typeface="DM Sans Medium"/>
                        </a:rPr>
                        <a:t>You must keep it so that proper credits for our design are given</a:t>
                      </a:r>
                      <a:endParaRPr sz="1800">
                        <a:solidFill>
                          <a:schemeClr val="lt1"/>
                        </a:solidFill>
                        <a:latin typeface="DM Sans Medium"/>
                        <a:ea typeface="DM Sans Medium"/>
                        <a:cs typeface="DM Sans Medium"/>
                        <a:sym typeface="DM Sans Medium"/>
                      </a:endParaRPr>
                    </a:p>
                  </a:txBody>
                  <a:tcPr marT="182850" marB="182850" marR="182850" marL="18285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7900">
                <a:tc>
                  <a:txBody>
                    <a:bodyPr/>
                    <a:lstStyle/>
                    <a:p>
                      <a:pPr indent="0" lvl="0" marL="0" rtl="0" algn="l">
                        <a:spcBef>
                          <a:spcPts val="0"/>
                        </a:spcBef>
                        <a:spcAft>
                          <a:spcPts val="0"/>
                        </a:spcAft>
                        <a:buNone/>
                      </a:pPr>
                      <a:r>
                        <a:rPr lang="en" sz="2200">
                          <a:solidFill>
                            <a:schemeClr val="lt1"/>
                          </a:solidFill>
                          <a:uFill>
                            <a:noFill/>
                          </a:uFill>
                          <a:latin typeface="Inter Black"/>
                          <a:ea typeface="Inter Black"/>
                          <a:cs typeface="Inter Black"/>
                          <a:sym typeface="Inter Black"/>
                          <a:hlinkClick action="ppaction://hlinksldjump" r:id="rId16">
                            <a:extLst>
                              <a:ext uri="{A12FA001-AC4F-418D-AE19-62706E023703}">
                                <ahyp:hlinkClr val="tx"/>
                              </a:ext>
                            </a:extLst>
                          </a:hlinkClick>
                        </a:rPr>
                        <a:t>COLORS</a:t>
                      </a:r>
                      <a:endParaRPr sz="2200">
                        <a:solidFill>
                          <a:schemeClr val="lt1"/>
                        </a:solidFill>
                        <a:latin typeface="Inter Black"/>
                        <a:ea typeface="Inter Black"/>
                        <a:cs typeface="Inter Black"/>
                        <a:sym typeface="Inter Black"/>
                      </a:endParaRPr>
                    </a:p>
                  </a:txBody>
                  <a:tcPr marT="182850" marB="182850" marR="182850" marL="18285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3200"/>
                        </a:spcAft>
                        <a:buNone/>
                      </a:pPr>
                      <a:r>
                        <a:rPr lang="en" sz="1800">
                          <a:solidFill>
                            <a:schemeClr val="lt1"/>
                          </a:solidFill>
                          <a:latin typeface="DM Sans Medium"/>
                          <a:ea typeface="DM Sans Medium"/>
                          <a:cs typeface="DM Sans Medium"/>
                          <a:sym typeface="DM Sans Medium"/>
                        </a:rPr>
                        <a:t>All the colors used in this presentation</a:t>
                      </a:r>
                      <a:endParaRPr sz="1800">
                        <a:solidFill>
                          <a:schemeClr val="lt1"/>
                        </a:solidFill>
                        <a:latin typeface="DM Sans Medium"/>
                        <a:ea typeface="DM Sans Medium"/>
                        <a:cs typeface="DM Sans Medium"/>
                        <a:sym typeface="DM Sans Medium"/>
                      </a:endParaRPr>
                    </a:p>
                  </a:txBody>
                  <a:tcPr marT="182850" marB="182850" marR="182850" marL="18285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7900">
                <a:tc>
                  <a:txBody>
                    <a:bodyPr/>
                    <a:lstStyle/>
                    <a:p>
                      <a:pPr indent="0" lvl="0" marL="0" rtl="0" algn="l">
                        <a:spcBef>
                          <a:spcPts val="0"/>
                        </a:spcBef>
                        <a:spcAft>
                          <a:spcPts val="0"/>
                        </a:spcAft>
                        <a:buNone/>
                      </a:pPr>
                      <a:r>
                        <a:rPr lang="en" sz="2200">
                          <a:solidFill>
                            <a:schemeClr val="lt1"/>
                          </a:solidFill>
                          <a:uFill>
                            <a:noFill/>
                          </a:uFill>
                          <a:latin typeface="Inter Black"/>
                          <a:ea typeface="Inter Black"/>
                          <a:cs typeface="Inter Black"/>
                          <a:sym typeface="Inter Black"/>
                          <a:hlinkClick action="ppaction://hlinksldjump" r:id="rId17">
                            <a:extLst>
                              <a:ext uri="{A12FA001-AC4F-418D-AE19-62706E023703}">
                                <ahyp:hlinkClr val="tx"/>
                              </a:ext>
                            </a:extLst>
                          </a:hlinkClick>
                        </a:rPr>
                        <a:t>ICON</a:t>
                      </a:r>
                      <a:r>
                        <a:rPr lang="en" sz="2200">
                          <a:solidFill>
                            <a:schemeClr val="lt1"/>
                          </a:solidFill>
                          <a:latin typeface="Inter Black"/>
                          <a:ea typeface="Inter Black"/>
                          <a:cs typeface="Inter Black"/>
                          <a:sym typeface="Inter Black"/>
                        </a:rPr>
                        <a:t> AND </a:t>
                      </a:r>
                      <a:r>
                        <a:rPr lang="en" sz="2200">
                          <a:solidFill>
                            <a:schemeClr val="lt1"/>
                          </a:solidFill>
                          <a:uFill>
                            <a:noFill/>
                          </a:uFill>
                          <a:latin typeface="Inter Black"/>
                          <a:ea typeface="Inter Black"/>
                          <a:cs typeface="Inter Black"/>
                          <a:sym typeface="Inter Black"/>
                          <a:hlinkClick action="ppaction://hlinksldjump" r:id="rId18">
                            <a:extLst>
                              <a:ext uri="{A12FA001-AC4F-418D-AE19-62706E023703}">
                                <ahyp:hlinkClr val="tx"/>
                              </a:ext>
                            </a:extLst>
                          </a:hlinkClick>
                        </a:rPr>
                        <a:t>INFOGRAPHIC RESOURCES</a:t>
                      </a:r>
                      <a:endParaRPr sz="2200">
                        <a:solidFill>
                          <a:schemeClr val="lt1"/>
                        </a:solidFill>
                        <a:latin typeface="Inter Black"/>
                        <a:ea typeface="Inter Black"/>
                        <a:cs typeface="Inter Black"/>
                        <a:sym typeface="Inter Black"/>
                      </a:endParaRPr>
                    </a:p>
                  </a:txBody>
                  <a:tcPr marT="182850" marB="182850" marR="182850" marL="18285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DM Sans Medium"/>
                          <a:ea typeface="DM Sans Medium"/>
                          <a:cs typeface="DM Sans Medium"/>
                          <a:sym typeface="DM Sans Medium"/>
                        </a:rPr>
                        <a:t>These can be used in the template, and their size and color can be edited</a:t>
                      </a:r>
                      <a:endParaRPr sz="1800">
                        <a:solidFill>
                          <a:schemeClr val="lt1"/>
                        </a:solidFill>
                        <a:latin typeface="DM Sans Medium"/>
                        <a:ea typeface="DM Sans Medium"/>
                        <a:cs typeface="DM Sans Medium"/>
                        <a:sym typeface="DM Sans Medium"/>
                      </a:endParaRPr>
                    </a:p>
                  </a:txBody>
                  <a:tcPr marT="182850" marB="182850" marR="182850" marL="18285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7900">
                <a:tc>
                  <a:txBody>
                    <a:bodyPr/>
                    <a:lstStyle/>
                    <a:p>
                      <a:pPr indent="0" lvl="0" marL="0" rtl="0" algn="l">
                        <a:spcBef>
                          <a:spcPts val="0"/>
                        </a:spcBef>
                        <a:spcAft>
                          <a:spcPts val="0"/>
                        </a:spcAft>
                        <a:buNone/>
                      </a:pPr>
                      <a:r>
                        <a:rPr lang="en" sz="2200">
                          <a:solidFill>
                            <a:schemeClr val="lt1"/>
                          </a:solidFill>
                          <a:latin typeface="Inter Black"/>
                          <a:ea typeface="Inter Black"/>
                          <a:cs typeface="Inter Black"/>
                          <a:sym typeface="Inter Black"/>
                        </a:rPr>
                        <a:t>EDITABLE PRESENTATION THEME</a:t>
                      </a:r>
                      <a:endParaRPr sz="2200">
                        <a:solidFill>
                          <a:schemeClr val="lt1"/>
                        </a:solidFill>
                        <a:latin typeface="Inter Black"/>
                        <a:ea typeface="Inter Black"/>
                        <a:cs typeface="Inter Black"/>
                        <a:sym typeface="Inter Black"/>
                      </a:endParaRPr>
                    </a:p>
                  </a:txBody>
                  <a:tcPr marT="182850" marB="182850" marR="182850" marL="18285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3200"/>
                        </a:spcAft>
                        <a:buNone/>
                      </a:pPr>
                      <a:r>
                        <a:rPr lang="en" sz="1800">
                          <a:solidFill>
                            <a:schemeClr val="lt1"/>
                          </a:solidFill>
                          <a:latin typeface="DM Sans Medium"/>
                          <a:ea typeface="DM Sans Medium"/>
                          <a:cs typeface="DM Sans Medium"/>
                          <a:sym typeface="DM Sans Medium"/>
                        </a:rPr>
                        <a:t>You can edit the master slides easily. For more info, click </a:t>
                      </a:r>
                      <a:r>
                        <a:rPr lang="en" sz="1800" u="sng">
                          <a:solidFill>
                            <a:schemeClr val="lt1"/>
                          </a:solidFill>
                          <a:latin typeface="DM Sans Medium"/>
                          <a:ea typeface="DM Sans Medium"/>
                          <a:cs typeface="DM Sans Medium"/>
                          <a:sym typeface="DM Sans Medium"/>
                          <a:hlinkClick r:id="rId19">
                            <a:extLst>
                              <a:ext uri="{A12FA001-AC4F-418D-AE19-62706E023703}">
                                <ahyp:hlinkClr val="tx"/>
                              </a:ext>
                            </a:extLst>
                          </a:hlinkClick>
                        </a:rPr>
                        <a:t>here</a:t>
                      </a:r>
                      <a:endParaRPr sz="1800" u="sng">
                        <a:solidFill>
                          <a:schemeClr val="lt1"/>
                        </a:solidFill>
                        <a:latin typeface="DM Sans Medium"/>
                        <a:ea typeface="DM Sans Medium"/>
                        <a:cs typeface="DM Sans Medium"/>
                        <a:sym typeface="DM Sans Medium"/>
                      </a:endParaRPr>
                    </a:p>
                  </a:txBody>
                  <a:tcPr marT="182850" marB="182850" marR="182850" marL="18285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pic>
        <p:nvPicPr>
          <p:cNvPr id="256" name="Google Shape;256;p36"/>
          <p:cNvPicPr preferRelativeResize="0"/>
          <p:nvPr/>
        </p:nvPicPr>
        <p:blipFill>
          <a:blip r:embed="rId20">
            <a:alphaModFix/>
          </a:blip>
          <a:stretch>
            <a:fillRect/>
          </a:stretch>
        </p:blipFill>
        <p:spPr>
          <a:xfrm rot="5400000">
            <a:off x="14084525" y="-1885851"/>
            <a:ext cx="5141248" cy="5141351"/>
          </a:xfrm>
          <a:prstGeom prst="rect">
            <a:avLst/>
          </a:prstGeom>
          <a:noFill/>
          <a:ln>
            <a:noFill/>
          </a:ln>
          <a:effectLst>
            <a:outerShdw blurRad="28575" rotWithShape="0" algn="bl" dir="3120000" dist="95250">
              <a:schemeClr val="lt2">
                <a:alpha val="54000"/>
              </a:scheme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4"/>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MOST IMPORTANT HABITS</a:t>
            </a:r>
            <a:endParaRPr/>
          </a:p>
        </p:txBody>
      </p:sp>
      <p:sp>
        <p:nvSpPr>
          <p:cNvPr id="710" name="Google Shape;710;p54"/>
          <p:cNvSpPr txBox="1"/>
          <p:nvPr/>
        </p:nvSpPr>
        <p:spPr>
          <a:xfrm>
            <a:off x="1744800" y="4152695"/>
            <a:ext cx="4337400" cy="114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DM Sans Medium"/>
                <a:ea typeface="DM Sans Medium"/>
                <a:cs typeface="DM Sans Medium"/>
                <a:sym typeface="DM Sans Medium"/>
              </a:rPr>
              <a:t>Venus is the second planet from the Sun</a:t>
            </a:r>
            <a:endParaRPr sz="2800">
              <a:solidFill>
                <a:schemeClr val="lt1"/>
              </a:solidFill>
              <a:latin typeface="DM Sans Medium"/>
              <a:ea typeface="DM Sans Medium"/>
              <a:cs typeface="DM Sans Medium"/>
              <a:sym typeface="DM Sans Medium"/>
            </a:endParaRPr>
          </a:p>
        </p:txBody>
      </p:sp>
      <p:sp>
        <p:nvSpPr>
          <p:cNvPr id="711" name="Google Shape;711;p54"/>
          <p:cNvSpPr txBox="1"/>
          <p:nvPr/>
        </p:nvSpPr>
        <p:spPr>
          <a:xfrm>
            <a:off x="1744802" y="3390725"/>
            <a:ext cx="4337400" cy="8004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3800">
                <a:solidFill>
                  <a:schemeClr val="lt1"/>
                </a:solidFill>
                <a:latin typeface="Inter Black"/>
                <a:ea typeface="Inter Black"/>
                <a:cs typeface="Inter Black"/>
                <a:sym typeface="Inter Black"/>
              </a:rPr>
              <a:t>VENUS</a:t>
            </a:r>
            <a:endParaRPr sz="3800">
              <a:solidFill>
                <a:schemeClr val="lt1"/>
              </a:solidFill>
              <a:latin typeface="Inter Black"/>
              <a:ea typeface="Inter Black"/>
              <a:cs typeface="Inter Black"/>
              <a:sym typeface="Inter Black"/>
            </a:endParaRPr>
          </a:p>
        </p:txBody>
      </p:sp>
      <p:sp>
        <p:nvSpPr>
          <p:cNvPr id="712" name="Google Shape;712;p54"/>
          <p:cNvSpPr txBox="1"/>
          <p:nvPr/>
        </p:nvSpPr>
        <p:spPr>
          <a:xfrm>
            <a:off x="1744800" y="7099647"/>
            <a:ext cx="4337400" cy="1037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DM Sans Medium"/>
                <a:ea typeface="DM Sans Medium"/>
                <a:cs typeface="DM Sans Medium"/>
                <a:sym typeface="DM Sans Medium"/>
              </a:rPr>
              <a:t>Mercury is the closest planet to the Sun</a:t>
            </a:r>
            <a:endParaRPr sz="2800">
              <a:solidFill>
                <a:schemeClr val="lt1"/>
              </a:solidFill>
              <a:latin typeface="DM Sans Medium"/>
              <a:ea typeface="DM Sans Medium"/>
              <a:cs typeface="DM Sans Medium"/>
              <a:sym typeface="DM Sans Medium"/>
            </a:endParaRPr>
          </a:p>
        </p:txBody>
      </p:sp>
      <p:sp>
        <p:nvSpPr>
          <p:cNvPr id="713" name="Google Shape;713;p54"/>
          <p:cNvSpPr txBox="1"/>
          <p:nvPr/>
        </p:nvSpPr>
        <p:spPr>
          <a:xfrm>
            <a:off x="1744800" y="6337672"/>
            <a:ext cx="4337400" cy="8004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3800">
                <a:solidFill>
                  <a:schemeClr val="lt1"/>
                </a:solidFill>
                <a:latin typeface="Inter Black"/>
                <a:ea typeface="Inter Black"/>
                <a:cs typeface="Inter Black"/>
                <a:sym typeface="Inter Black"/>
              </a:rPr>
              <a:t>MERCURY</a:t>
            </a:r>
            <a:endParaRPr sz="3800">
              <a:solidFill>
                <a:schemeClr val="lt1"/>
              </a:solidFill>
              <a:latin typeface="Inter Black"/>
              <a:ea typeface="Inter Black"/>
              <a:cs typeface="Inter Black"/>
              <a:sym typeface="Inter Black"/>
            </a:endParaRPr>
          </a:p>
        </p:txBody>
      </p:sp>
      <p:sp>
        <p:nvSpPr>
          <p:cNvPr id="714" name="Google Shape;714;p54"/>
          <p:cNvSpPr txBox="1"/>
          <p:nvPr/>
        </p:nvSpPr>
        <p:spPr>
          <a:xfrm>
            <a:off x="12205800" y="4152695"/>
            <a:ext cx="4337400" cy="1145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DM Sans Medium"/>
                <a:ea typeface="DM Sans Medium"/>
                <a:cs typeface="DM Sans Medium"/>
                <a:sym typeface="DM Sans Medium"/>
              </a:rPr>
              <a:t>Jupiter is </a:t>
            </a:r>
            <a:r>
              <a:rPr lang="en" sz="2800">
                <a:solidFill>
                  <a:schemeClr val="lt1"/>
                </a:solidFill>
                <a:latin typeface="DM Sans Medium"/>
                <a:ea typeface="DM Sans Medium"/>
                <a:cs typeface="DM Sans Medium"/>
                <a:sym typeface="DM Sans Medium"/>
              </a:rPr>
              <a:t>the biggest planet of them all</a:t>
            </a:r>
            <a:endParaRPr sz="2800">
              <a:solidFill>
                <a:schemeClr val="lt1"/>
              </a:solidFill>
              <a:latin typeface="DM Sans Medium"/>
              <a:ea typeface="DM Sans Medium"/>
              <a:cs typeface="DM Sans Medium"/>
              <a:sym typeface="DM Sans Medium"/>
            </a:endParaRPr>
          </a:p>
        </p:txBody>
      </p:sp>
      <p:sp>
        <p:nvSpPr>
          <p:cNvPr id="715" name="Google Shape;715;p54"/>
          <p:cNvSpPr txBox="1"/>
          <p:nvPr/>
        </p:nvSpPr>
        <p:spPr>
          <a:xfrm>
            <a:off x="12205802" y="3390725"/>
            <a:ext cx="4337400" cy="8004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JUPITER</a:t>
            </a:r>
            <a:endParaRPr sz="3800">
              <a:solidFill>
                <a:schemeClr val="lt1"/>
              </a:solidFill>
              <a:latin typeface="Inter Black"/>
              <a:ea typeface="Inter Black"/>
              <a:cs typeface="Inter Black"/>
              <a:sym typeface="Inter Black"/>
            </a:endParaRPr>
          </a:p>
        </p:txBody>
      </p:sp>
      <p:sp>
        <p:nvSpPr>
          <p:cNvPr id="716" name="Google Shape;716;p54"/>
          <p:cNvSpPr txBox="1"/>
          <p:nvPr/>
        </p:nvSpPr>
        <p:spPr>
          <a:xfrm>
            <a:off x="12205800" y="7099647"/>
            <a:ext cx="4337400" cy="1037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DM Sans Medium"/>
                <a:ea typeface="DM Sans Medium"/>
                <a:cs typeface="DM Sans Medium"/>
                <a:sym typeface="DM Sans Medium"/>
              </a:rPr>
              <a:t>Saturn is a gas giant and has several rings</a:t>
            </a:r>
            <a:endParaRPr sz="2800">
              <a:solidFill>
                <a:schemeClr val="lt1"/>
              </a:solidFill>
              <a:latin typeface="DM Sans Medium"/>
              <a:ea typeface="DM Sans Medium"/>
              <a:cs typeface="DM Sans Medium"/>
              <a:sym typeface="DM Sans Medium"/>
            </a:endParaRPr>
          </a:p>
        </p:txBody>
      </p:sp>
      <p:sp>
        <p:nvSpPr>
          <p:cNvPr id="717" name="Google Shape;717;p54"/>
          <p:cNvSpPr txBox="1"/>
          <p:nvPr/>
        </p:nvSpPr>
        <p:spPr>
          <a:xfrm>
            <a:off x="12205800" y="6337672"/>
            <a:ext cx="4337400" cy="8004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SATURN</a:t>
            </a:r>
            <a:endParaRPr sz="3800">
              <a:solidFill>
                <a:schemeClr val="lt1"/>
              </a:solidFill>
              <a:latin typeface="Inter Black"/>
              <a:ea typeface="Inter Black"/>
              <a:cs typeface="Inter Black"/>
              <a:sym typeface="Inter Black"/>
            </a:endParaRPr>
          </a:p>
        </p:txBody>
      </p:sp>
      <p:cxnSp>
        <p:nvCxnSpPr>
          <p:cNvPr id="718" name="Google Shape;718;p54"/>
          <p:cNvCxnSpPr>
            <a:stCxn id="719" idx="6"/>
            <a:endCxn id="720" idx="2"/>
          </p:cNvCxnSpPr>
          <p:nvPr/>
        </p:nvCxnSpPr>
        <p:spPr>
          <a:xfrm>
            <a:off x="8687850" y="4337700"/>
            <a:ext cx="912300" cy="0"/>
          </a:xfrm>
          <a:prstGeom prst="straightConnector1">
            <a:avLst/>
          </a:prstGeom>
          <a:noFill/>
          <a:ln cap="flat" cmpd="sng" w="9525">
            <a:solidFill>
              <a:schemeClr val="lt1"/>
            </a:solidFill>
            <a:prstDash val="solid"/>
            <a:round/>
            <a:headEnd len="med" w="med" type="none"/>
            <a:tailEnd len="med" w="med" type="triangle"/>
          </a:ln>
        </p:spPr>
      </p:cxnSp>
      <p:cxnSp>
        <p:nvCxnSpPr>
          <p:cNvPr id="721" name="Google Shape;721;p54"/>
          <p:cNvCxnSpPr>
            <a:stCxn id="722" idx="2"/>
            <a:endCxn id="723" idx="6"/>
          </p:cNvCxnSpPr>
          <p:nvPr/>
        </p:nvCxnSpPr>
        <p:spPr>
          <a:xfrm rot="10800000">
            <a:off x="8687850" y="7365900"/>
            <a:ext cx="912300" cy="0"/>
          </a:xfrm>
          <a:prstGeom prst="straightConnector1">
            <a:avLst/>
          </a:prstGeom>
          <a:noFill/>
          <a:ln cap="flat" cmpd="sng" w="9525">
            <a:solidFill>
              <a:schemeClr val="lt1"/>
            </a:solidFill>
            <a:prstDash val="solid"/>
            <a:round/>
            <a:headEnd len="med" w="med" type="none"/>
            <a:tailEnd len="med" w="med" type="triangle"/>
          </a:ln>
        </p:spPr>
      </p:cxnSp>
      <p:cxnSp>
        <p:nvCxnSpPr>
          <p:cNvPr id="724" name="Google Shape;724;p54"/>
          <p:cNvCxnSpPr>
            <a:stCxn id="720" idx="4"/>
            <a:endCxn id="722" idx="0"/>
          </p:cNvCxnSpPr>
          <p:nvPr/>
        </p:nvCxnSpPr>
        <p:spPr>
          <a:xfrm>
            <a:off x="10657050" y="5394600"/>
            <a:ext cx="0" cy="914400"/>
          </a:xfrm>
          <a:prstGeom prst="straightConnector1">
            <a:avLst/>
          </a:prstGeom>
          <a:noFill/>
          <a:ln cap="flat" cmpd="sng" w="9525">
            <a:solidFill>
              <a:schemeClr val="lt1"/>
            </a:solidFill>
            <a:prstDash val="solid"/>
            <a:round/>
            <a:headEnd len="med" w="med" type="none"/>
            <a:tailEnd len="med" w="med" type="triangle"/>
          </a:ln>
        </p:spPr>
      </p:cxnSp>
      <p:sp>
        <p:nvSpPr>
          <p:cNvPr id="719" name="Google Shape;719;p54"/>
          <p:cNvSpPr/>
          <p:nvPr/>
        </p:nvSpPr>
        <p:spPr>
          <a:xfrm>
            <a:off x="6574050" y="3280800"/>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 name="Google Shape;720;p54"/>
          <p:cNvSpPr/>
          <p:nvPr/>
        </p:nvSpPr>
        <p:spPr>
          <a:xfrm>
            <a:off x="9600150" y="3280800"/>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 name="Google Shape;723;p54"/>
          <p:cNvSpPr/>
          <p:nvPr/>
        </p:nvSpPr>
        <p:spPr>
          <a:xfrm>
            <a:off x="6574050" y="6309000"/>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 name="Google Shape;722;p54"/>
          <p:cNvSpPr/>
          <p:nvPr/>
        </p:nvSpPr>
        <p:spPr>
          <a:xfrm>
            <a:off x="9600150" y="6309000"/>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5" name="Google Shape;725;p54"/>
          <p:cNvGrpSpPr/>
          <p:nvPr/>
        </p:nvGrpSpPr>
        <p:grpSpPr>
          <a:xfrm>
            <a:off x="10305926" y="6978278"/>
            <a:ext cx="699753" cy="793371"/>
            <a:chOff x="1005025" y="1101000"/>
            <a:chExt cx="444175" cy="503600"/>
          </a:xfrm>
        </p:grpSpPr>
        <p:sp>
          <p:nvSpPr>
            <p:cNvPr id="726" name="Google Shape;726;p54"/>
            <p:cNvSpPr/>
            <p:nvPr/>
          </p:nvSpPr>
          <p:spPr>
            <a:xfrm>
              <a:off x="1183425" y="1189575"/>
              <a:ext cx="146850" cy="71625"/>
            </a:xfrm>
            <a:custGeom>
              <a:rect b="b" l="l" r="r" t="t"/>
              <a:pathLst>
                <a:path extrusionOk="0" h="2865" w="5874">
                  <a:moveTo>
                    <a:pt x="2961" y="0"/>
                  </a:moveTo>
                  <a:lnTo>
                    <a:pt x="2621" y="49"/>
                  </a:lnTo>
                  <a:lnTo>
                    <a:pt x="2330" y="194"/>
                  </a:lnTo>
                  <a:lnTo>
                    <a:pt x="2087" y="389"/>
                  </a:lnTo>
                  <a:lnTo>
                    <a:pt x="1893" y="680"/>
                  </a:lnTo>
                  <a:lnTo>
                    <a:pt x="1699" y="1020"/>
                  </a:lnTo>
                  <a:lnTo>
                    <a:pt x="728" y="1020"/>
                  </a:lnTo>
                  <a:lnTo>
                    <a:pt x="582" y="1068"/>
                  </a:lnTo>
                  <a:lnTo>
                    <a:pt x="388" y="1165"/>
                  </a:lnTo>
                  <a:lnTo>
                    <a:pt x="291" y="1262"/>
                  </a:lnTo>
                  <a:lnTo>
                    <a:pt x="146" y="1408"/>
                  </a:lnTo>
                  <a:lnTo>
                    <a:pt x="49" y="1554"/>
                  </a:lnTo>
                  <a:lnTo>
                    <a:pt x="0" y="1748"/>
                  </a:lnTo>
                  <a:lnTo>
                    <a:pt x="0" y="1942"/>
                  </a:lnTo>
                  <a:lnTo>
                    <a:pt x="0" y="2136"/>
                  </a:lnTo>
                  <a:lnTo>
                    <a:pt x="49" y="2282"/>
                  </a:lnTo>
                  <a:lnTo>
                    <a:pt x="146" y="2476"/>
                  </a:lnTo>
                  <a:lnTo>
                    <a:pt x="291" y="2573"/>
                  </a:lnTo>
                  <a:lnTo>
                    <a:pt x="388" y="2719"/>
                  </a:lnTo>
                  <a:lnTo>
                    <a:pt x="582" y="2767"/>
                  </a:lnTo>
                  <a:lnTo>
                    <a:pt x="728" y="2864"/>
                  </a:lnTo>
                  <a:lnTo>
                    <a:pt x="5145" y="2864"/>
                  </a:lnTo>
                  <a:lnTo>
                    <a:pt x="5339" y="2767"/>
                  </a:lnTo>
                  <a:lnTo>
                    <a:pt x="5485" y="2719"/>
                  </a:lnTo>
                  <a:lnTo>
                    <a:pt x="5631" y="2573"/>
                  </a:lnTo>
                  <a:lnTo>
                    <a:pt x="5728" y="2476"/>
                  </a:lnTo>
                  <a:lnTo>
                    <a:pt x="5825" y="2282"/>
                  </a:lnTo>
                  <a:lnTo>
                    <a:pt x="5873" y="2136"/>
                  </a:lnTo>
                  <a:lnTo>
                    <a:pt x="5873" y="1942"/>
                  </a:lnTo>
                  <a:lnTo>
                    <a:pt x="5873" y="1748"/>
                  </a:lnTo>
                  <a:lnTo>
                    <a:pt x="5825" y="1554"/>
                  </a:lnTo>
                  <a:lnTo>
                    <a:pt x="5728" y="1408"/>
                  </a:lnTo>
                  <a:lnTo>
                    <a:pt x="5631" y="1262"/>
                  </a:lnTo>
                  <a:lnTo>
                    <a:pt x="5485" y="1165"/>
                  </a:lnTo>
                  <a:lnTo>
                    <a:pt x="5339" y="1068"/>
                  </a:lnTo>
                  <a:lnTo>
                    <a:pt x="5145" y="1020"/>
                  </a:lnTo>
                  <a:lnTo>
                    <a:pt x="4174" y="1020"/>
                  </a:lnTo>
                  <a:lnTo>
                    <a:pt x="4029" y="680"/>
                  </a:lnTo>
                  <a:lnTo>
                    <a:pt x="3835" y="389"/>
                  </a:lnTo>
                  <a:lnTo>
                    <a:pt x="3592" y="194"/>
                  </a:lnTo>
                  <a:lnTo>
                    <a:pt x="3252" y="49"/>
                  </a:lnTo>
                  <a:lnTo>
                    <a:pt x="296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 name="Google Shape;727;p54"/>
            <p:cNvSpPr/>
            <p:nvPr/>
          </p:nvSpPr>
          <p:spPr>
            <a:xfrm>
              <a:off x="1183425" y="1189575"/>
              <a:ext cx="146850" cy="71625"/>
            </a:xfrm>
            <a:custGeom>
              <a:rect b="b" l="l" r="r" t="t"/>
              <a:pathLst>
                <a:path extrusionOk="0" fill="none" h="2865" w="5874">
                  <a:moveTo>
                    <a:pt x="4951" y="2864"/>
                  </a:moveTo>
                  <a:lnTo>
                    <a:pt x="4951" y="2864"/>
                  </a:lnTo>
                  <a:lnTo>
                    <a:pt x="5145" y="2864"/>
                  </a:lnTo>
                  <a:lnTo>
                    <a:pt x="5339" y="2767"/>
                  </a:lnTo>
                  <a:lnTo>
                    <a:pt x="5485" y="2719"/>
                  </a:lnTo>
                  <a:lnTo>
                    <a:pt x="5631" y="2573"/>
                  </a:lnTo>
                  <a:lnTo>
                    <a:pt x="5728" y="2476"/>
                  </a:lnTo>
                  <a:lnTo>
                    <a:pt x="5825" y="2282"/>
                  </a:lnTo>
                  <a:lnTo>
                    <a:pt x="5873" y="2136"/>
                  </a:lnTo>
                  <a:lnTo>
                    <a:pt x="5873" y="1942"/>
                  </a:lnTo>
                  <a:lnTo>
                    <a:pt x="5873" y="1942"/>
                  </a:lnTo>
                  <a:lnTo>
                    <a:pt x="5873" y="1748"/>
                  </a:lnTo>
                  <a:lnTo>
                    <a:pt x="5825" y="1554"/>
                  </a:lnTo>
                  <a:lnTo>
                    <a:pt x="5728" y="1408"/>
                  </a:lnTo>
                  <a:lnTo>
                    <a:pt x="5631" y="1262"/>
                  </a:lnTo>
                  <a:lnTo>
                    <a:pt x="5485" y="1165"/>
                  </a:lnTo>
                  <a:lnTo>
                    <a:pt x="5339" y="1068"/>
                  </a:lnTo>
                  <a:lnTo>
                    <a:pt x="5145" y="1020"/>
                  </a:lnTo>
                  <a:lnTo>
                    <a:pt x="4951" y="1020"/>
                  </a:lnTo>
                  <a:lnTo>
                    <a:pt x="4174" y="1020"/>
                  </a:lnTo>
                  <a:lnTo>
                    <a:pt x="4029" y="680"/>
                  </a:lnTo>
                  <a:lnTo>
                    <a:pt x="4029" y="680"/>
                  </a:lnTo>
                  <a:lnTo>
                    <a:pt x="3835" y="389"/>
                  </a:lnTo>
                  <a:lnTo>
                    <a:pt x="3592" y="194"/>
                  </a:lnTo>
                  <a:lnTo>
                    <a:pt x="3252" y="49"/>
                  </a:lnTo>
                  <a:lnTo>
                    <a:pt x="2961" y="0"/>
                  </a:lnTo>
                  <a:lnTo>
                    <a:pt x="2961" y="0"/>
                  </a:lnTo>
                  <a:lnTo>
                    <a:pt x="2621" y="49"/>
                  </a:lnTo>
                  <a:lnTo>
                    <a:pt x="2330" y="194"/>
                  </a:lnTo>
                  <a:lnTo>
                    <a:pt x="2087" y="389"/>
                  </a:lnTo>
                  <a:lnTo>
                    <a:pt x="1893" y="680"/>
                  </a:lnTo>
                  <a:lnTo>
                    <a:pt x="1699" y="1020"/>
                  </a:lnTo>
                  <a:lnTo>
                    <a:pt x="922" y="1020"/>
                  </a:lnTo>
                  <a:lnTo>
                    <a:pt x="922" y="1020"/>
                  </a:lnTo>
                  <a:lnTo>
                    <a:pt x="728" y="1020"/>
                  </a:lnTo>
                  <a:lnTo>
                    <a:pt x="582" y="1068"/>
                  </a:lnTo>
                  <a:lnTo>
                    <a:pt x="388" y="1165"/>
                  </a:lnTo>
                  <a:lnTo>
                    <a:pt x="291" y="1262"/>
                  </a:lnTo>
                  <a:lnTo>
                    <a:pt x="146" y="1408"/>
                  </a:lnTo>
                  <a:lnTo>
                    <a:pt x="49" y="1554"/>
                  </a:lnTo>
                  <a:lnTo>
                    <a:pt x="0" y="1748"/>
                  </a:lnTo>
                  <a:lnTo>
                    <a:pt x="0" y="1942"/>
                  </a:lnTo>
                  <a:lnTo>
                    <a:pt x="0" y="1942"/>
                  </a:lnTo>
                  <a:lnTo>
                    <a:pt x="0" y="2136"/>
                  </a:lnTo>
                  <a:lnTo>
                    <a:pt x="49" y="2282"/>
                  </a:lnTo>
                  <a:lnTo>
                    <a:pt x="146" y="2476"/>
                  </a:lnTo>
                  <a:lnTo>
                    <a:pt x="291" y="2573"/>
                  </a:lnTo>
                  <a:lnTo>
                    <a:pt x="388" y="2719"/>
                  </a:lnTo>
                  <a:lnTo>
                    <a:pt x="582" y="2767"/>
                  </a:lnTo>
                  <a:lnTo>
                    <a:pt x="728" y="2864"/>
                  </a:lnTo>
                  <a:lnTo>
                    <a:pt x="922" y="2864"/>
                  </a:lnTo>
                  <a:lnTo>
                    <a:pt x="4951" y="2864"/>
                  </a:lnTo>
                  <a:lnTo>
                    <a:pt x="4951" y="286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 name="Google Shape;728;p54"/>
            <p:cNvSpPr/>
            <p:nvPr/>
          </p:nvSpPr>
          <p:spPr>
            <a:xfrm>
              <a:off x="1307175" y="12611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 name="Google Shape;729;p54"/>
            <p:cNvSpPr/>
            <p:nvPr/>
          </p:nvSpPr>
          <p:spPr>
            <a:xfrm>
              <a:off x="1221025" y="1290300"/>
              <a:ext cx="71625" cy="47350"/>
            </a:xfrm>
            <a:custGeom>
              <a:rect b="b" l="l" r="r" t="t"/>
              <a:pathLst>
                <a:path extrusionOk="0" h="1894" w="2865">
                  <a:moveTo>
                    <a:pt x="1" y="0"/>
                  </a:moveTo>
                  <a:lnTo>
                    <a:pt x="1" y="1893"/>
                  </a:lnTo>
                  <a:lnTo>
                    <a:pt x="2865" y="1893"/>
                  </a:lnTo>
                  <a:lnTo>
                    <a:pt x="286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 name="Google Shape;730;p54"/>
            <p:cNvSpPr/>
            <p:nvPr/>
          </p:nvSpPr>
          <p:spPr>
            <a:xfrm>
              <a:off x="1005025" y="1101000"/>
              <a:ext cx="444175" cy="503600"/>
            </a:xfrm>
            <a:custGeom>
              <a:rect b="b" l="l" r="r" t="t"/>
              <a:pathLst>
                <a:path extrusionOk="0" h="20144" w="17767">
                  <a:moveTo>
                    <a:pt x="10388" y="2378"/>
                  </a:moveTo>
                  <a:lnTo>
                    <a:pt x="10631" y="2427"/>
                  </a:lnTo>
                  <a:lnTo>
                    <a:pt x="10922" y="2524"/>
                  </a:lnTo>
                  <a:lnTo>
                    <a:pt x="11165" y="2621"/>
                  </a:lnTo>
                  <a:lnTo>
                    <a:pt x="11407" y="2767"/>
                  </a:lnTo>
                  <a:lnTo>
                    <a:pt x="11650" y="2961"/>
                  </a:lnTo>
                  <a:lnTo>
                    <a:pt x="11844" y="3155"/>
                  </a:lnTo>
                  <a:lnTo>
                    <a:pt x="12038" y="3349"/>
                  </a:lnTo>
                  <a:lnTo>
                    <a:pt x="12087" y="3349"/>
                  </a:lnTo>
                  <a:lnTo>
                    <a:pt x="12524" y="3398"/>
                  </a:lnTo>
                  <a:lnTo>
                    <a:pt x="12912" y="3543"/>
                  </a:lnTo>
                  <a:lnTo>
                    <a:pt x="13300" y="3737"/>
                  </a:lnTo>
                  <a:lnTo>
                    <a:pt x="13592" y="3980"/>
                  </a:lnTo>
                  <a:lnTo>
                    <a:pt x="13834" y="4320"/>
                  </a:lnTo>
                  <a:lnTo>
                    <a:pt x="14029" y="4660"/>
                  </a:lnTo>
                  <a:lnTo>
                    <a:pt x="14174" y="5048"/>
                  </a:lnTo>
                  <a:lnTo>
                    <a:pt x="14223" y="5485"/>
                  </a:lnTo>
                  <a:lnTo>
                    <a:pt x="14174" y="5825"/>
                  </a:lnTo>
                  <a:lnTo>
                    <a:pt x="14077" y="6164"/>
                  </a:lnTo>
                  <a:lnTo>
                    <a:pt x="13980" y="6456"/>
                  </a:lnTo>
                  <a:lnTo>
                    <a:pt x="13786" y="6747"/>
                  </a:lnTo>
                  <a:lnTo>
                    <a:pt x="13543" y="6990"/>
                  </a:lnTo>
                  <a:lnTo>
                    <a:pt x="13300" y="7232"/>
                  </a:lnTo>
                  <a:lnTo>
                    <a:pt x="13009" y="7378"/>
                  </a:lnTo>
                  <a:lnTo>
                    <a:pt x="12718" y="7475"/>
                  </a:lnTo>
                  <a:lnTo>
                    <a:pt x="12718" y="10679"/>
                  </a:lnTo>
                  <a:lnTo>
                    <a:pt x="7476" y="10679"/>
                  </a:lnTo>
                  <a:lnTo>
                    <a:pt x="7476" y="7475"/>
                  </a:lnTo>
                  <a:lnTo>
                    <a:pt x="7136" y="7378"/>
                  </a:lnTo>
                  <a:lnTo>
                    <a:pt x="6845" y="7232"/>
                  </a:lnTo>
                  <a:lnTo>
                    <a:pt x="6602" y="6990"/>
                  </a:lnTo>
                  <a:lnTo>
                    <a:pt x="6359" y="6747"/>
                  </a:lnTo>
                  <a:lnTo>
                    <a:pt x="6214" y="6456"/>
                  </a:lnTo>
                  <a:lnTo>
                    <a:pt x="6068" y="6164"/>
                  </a:lnTo>
                  <a:lnTo>
                    <a:pt x="5971" y="5825"/>
                  </a:lnTo>
                  <a:lnTo>
                    <a:pt x="5971" y="5485"/>
                  </a:lnTo>
                  <a:lnTo>
                    <a:pt x="6020" y="5048"/>
                  </a:lnTo>
                  <a:lnTo>
                    <a:pt x="6117" y="4660"/>
                  </a:lnTo>
                  <a:lnTo>
                    <a:pt x="6311" y="4320"/>
                  </a:lnTo>
                  <a:lnTo>
                    <a:pt x="6554" y="3980"/>
                  </a:lnTo>
                  <a:lnTo>
                    <a:pt x="6893" y="3737"/>
                  </a:lnTo>
                  <a:lnTo>
                    <a:pt x="7233" y="3543"/>
                  </a:lnTo>
                  <a:lnTo>
                    <a:pt x="7621" y="3398"/>
                  </a:lnTo>
                  <a:lnTo>
                    <a:pt x="8058" y="3349"/>
                  </a:lnTo>
                  <a:lnTo>
                    <a:pt x="8155" y="3349"/>
                  </a:lnTo>
                  <a:lnTo>
                    <a:pt x="8301" y="3155"/>
                  </a:lnTo>
                  <a:lnTo>
                    <a:pt x="8544" y="2961"/>
                  </a:lnTo>
                  <a:lnTo>
                    <a:pt x="8738" y="2767"/>
                  </a:lnTo>
                  <a:lnTo>
                    <a:pt x="8980" y="2621"/>
                  </a:lnTo>
                  <a:lnTo>
                    <a:pt x="9223" y="2524"/>
                  </a:lnTo>
                  <a:lnTo>
                    <a:pt x="9514" y="2427"/>
                  </a:lnTo>
                  <a:lnTo>
                    <a:pt x="9806" y="2378"/>
                  </a:lnTo>
                  <a:close/>
                  <a:moveTo>
                    <a:pt x="14271" y="11843"/>
                  </a:moveTo>
                  <a:lnTo>
                    <a:pt x="14271" y="13008"/>
                  </a:lnTo>
                  <a:lnTo>
                    <a:pt x="5923" y="13008"/>
                  </a:lnTo>
                  <a:lnTo>
                    <a:pt x="5923" y="11843"/>
                  </a:lnTo>
                  <a:close/>
                  <a:moveTo>
                    <a:pt x="11893" y="14173"/>
                  </a:moveTo>
                  <a:lnTo>
                    <a:pt x="11893" y="15387"/>
                  </a:lnTo>
                  <a:lnTo>
                    <a:pt x="5923" y="15387"/>
                  </a:lnTo>
                  <a:lnTo>
                    <a:pt x="5923" y="14173"/>
                  </a:lnTo>
                  <a:close/>
                  <a:moveTo>
                    <a:pt x="1214" y="0"/>
                  </a:moveTo>
                  <a:lnTo>
                    <a:pt x="1214" y="2378"/>
                  </a:lnTo>
                  <a:lnTo>
                    <a:pt x="1" y="2378"/>
                  </a:lnTo>
                  <a:lnTo>
                    <a:pt x="1" y="3543"/>
                  </a:lnTo>
                  <a:lnTo>
                    <a:pt x="1214" y="3543"/>
                  </a:lnTo>
                  <a:lnTo>
                    <a:pt x="1214" y="5194"/>
                  </a:lnTo>
                  <a:lnTo>
                    <a:pt x="1" y="5194"/>
                  </a:lnTo>
                  <a:lnTo>
                    <a:pt x="1" y="6359"/>
                  </a:lnTo>
                  <a:lnTo>
                    <a:pt x="1214" y="6359"/>
                  </a:lnTo>
                  <a:lnTo>
                    <a:pt x="1214" y="8009"/>
                  </a:lnTo>
                  <a:lnTo>
                    <a:pt x="1" y="8009"/>
                  </a:lnTo>
                  <a:lnTo>
                    <a:pt x="1" y="9222"/>
                  </a:lnTo>
                  <a:lnTo>
                    <a:pt x="1214" y="9222"/>
                  </a:lnTo>
                  <a:lnTo>
                    <a:pt x="1214" y="10873"/>
                  </a:lnTo>
                  <a:lnTo>
                    <a:pt x="1" y="10873"/>
                  </a:lnTo>
                  <a:lnTo>
                    <a:pt x="1" y="12038"/>
                  </a:lnTo>
                  <a:lnTo>
                    <a:pt x="1214" y="12038"/>
                  </a:lnTo>
                  <a:lnTo>
                    <a:pt x="1214" y="13688"/>
                  </a:lnTo>
                  <a:lnTo>
                    <a:pt x="1" y="13688"/>
                  </a:lnTo>
                  <a:lnTo>
                    <a:pt x="1" y="14853"/>
                  </a:lnTo>
                  <a:lnTo>
                    <a:pt x="1214" y="14853"/>
                  </a:lnTo>
                  <a:lnTo>
                    <a:pt x="1214" y="16503"/>
                  </a:lnTo>
                  <a:lnTo>
                    <a:pt x="1" y="16503"/>
                  </a:lnTo>
                  <a:lnTo>
                    <a:pt x="1" y="17717"/>
                  </a:lnTo>
                  <a:lnTo>
                    <a:pt x="1214" y="17717"/>
                  </a:lnTo>
                  <a:lnTo>
                    <a:pt x="1214" y="20144"/>
                  </a:lnTo>
                  <a:lnTo>
                    <a:pt x="17766" y="20144"/>
                  </a:lnTo>
                  <a:lnTo>
                    <a:pt x="1776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 name="Google Shape;731;p54"/>
            <p:cNvSpPr/>
            <p:nvPr/>
          </p:nvSpPr>
          <p:spPr>
            <a:xfrm>
              <a:off x="1005025" y="1101000"/>
              <a:ext cx="444175" cy="503600"/>
            </a:xfrm>
            <a:custGeom>
              <a:rect b="b" l="l" r="r" t="t"/>
              <a:pathLst>
                <a:path extrusionOk="0" fill="none" h="20144" w="17767">
                  <a:moveTo>
                    <a:pt x="1214" y="0"/>
                  </a:moveTo>
                  <a:lnTo>
                    <a:pt x="1214" y="2378"/>
                  </a:lnTo>
                  <a:lnTo>
                    <a:pt x="1" y="2378"/>
                  </a:lnTo>
                  <a:lnTo>
                    <a:pt x="1" y="3543"/>
                  </a:lnTo>
                  <a:lnTo>
                    <a:pt x="1214" y="3543"/>
                  </a:lnTo>
                  <a:lnTo>
                    <a:pt x="1214" y="5194"/>
                  </a:lnTo>
                  <a:lnTo>
                    <a:pt x="1" y="5194"/>
                  </a:lnTo>
                  <a:lnTo>
                    <a:pt x="1" y="6359"/>
                  </a:lnTo>
                  <a:lnTo>
                    <a:pt x="1214" y="6359"/>
                  </a:lnTo>
                  <a:lnTo>
                    <a:pt x="1214" y="8009"/>
                  </a:lnTo>
                  <a:lnTo>
                    <a:pt x="1" y="8009"/>
                  </a:lnTo>
                  <a:lnTo>
                    <a:pt x="1" y="9222"/>
                  </a:lnTo>
                  <a:lnTo>
                    <a:pt x="1214" y="9222"/>
                  </a:lnTo>
                  <a:lnTo>
                    <a:pt x="1214" y="10873"/>
                  </a:lnTo>
                  <a:lnTo>
                    <a:pt x="1" y="10873"/>
                  </a:lnTo>
                  <a:lnTo>
                    <a:pt x="1" y="12038"/>
                  </a:lnTo>
                  <a:lnTo>
                    <a:pt x="1214" y="12038"/>
                  </a:lnTo>
                  <a:lnTo>
                    <a:pt x="1214" y="13688"/>
                  </a:lnTo>
                  <a:lnTo>
                    <a:pt x="1" y="13688"/>
                  </a:lnTo>
                  <a:lnTo>
                    <a:pt x="1" y="14853"/>
                  </a:lnTo>
                  <a:lnTo>
                    <a:pt x="1214" y="14853"/>
                  </a:lnTo>
                  <a:lnTo>
                    <a:pt x="1214" y="16503"/>
                  </a:lnTo>
                  <a:lnTo>
                    <a:pt x="1" y="16503"/>
                  </a:lnTo>
                  <a:lnTo>
                    <a:pt x="1" y="17717"/>
                  </a:lnTo>
                  <a:lnTo>
                    <a:pt x="1214" y="17717"/>
                  </a:lnTo>
                  <a:lnTo>
                    <a:pt x="1214" y="20144"/>
                  </a:lnTo>
                  <a:lnTo>
                    <a:pt x="17766" y="20144"/>
                  </a:lnTo>
                  <a:lnTo>
                    <a:pt x="17766" y="0"/>
                  </a:lnTo>
                  <a:lnTo>
                    <a:pt x="121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 name="Google Shape;732;p54"/>
            <p:cNvSpPr/>
            <p:nvPr/>
          </p:nvSpPr>
          <p:spPr>
            <a:xfrm>
              <a:off x="1154300" y="1160450"/>
              <a:ext cx="206300" cy="207525"/>
            </a:xfrm>
            <a:custGeom>
              <a:rect b="b" l="l" r="r" t="t"/>
              <a:pathLst>
                <a:path extrusionOk="0" fill="none" h="8301" w="8252">
                  <a:moveTo>
                    <a:pt x="0" y="3107"/>
                  </a:moveTo>
                  <a:lnTo>
                    <a:pt x="0" y="3107"/>
                  </a:lnTo>
                  <a:lnTo>
                    <a:pt x="49" y="2670"/>
                  </a:lnTo>
                  <a:lnTo>
                    <a:pt x="146" y="2282"/>
                  </a:lnTo>
                  <a:lnTo>
                    <a:pt x="340" y="1942"/>
                  </a:lnTo>
                  <a:lnTo>
                    <a:pt x="583" y="1602"/>
                  </a:lnTo>
                  <a:lnTo>
                    <a:pt x="922" y="1359"/>
                  </a:lnTo>
                  <a:lnTo>
                    <a:pt x="1262" y="1165"/>
                  </a:lnTo>
                  <a:lnTo>
                    <a:pt x="1650" y="1020"/>
                  </a:lnTo>
                  <a:lnTo>
                    <a:pt x="2087" y="971"/>
                  </a:lnTo>
                  <a:lnTo>
                    <a:pt x="2184" y="971"/>
                  </a:lnTo>
                  <a:lnTo>
                    <a:pt x="2184" y="971"/>
                  </a:lnTo>
                  <a:lnTo>
                    <a:pt x="2330" y="777"/>
                  </a:lnTo>
                  <a:lnTo>
                    <a:pt x="2573" y="583"/>
                  </a:lnTo>
                  <a:lnTo>
                    <a:pt x="2767" y="389"/>
                  </a:lnTo>
                  <a:lnTo>
                    <a:pt x="3009" y="243"/>
                  </a:lnTo>
                  <a:lnTo>
                    <a:pt x="3252" y="146"/>
                  </a:lnTo>
                  <a:lnTo>
                    <a:pt x="3543" y="49"/>
                  </a:lnTo>
                  <a:lnTo>
                    <a:pt x="3835" y="0"/>
                  </a:lnTo>
                  <a:lnTo>
                    <a:pt x="4126" y="0"/>
                  </a:lnTo>
                  <a:lnTo>
                    <a:pt x="4126" y="0"/>
                  </a:lnTo>
                  <a:lnTo>
                    <a:pt x="4417" y="0"/>
                  </a:lnTo>
                  <a:lnTo>
                    <a:pt x="4660" y="49"/>
                  </a:lnTo>
                  <a:lnTo>
                    <a:pt x="4951" y="146"/>
                  </a:lnTo>
                  <a:lnTo>
                    <a:pt x="5194" y="243"/>
                  </a:lnTo>
                  <a:lnTo>
                    <a:pt x="5436" y="389"/>
                  </a:lnTo>
                  <a:lnTo>
                    <a:pt x="5679" y="583"/>
                  </a:lnTo>
                  <a:lnTo>
                    <a:pt x="5873" y="777"/>
                  </a:lnTo>
                  <a:lnTo>
                    <a:pt x="6067" y="971"/>
                  </a:lnTo>
                  <a:lnTo>
                    <a:pt x="6116" y="971"/>
                  </a:lnTo>
                  <a:lnTo>
                    <a:pt x="6116" y="971"/>
                  </a:lnTo>
                  <a:lnTo>
                    <a:pt x="6553" y="1020"/>
                  </a:lnTo>
                  <a:lnTo>
                    <a:pt x="6941" y="1165"/>
                  </a:lnTo>
                  <a:lnTo>
                    <a:pt x="7329" y="1359"/>
                  </a:lnTo>
                  <a:lnTo>
                    <a:pt x="7621" y="1602"/>
                  </a:lnTo>
                  <a:lnTo>
                    <a:pt x="7863" y="1942"/>
                  </a:lnTo>
                  <a:lnTo>
                    <a:pt x="8058" y="2282"/>
                  </a:lnTo>
                  <a:lnTo>
                    <a:pt x="8203" y="2670"/>
                  </a:lnTo>
                  <a:lnTo>
                    <a:pt x="8252" y="3107"/>
                  </a:lnTo>
                  <a:lnTo>
                    <a:pt x="8252" y="3107"/>
                  </a:lnTo>
                  <a:lnTo>
                    <a:pt x="8203" y="3447"/>
                  </a:lnTo>
                  <a:lnTo>
                    <a:pt x="8106" y="3786"/>
                  </a:lnTo>
                  <a:lnTo>
                    <a:pt x="8009" y="4078"/>
                  </a:lnTo>
                  <a:lnTo>
                    <a:pt x="7815" y="4369"/>
                  </a:lnTo>
                  <a:lnTo>
                    <a:pt x="7572" y="4612"/>
                  </a:lnTo>
                  <a:lnTo>
                    <a:pt x="7329" y="4854"/>
                  </a:lnTo>
                  <a:lnTo>
                    <a:pt x="7038" y="5000"/>
                  </a:lnTo>
                  <a:lnTo>
                    <a:pt x="6747" y="5097"/>
                  </a:lnTo>
                  <a:lnTo>
                    <a:pt x="6747" y="8301"/>
                  </a:lnTo>
                  <a:lnTo>
                    <a:pt x="1505" y="8301"/>
                  </a:lnTo>
                  <a:lnTo>
                    <a:pt x="1505" y="5097"/>
                  </a:lnTo>
                  <a:lnTo>
                    <a:pt x="1505" y="5097"/>
                  </a:lnTo>
                  <a:lnTo>
                    <a:pt x="1165" y="5000"/>
                  </a:lnTo>
                  <a:lnTo>
                    <a:pt x="874" y="4854"/>
                  </a:lnTo>
                  <a:lnTo>
                    <a:pt x="631" y="4612"/>
                  </a:lnTo>
                  <a:lnTo>
                    <a:pt x="388" y="4369"/>
                  </a:lnTo>
                  <a:lnTo>
                    <a:pt x="243" y="4078"/>
                  </a:lnTo>
                  <a:lnTo>
                    <a:pt x="97" y="3786"/>
                  </a:lnTo>
                  <a:lnTo>
                    <a:pt x="0" y="3447"/>
                  </a:lnTo>
                  <a:lnTo>
                    <a:pt x="0" y="3107"/>
                  </a:lnTo>
                  <a:lnTo>
                    <a:pt x="0" y="310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 name="Google Shape;733;p54"/>
            <p:cNvSpPr/>
            <p:nvPr/>
          </p:nvSpPr>
          <p:spPr>
            <a:xfrm>
              <a:off x="1153075" y="1397075"/>
              <a:ext cx="208750" cy="29150"/>
            </a:xfrm>
            <a:custGeom>
              <a:rect b="b" l="l" r="r" t="t"/>
              <a:pathLst>
                <a:path extrusionOk="0" fill="none" h="1166" w="8350">
                  <a:moveTo>
                    <a:pt x="8349" y="0"/>
                  </a:moveTo>
                  <a:lnTo>
                    <a:pt x="8349" y="1165"/>
                  </a:lnTo>
                  <a:lnTo>
                    <a:pt x="1" y="1165"/>
                  </a:lnTo>
                  <a:lnTo>
                    <a:pt x="1" y="0"/>
                  </a:lnTo>
                  <a:lnTo>
                    <a:pt x="8349"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 name="Google Shape;734;p54"/>
            <p:cNvSpPr/>
            <p:nvPr/>
          </p:nvSpPr>
          <p:spPr>
            <a:xfrm>
              <a:off x="1153075" y="1455325"/>
              <a:ext cx="149275" cy="30350"/>
            </a:xfrm>
            <a:custGeom>
              <a:rect b="b" l="l" r="r" t="t"/>
              <a:pathLst>
                <a:path extrusionOk="0" fill="none" h="1214" w="5971">
                  <a:moveTo>
                    <a:pt x="5971" y="0"/>
                  </a:moveTo>
                  <a:lnTo>
                    <a:pt x="5971" y="1214"/>
                  </a:lnTo>
                  <a:lnTo>
                    <a:pt x="1" y="1214"/>
                  </a:lnTo>
                  <a:lnTo>
                    <a:pt x="1" y="0"/>
                  </a:lnTo>
                  <a:lnTo>
                    <a:pt x="597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 name="Google Shape;735;p54"/>
            <p:cNvSpPr/>
            <p:nvPr/>
          </p:nvSpPr>
          <p:spPr>
            <a:xfrm>
              <a:off x="1302325" y="14553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 name="Google Shape;736;p54"/>
          <p:cNvGrpSpPr/>
          <p:nvPr/>
        </p:nvGrpSpPr>
        <p:grpSpPr>
          <a:xfrm>
            <a:off x="7268198" y="7007728"/>
            <a:ext cx="645990" cy="716349"/>
            <a:chOff x="3300325" y="249875"/>
            <a:chExt cx="433725" cy="480900"/>
          </a:xfrm>
        </p:grpSpPr>
        <p:sp>
          <p:nvSpPr>
            <p:cNvPr id="737" name="Google Shape;737;p5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 name="Google Shape;738;p5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 name="Google Shape;739;p5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0" name="Google Shape;740;p5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 name="Google Shape;741;p5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 name="Google Shape;742;p5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43" name="Google Shape;743;p54"/>
          <p:cNvSpPr/>
          <p:nvPr/>
        </p:nvSpPr>
        <p:spPr>
          <a:xfrm>
            <a:off x="10282957" y="4007550"/>
            <a:ext cx="745668" cy="717727"/>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44" name="Google Shape;744;p54"/>
          <p:cNvGrpSpPr/>
          <p:nvPr/>
        </p:nvGrpSpPr>
        <p:grpSpPr>
          <a:xfrm>
            <a:off x="7241107" y="3986380"/>
            <a:ext cx="700158" cy="702640"/>
            <a:chOff x="4991425" y="3234750"/>
            <a:chExt cx="296175" cy="297225"/>
          </a:xfrm>
        </p:grpSpPr>
        <p:sp>
          <p:nvSpPr>
            <p:cNvPr id="745" name="Google Shape;745;p5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5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 name="Google Shape;747;p5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 name="Google Shape;748;p5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 name="Google Shape;749;p5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 name="Google Shape;750;p5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5"/>
          <p:cNvSpPr txBox="1"/>
          <p:nvPr>
            <p:ph idx="14" type="subTitle"/>
          </p:nvPr>
        </p:nvSpPr>
        <p:spPr>
          <a:xfrm>
            <a:off x="6965750" y="7179298"/>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latin typeface="Inter Black"/>
                <a:ea typeface="Inter Black"/>
                <a:cs typeface="Inter Black"/>
                <a:sym typeface="Inter Black"/>
              </a:rPr>
              <a:t>SATURN</a:t>
            </a:r>
            <a:endParaRPr>
              <a:latin typeface="Inter Black"/>
              <a:ea typeface="Inter Black"/>
              <a:cs typeface="Inter Black"/>
              <a:sym typeface="Inter Black"/>
            </a:endParaRPr>
          </a:p>
        </p:txBody>
      </p:sp>
      <p:sp>
        <p:nvSpPr>
          <p:cNvPr id="756" name="Google Shape;756;p55"/>
          <p:cNvSpPr txBox="1"/>
          <p:nvPr>
            <p:ph idx="7" type="subTitle"/>
          </p:nvPr>
        </p:nvSpPr>
        <p:spPr>
          <a:xfrm>
            <a:off x="1942400" y="3989898"/>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latin typeface="Inter Black"/>
                <a:ea typeface="Inter Black"/>
                <a:cs typeface="Inter Black"/>
                <a:sym typeface="Inter Black"/>
              </a:rPr>
              <a:t>MERCURY</a:t>
            </a:r>
            <a:endParaRPr>
              <a:latin typeface="Inter Black"/>
              <a:ea typeface="Inter Black"/>
              <a:cs typeface="Inter Black"/>
              <a:sym typeface="Inter Black"/>
            </a:endParaRPr>
          </a:p>
        </p:txBody>
      </p:sp>
      <p:sp>
        <p:nvSpPr>
          <p:cNvPr id="757" name="Google Shape;757;p55"/>
          <p:cNvSpPr txBox="1"/>
          <p:nvPr>
            <p:ph idx="8" type="subTitle"/>
          </p:nvPr>
        </p:nvSpPr>
        <p:spPr>
          <a:xfrm>
            <a:off x="6965750" y="3989898"/>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latin typeface="Inter Black"/>
                <a:ea typeface="Inter Black"/>
                <a:cs typeface="Inter Black"/>
                <a:sym typeface="Inter Black"/>
              </a:rPr>
              <a:t>VENUS</a:t>
            </a:r>
            <a:endParaRPr>
              <a:latin typeface="Inter Black"/>
              <a:ea typeface="Inter Black"/>
              <a:cs typeface="Inter Black"/>
              <a:sym typeface="Inter Black"/>
            </a:endParaRPr>
          </a:p>
        </p:txBody>
      </p:sp>
      <p:sp>
        <p:nvSpPr>
          <p:cNvPr id="758" name="Google Shape;758;p55"/>
          <p:cNvSpPr txBox="1"/>
          <p:nvPr>
            <p:ph idx="9" type="subTitle"/>
          </p:nvPr>
        </p:nvSpPr>
        <p:spPr>
          <a:xfrm>
            <a:off x="11989072" y="3989898"/>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latin typeface="Inter Black"/>
                <a:ea typeface="Inter Black"/>
                <a:cs typeface="Inter Black"/>
                <a:sym typeface="Inter Black"/>
              </a:rPr>
              <a:t>MARS</a:t>
            </a:r>
            <a:endParaRPr>
              <a:latin typeface="Inter Black"/>
              <a:ea typeface="Inter Black"/>
              <a:cs typeface="Inter Black"/>
              <a:sym typeface="Inter Black"/>
            </a:endParaRPr>
          </a:p>
        </p:txBody>
      </p:sp>
      <p:sp>
        <p:nvSpPr>
          <p:cNvPr id="759" name="Google Shape;759;p55"/>
          <p:cNvSpPr txBox="1"/>
          <p:nvPr>
            <p:ph idx="13" type="subTitle"/>
          </p:nvPr>
        </p:nvSpPr>
        <p:spPr>
          <a:xfrm>
            <a:off x="1942400" y="7179298"/>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latin typeface="Inter Black"/>
                <a:ea typeface="Inter Black"/>
                <a:cs typeface="Inter Black"/>
                <a:sym typeface="Inter Black"/>
              </a:rPr>
              <a:t>JUPITER</a:t>
            </a:r>
            <a:endParaRPr>
              <a:latin typeface="Inter Black"/>
              <a:ea typeface="Inter Black"/>
              <a:cs typeface="Inter Black"/>
              <a:sym typeface="Inter Black"/>
            </a:endParaRPr>
          </a:p>
        </p:txBody>
      </p:sp>
      <p:sp>
        <p:nvSpPr>
          <p:cNvPr id="760" name="Google Shape;760;p55"/>
          <p:cNvSpPr txBox="1"/>
          <p:nvPr>
            <p:ph idx="15" type="subTitle"/>
          </p:nvPr>
        </p:nvSpPr>
        <p:spPr>
          <a:xfrm>
            <a:off x="11989072" y="7179298"/>
            <a:ext cx="4356600" cy="801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latin typeface="Inter Black"/>
                <a:ea typeface="Inter Black"/>
                <a:cs typeface="Inter Black"/>
                <a:sym typeface="Inter Black"/>
              </a:rPr>
              <a:t>NEPTUNE</a:t>
            </a:r>
            <a:endParaRPr>
              <a:latin typeface="Inter Black"/>
              <a:ea typeface="Inter Black"/>
              <a:cs typeface="Inter Black"/>
              <a:sym typeface="Inter Black"/>
            </a:endParaRPr>
          </a:p>
        </p:txBody>
      </p:sp>
      <p:sp>
        <p:nvSpPr>
          <p:cNvPr id="761" name="Google Shape;761;p55"/>
          <p:cNvSpPr txBox="1"/>
          <p:nvPr>
            <p:ph idx="5" type="subTitle"/>
          </p:nvPr>
        </p:nvSpPr>
        <p:spPr>
          <a:xfrm>
            <a:off x="11989072" y="456320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Mars is actually a very cold planet, not hot</a:t>
            </a:r>
            <a:endParaRPr/>
          </a:p>
        </p:txBody>
      </p:sp>
      <p:sp>
        <p:nvSpPr>
          <p:cNvPr id="762" name="Google Shape;762;p55"/>
          <p:cNvSpPr txBox="1"/>
          <p:nvPr>
            <p:ph idx="6" type="subTitle"/>
          </p:nvPr>
        </p:nvSpPr>
        <p:spPr>
          <a:xfrm>
            <a:off x="11989072" y="775260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 is </a:t>
            </a:r>
            <a:r>
              <a:rPr lang="en"/>
              <a:t>the farthest planet from the Sun</a:t>
            </a:r>
            <a:endParaRPr/>
          </a:p>
        </p:txBody>
      </p:sp>
      <p:sp>
        <p:nvSpPr>
          <p:cNvPr id="763" name="Google Shape;763;p55"/>
          <p:cNvSpPr txBox="1"/>
          <p:nvPr>
            <p:ph type="title"/>
          </p:nvPr>
        </p:nvSpPr>
        <p:spPr>
          <a:xfrm>
            <a:off x="1440000" y="89322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NUTRITION TIPS</a:t>
            </a:r>
            <a:endParaRPr/>
          </a:p>
        </p:txBody>
      </p:sp>
      <p:sp>
        <p:nvSpPr>
          <p:cNvPr id="764" name="Google Shape;764;p55"/>
          <p:cNvSpPr txBox="1"/>
          <p:nvPr>
            <p:ph idx="1" type="subTitle"/>
          </p:nvPr>
        </p:nvSpPr>
        <p:spPr>
          <a:xfrm>
            <a:off x="1942400" y="456320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a:t>
            </a:r>
            <a:r>
              <a:rPr lang="en"/>
              <a:t>the closest planet to the Sun</a:t>
            </a:r>
            <a:endParaRPr/>
          </a:p>
        </p:txBody>
      </p:sp>
      <p:sp>
        <p:nvSpPr>
          <p:cNvPr id="765" name="Google Shape;765;p55"/>
          <p:cNvSpPr txBox="1"/>
          <p:nvPr>
            <p:ph idx="2" type="subTitle"/>
          </p:nvPr>
        </p:nvSpPr>
        <p:spPr>
          <a:xfrm>
            <a:off x="6965750" y="456320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is the second planet from the Sun</a:t>
            </a:r>
            <a:endParaRPr/>
          </a:p>
        </p:txBody>
      </p:sp>
      <p:sp>
        <p:nvSpPr>
          <p:cNvPr id="766" name="Google Shape;766;p55"/>
          <p:cNvSpPr txBox="1"/>
          <p:nvPr>
            <p:ph idx="3" type="subTitle"/>
          </p:nvPr>
        </p:nvSpPr>
        <p:spPr>
          <a:xfrm>
            <a:off x="1942400" y="775260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Jupiter is the biggest planet of them all</a:t>
            </a:r>
            <a:endParaRPr/>
          </a:p>
        </p:txBody>
      </p:sp>
      <p:sp>
        <p:nvSpPr>
          <p:cNvPr id="767" name="Google Shape;767;p55"/>
          <p:cNvSpPr txBox="1"/>
          <p:nvPr>
            <p:ph idx="4" type="subTitle"/>
          </p:nvPr>
        </p:nvSpPr>
        <p:spPr>
          <a:xfrm>
            <a:off x="6965750" y="7752600"/>
            <a:ext cx="4356600" cy="969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a:t>
            </a:r>
            <a:r>
              <a:rPr lang="en"/>
              <a:t>composed of hydrogen and helium</a:t>
            </a:r>
            <a:endParaRPr/>
          </a:p>
        </p:txBody>
      </p:sp>
      <p:sp>
        <p:nvSpPr>
          <p:cNvPr id="768" name="Google Shape;768;p55"/>
          <p:cNvSpPr/>
          <p:nvPr/>
        </p:nvSpPr>
        <p:spPr>
          <a:xfrm>
            <a:off x="3635900" y="2826753"/>
            <a:ext cx="969600" cy="9696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9" name="Google Shape;769;p55"/>
          <p:cNvGrpSpPr/>
          <p:nvPr/>
        </p:nvGrpSpPr>
        <p:grpSpPr>
          <a:xfrm>
            <a:off x="3961096" y="3129470"/>
            <a:ext cx="319209" cy="363919"/>
            <a:chOff x="4696425" y="3367750"/>
            <a:chExt cx="441750" cy="503625"/>
          </a:xfrm>
        </p:grpSpPr>
        <p:sp>
          <p:nvSpPr>
            <p:cNvPr id="770" name="Google Shape;770;p55"/>
            <p:cNvSpPr/>
            <p:nvPr/>
          </p:nvSpPr>
          <p:spPr>
            <a:xfrm>
              <a:off x="4873600" y="3463625"/>
              <a:ext cx="88600" cy="30350"/>
            </a:xfrm>
            <a:custGeom>
              <a:rect b="b" l="l" r="r" t="t"/>
              <a:pathLst>
                <a:path extrusionOk="0" h="1214" w="3544">
                  <a:moveTo>
                    <a:pt x="1" y="0"/>
                  </a:moveTo>
                  <a:lnTo>
                    <a:pt x="1" y="1214"/>
                  </a:lnTo>
                  <a:lnTo>
                    <a:pt x="3544" y="1214"/>
                  </a:lnTo>
                  <a:lnTo>
                    <a:pt x="35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55"/>
            <p:cNvSpPr/>
            <p:nvPr/>
          </p:nvSpPr>
          <p:spPr>
            <a:xfrm>
              <a:off x="4902725" y="3589825"/>
              <a:ext cx="29150" cy="236650"/>
            </a:xfrm>
            <a:custGeom>
              <a:rect b="b" l="l" r="r" t="t"/>
              <a:pathLst>
                <a:path extrusionOk="0" h="9466" w="1166">
                  <a:moveTo>
                    <a:pt x="1" y="0"/>
                  </a:moveTo>
                  <a:lnTo>
                    <a:pt x="1" y="8883"/>
                  </a:lnTo>
                  <a:lnTo>
                    <a:pt x="49" y="9126"/>
                  </a:lnTo>
                  <a:lnTo>
                    <a:pt x="146" y="9320"/>
                  </a:lnTo>
                  <a:lnTo>
                    <a:pt x="340" y="9417"/>
                  </a:lnTo>
                  <a:lnTo>
                    <a:pt x="583" y="9465"/>
                  </a:lnTo>
                  <a:lnTo>
                    <a:pt x="826" y="9417"/>
                  </a:lnTo>
                  <a:lnTo>
                    <a:pt x="1020" y="9320"/>
                  </a:lnTo>
                  <a:lnTo>
                    <a:pt x="1117" y="9126"/>
                  </a:lnTo>
                  <a:lnTo>
                    <a:pt x="1165" y="8883"/>
                  </a:lnTo>
                  <a:lnTo>
                    <a:pt x="116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55"/>
            <p:cNvSpPr/>
            <p:nvPr/>
          </p:nvSpPr>
          <p:spPr>
            <a:xfrm>
              <a:off x="4902725" y="3589825"/>
              <a:ext cx="29150" cy="236650"/>
            </a:xfrm>
            <a:custGeom>
              <a:rect b="b" l="l" r="r" t="t"/>
              <a:pathLst>
                <a:path extrusionOk="0" fill="none" h="9466" w="1166">
                  <a:moveTo>
                    <a:pt x="1" y="0"/>
                  </a:moveTo>
                  <a:lnTo>
                    <a:pt x="1" y="8883"/>
                  </a:lnTo>
                  <a:lnTo>
                    <a:pt x="1" y="8883"/>
                  </a:lnTo>
                  <a:lnTo>
                    <a:pt x="49" y="9126"/>
                  </a:lnTo>
                  <a:lnTo>
                    <a:pt x="146" y="9320"/>
                  </a:lnTo>
                  <a:lnTo>
                    <a:pt x="340" y="9417"/>
                  </a:lnTo>
                  <a:lnTo>
                    <a:pt x="583" y="9465"/>
                  </a:lnTo>
                  <a:lnTo>
                    <a:pt x="583" y="9465"/>
                  </a:lnTo>
                  <a:lnTo>
                    <a:pt x="826" y="9417"/>
                  </a:lnTo>
                  <a:lnTo>
                    <a:pt x="1020" y="9320"/>
                  </a:lnTo>
                  <a:lnTo>
                    <a:pt x="1117" y="9126"/>
                  </a:lnTo>
                  <a:lnTo>
                    <a:pt x="1165" y="8883"/>
                  </a:lnTo>
                  <a:lnTo>
                    <a:pt x="1165" y="0"/>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55"/>
            <p:cNvSpPr/>
            <p:nvPr/>
          </p:nvSpPr>
          <p:spPr>
            <a:xfrm>
              <a:off x="4902725" y="35898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55"/>
            <p:cNvSpPr/>
            <p:nvPr/>
          </p:nvSpPr>
          <p:spPr>
            <a:xfrm>
              <a:off x="4696425" y="3367750"/>
              <a:ext cx="177200" cy="385900"/>
            </a:xfrm>
            <a:custGeom>
              <a:rect b="b" l="l" r="r" t="t"/>
              <a:pathLst>
                <a:path extrusionOk="0" h="15436" w="7088">
                  <a:moveTo>
                    <a:pt x="1166" y="1"/>
                  </a:moveTo>
                  <a:lnTo>
                    <a:pt x="1" y="15436"/>
                  </a:lnTo>
                  <a:lnTo>
                    <a:pt x="7088" y="15436"/>
                  </a:lnTo>
                  <a:lnTo>
                    <a:pt x="7088" y="8883"/>
                  </a:lnTo>
                  <a:lnTo>
                    <a:pt x="3496" y="8883"/>
                  </a:lnTo>
                  <a:lnTo>
                    <a:pt x="349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 name="Google Shape;775;p55"/>
            <p:cNvSpPr/>
            <p:nvPr/>
          </p:nvSpPr>
          <p:spPr>
            <a:xfrm>
              <a:off x="4696425" y="3367750"/>
              <a:ext cx="177200" cy="385900"/>
            </a:xfrm>
            <a:custGeom>
              <a:rect b="b" l="l" r="r" t="t"/>
              <a:pathLst>
                <a:path extrusionOk="0" fill="none" h="15436" w="7088">
                  <a:moveTo>
                    <a:pt x="7088" y="15436"/>
                  </a:moveTo>
                  <a:lnTo>
                    <a:pt x="7088" y="8883"/>
                  </a:lnTo>
                  <a:lnTo>
                    <a:pt x="3496" y="8883"/>
                  </a:lnTo>
                  <a:lnTo>
                    <a:pt x="3496" y="1"/>
                  </a:lnTo>
                  <a:lnTo>
                    <a:pt x="1166" y="1"/>
                  </a:lnTo>
                  <a:lnTo>
                    <a:pt x="1" y="15436"/>
                  </a:lnTo>
                  <a:lnTo>
                    <a:pt x="7088" y="1543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 name="Google Shape;776;p55"/>
            <p:cNvSpPr/>
            <p:nvPr/>
          </p:nvSpPr>
          <p:spPr>
            <a:xfrm>
              <a:off x="4873600" y="37536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 name="Google Shape;777;p55"/>
            <p:cNvSpPr/>
            <p:nvPr/>
          </p:nvSpPr>
          <p:spPr>
            <a:xfrm>
              <a:off x="4962175" y="3367750"/>
              <a:ext cx="176000" cy="385900"/>
            </a:xfrm>
            <a:custGeom>
              <a:rect b="b" l="l" r="r" t="t"/>
              <a:pathLst>
                <a:path extrusionOk="0" h="15436" w="7040">
                  <a:moveTo>
                    <a:pt x="3544" y="1"/>
                  </a:moveTo>
                  <a:lnTo>
                    <a:pt x="3544" y="8883"/>
                  </a:lnTo>
                  <a:lnTo>
                    <a:pt x="1" y="8883"/>
                  </a:lnTo>
                  <a:lnTo>
                    <a:pt x="1" y="15436"/>
                  </a:lnTo>
                  <a:lnTo>
                    <a:pt x="7039" y="15436"/>
                  </a:lnTo>
                  <a:lnTo>
                    <a:pt x="587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 name="Google Shape;778;p55"/>
            <p:cNvSpPr/>
            <p:nvPr/>
          </p:nvSpPr>
          <p:spPr>
            <a:xfrm>
              <a:off x="4962175" y="3367750"/>
              <a:ext cx="176000" cy="385900"/>
            </a:xfrm>
            <a:custGeom>
              <a:rect b="b" l="l" r="r" t="t"/>
              <a:pathLst>
                <a:path extrusionOk="0" fill="none" h="15436" w="7040">
                  <a:moveTo>
                    <a:pt x="3544" y="8883"/>
                  </a:moveTo>
                  <a:lnTo>
                    <a:pt x="1" y="8883"/>
                  </a:lnTo>
                  <a:lnTo>
                    <a:pt x="1" y="15436"/>
                  </a:lnTo>
                  <a:lnTo>
                    <a:pt x="7039" y="15436"/>
                  </a:lnTo>
                  <a:lnTo>
                    <a:pt x="5874" y="1"/>
                  </a:lnTo>
                  <a:lnTo>
                    <a:pt x="3544" y="1"/>
                  </a:lnTo>
                  <a:lnTo>
                    <a:pt x="3544" y="888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55"/>
            <p:cNvSpPr/>
            <p:nvPr/>
          </p:nvSpPr>
          <p:spPr>
            <a:xfrm>
              <a:off x="5050775" y="358982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 name="Google Shape;780;p55"/>
            <p:cNvSpPr/>
            <p:nvPr/>
          </p:nvSpPr>
          <p:spPr>
            <a:xfrm>
              <a:off x="4698850" y="3782750"/>
              <a:ext cx="185700" cy="88625"/>
            </a:xfrm>
            <a:custGeom>
              <a:rect b="b" l="l" r="r" t="t"/>
              <a:pathLst>
                <a:path extrusionOk="0" h="3545" w="7428">
                  <a:moveTo>
                    <a:pt x="1" y="1"/>
                  </a:moveTo>
                  <a:lnTo>
                    <a:pt x="583" y="2331"/>
                  </a:lnTo>
                  <a:lnTo>
                    <a:pt x="1603" y="2331"/>
                  </a:lnTo>
                  <a:lnTo>
                    <a:pt x="1603" y="3544"/>
                  </a:lnTo>
                  <a:lnTo>
                    <a:pt x="2816" y="3544"/>
                  </a:lnTo>
                  <a:lnTo>
                    <a:pt x="2816" y="2331"/>
                  </a:lnTo>
                  <a:lnTo>
                    <a:pt x="7427" y="2331"/>
                  </a:lnTo>
                  <a:lnTo>
                    <a:pt x="7233" y="2088"/>
                  </a:lnTo>
                  <a:lnTo>
                    <a:pt x="7088" y="1797"/>
                  </a:lnTo>
                  <a:lnTo>
                    <a:pt x="6991" y="1506"/>
                  </a:lnTo>
                  <a:lnTo>
                    <a:pt x="6991" y="1166"/>
                  </a:lnTo>
                  <a:lnTo>
                    <a:pt x="699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 name="Google Shape;781;p55"/>
            <p:cNvSpPr/>
            <p:nvPr/>
          </p:nvSpPr>
          <p:spPr>
            <a:xfrm>
              <a:off x="4698850" y="3782750"/>
              <a:ext cx="185700" cy="88625"/>
            </a:xfrm>
            <a:custGeom>
              <a:rect b="b" l="l" r="r" t="t"/>
              <a:pathLst>
                <a:path extrusionOk="0" fill="none" h="3545" w="7428">
                  <a:moveTo>
                    <a:pt x="6991" y="1166"/>
                  </a:moveTo>
                  <a:lnTo>
                    <a:pt x="6991" y="1"/>
                  </a:lnTo>
                  <a:lnTo>
                    <a:pt x="1" y="1"/>
                  </a:lnTo>
                  <a:lnTo>
                    <a:pt x="583" y="2331"/>
                  </a:lnTo>
                  <a:lnTo>
                    <a:pt x="1603" y="2331"/>
                  </a:lnTo>
                  <a:lnTo>
                    <a:pt x="1603" y="3544"/>
                  </a:lnTo>
                  <a:lnTo>
                    <a:pt x="2816" y="3544"/>
                  </a:lnTo>
                  <a:lnTo>
                    <a:pt x="2816" y="2331"/>
                  </a:lnTo>
                  <a:lnTo>
                    <a:pt x="7427" y="2331"/>
                  </a:lnTo>
                  <a:lnTo>
                    <a:pt x="7427" y="2331"/>
                  </a:lnTo>
                  <a:lnTo>
                    <a:pt x="7233" y="2088"/>
                  </a:lnTo>
                  <a:lnTo>
                    <a:pt x="7088" y="1797"/>
                  </a:lnTo>
                  <a:lnTo>
                    <a:pt x="6991" y="1506"/>
                  </a:lnTo>
                  <a:lnTo>
                    <a:pt x="6991" y="1166"/>
                  </a:lnTo>
                  <a:lnTo>
                    <a:pt x="6991"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 name="Google Shape;782;p55"/>
            <p:cNvSpPr/>
            <p:nvPr/>
          </p:nvSpPr>
          <p:spPr>
            <a:xfrm>
              <a:off x="4873600" y="381187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 name="Google Shape;783;p55"/>
            <p:cNvSpPr/>
            <p:nvPr/>
          </p:nvSpPr>
          <p:spPr>
            <a:xfrm>
              <a:off x="4812925" y="3367750"/>
              <a:ext cx="208750" cy="192975"/>
            </a:xfrm>
            <a:custGeom>
              <a:rect b="b" l="l" r="r" t="t"/>
              <a:pathLst>
                <a:path extrusionOk="0" h="7719" w="8350">
                  <a:moveTo>
                    <a:pt x="7136" y="2670"/>
                  </a:moveTo>
                  <a:lnTo>
                    <a:pt x="7136" y="6214"/>
                  </a:lnTo>
                  <a:lnTo>
                    <a:pt x="1214" y="6214"/>
                  </a:lnTo>
                  <a:lnTo>
                    <a:pt x="1214" y="2670"/>
                  </a:lnTo>
                  <a:close/>
                  <a:moveTo>
                    <a:pt x="1" y="1"/>
                  </a:moveTo>
                  <a:lnTo>
                    <a:pt x="1" y="7718"/>
                  </a:lnTo>
                  <a:lnTo>
                    <a:pt x="8349" y="7718"/>
                  </a:lnTo>
                  <a:lnTo>
                    <a:pt x="834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 name="Google Shape;784;p55"/>
            <p:cNvSpPr/>
            <p:nvPr/>
          </p:nvSpPr>
          <p:spPr>
            <a:xfrm>
              <a:off x="4812925" y="3367750"/>
              <a:ext cx="208750" cy="192975"/>
            </a:xfrm>
            <a:custGeom>
              <a:rect b="b" l="l" r="r" t="t"/>
              <a:pathLst>
                <a:path extrusionOk="0" fill="none" h="7719" w="8350">
                  <a:moveTo>
                    <a:pt x="1" y="7718"/>
                  </a:moveTo>
                  <a:lnTo>
                    <a:pt x="8349" y="7718"/>
                  </a:lnTo>
                  <a:lnTo>
                    <a:pt x="8349" y="1"/>
                  </a:lnTo>
                  <a:lnTo>
                    <a:pt x="1" y="1"/>
                  </a:lnTo>
                  <a:lnTo>
                    <a:pt x="1" y="771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 name="Google Shape;785;p55"/>
            <p:cNvSpPr/>
            <p:nvPr/>
          </p:nvSpPr>
          <p:spPr>
            <a:xfrm>
              <a:off x="4843275" y="3434500"/>
              <a:ext cx="148050" cy="88600"/>
            </a:xfrm>
            <a:custGeom>
              <a:rect b="b" l="l" r="r" t="t"/>
              <a:pathLst>
                <a:path extrusionOk="0" fill="none" h="3544" w="5922">
                  <a:moveTo>
                    <a:pt x="5922" y="3544"/>
                  </a:moveTo>
                  <a:lnTo>
                    <a:pt x="0" y="3544"/>
                  </a:lnTo>
                  <a:lnTo>
                    <a:pt x="0" y="0"/>
                  </a:lnTo>
                  <a:lnTo>
                    <a:pt x="5922" y="0"/>
                  </a:lnTo>
                  <a:lnTo>
                    <a:pt x="592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 name="Google Shape;786;p55"/>
            <p:cNvSpPr/>
            <p:nvPr/>
          </p:nvSpPr>
          <p:spPr>
            <a:xfrm>
              <a:off x="4991300" y="352307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 name="Google Shape;787;p55"/>
            <p:cNvSpPr/>
            <p:nvPr/>
          </p:nvSpPr>
          <p:spPr>
            <a:xfrm>
              <a:off x="4950050" y="3782750"/>
              <a:ext cx="186900" cy="88625"/>
            </a:xfrm>
            <a:custGeom>
              <a:rect b="b" l="l" r="r" t="t"/>
              <a:pathLst>
                <a:path extrusionOk="0" h="3545" w="7476">
                  <a:moveTo>
                    <a:pt x="486" y="1"/>
                  </a:moveTo>
                  <a:lnTo>
                    <a:pt x="486" y="1166"/>
                  </a:lnTo>
                  <a:lnTo>
                    <a:pt x="437" y="1506"/>
                  </a:lnTo>
                  <a:lnTo>
                    <a:pt x="340" y="1797"/>
                  </a:lnTo>
                  <a:lnTo>
                    <a:pt x="195" y="2088"/>
                  </a:lnTo>
                  <a:lnTo>
                    <a:pt x="1" y="2331"/>
                  </a:lnTo>
                  <a:lnTo>
                    <a:pt x="4612" y="2331"/>
                  </a:lnTo>
                  <a:lnTo>
                    <a:pt x="4612" y="3544"/>
                  </a:lnTo>
                  <a:lnTo>
                    <a:pt x="5825" y="3544"/>
                  </a:lnTo>
                  <a:lnTo>
                    <a:pt x="5825" y="2331"/>
                  </a:lnTo>
                  <a:lnTo>
                    <a:pt x="6845" y="2331"/>
                  </a:lnTo>
                  <a:lnTo>
                    <a:pt x="747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 name="Google Shape;788;p55"/>
            <p:cNvSpPr/>
            <p:nvPr/>
          </p:nvSpPr>
          <p:spPr>
            <a:xfrm>
              <a:off x="4950050" y="3782750"/>
              <a:ext cx="186900" cy="88625"/>
            </a:xfrm>
            <a:custGeom>
              <a:rect b="b" l="l" r="r" t="t"/>
              <a:pathLst>
                <a:path extrusionOk="0" fill="none" h="3545" w="7476">
                  <a:moveTo>
                    <a:pt x="486" y="1"/>
                  </a:moveTo>
                  <a:lnTo>
                    <a:pt x="486" y="1166"/>
                  </a:lnTo>
                  <a:lnTo>
                    <a:pt x="486" y="1166"/>
                  </a:lnTo>
                  <a:lnTo>
                    <a:pt x="437" y="1506"/>
                  </a:lnTo>
                  <a:lnTo>
                    <a:pt x="340" y="1797"/>
                  </a:lnTo>
                  <a:lnTo>
                    <a:pt x="195" y="2088"/>
                  </a:lnTo>
                  <a:lnTo>
                    <a:pt x="1" y="2331"/>
                  </a:lnTo>
                  <a:lnTo>
                    <a:pt x="4612" y="2331"/>
                  </a:lnTo>
                  <a:lnTo>
                    <a:pt x="4612" y="3544"/>
                  </a:lnTo>
                  <a:lnTo>
                    <a:pt x="5825" y="3544"/>
                  </a:lnTo>
                  <a:lnTo>
                    <a:pt x="5825" y="2331"/>
                  </a:lnTo>
                  <a:lnTo>
                    <a:pt x="6845" y="2331"/>
                  </a:lnTo>
                  <a:lnTo>
                    <a:pt x="7476" y="1"/>
                  </a:lnTo>
                  <a:lnTo>
                    <a:pt x="486"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 name="Google Shape;789;p55"/>
            <p:cNvSpPr/>
            <p:nvPr/>
          </p:nvSpPr>
          <p:spPr>
            <a:xfrm>
              <a:off x="4962175" y="37827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0" name="Google Shape;790;p55"/>
          <p:cNvSpPr/>
          <p:nvPr/>
        </p:nvSpPr>
        <p:spPr>
          <a:xfrm>
            <a:off x="8659250" y="2826753"/>
            <a:ext cx="969600" cy="9696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 name="Google Shape;791;p55"/>
          <p:cNvSpPr/>
          <p:nvPr/>
        </p:nvSpPr>
        <p:spPr>
          <a:xfrm>
            <a:off x="13682572" y="2826753"/>
            <a:ext cx="969600" cy="9696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 name="Google Shape;792;p55"/>
          <p:cNvSpPr/>
          <p:nvPr/>
        </p:nvSpPr>
        <p:spPr>
          <a:xfrm>
            <a:off x="3635900" y="6016153"/>
            <a:ext cx="969600" cy="9696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 name="Google Shape;793;p55"/>
          <p:cNvSpPr/>
          <p:nvPr/>
        </p:nvSpPr>
        <p:spPr>
          <a:xfrm>
            <a:off x="8659250" y="6016153"/>
            <a:ext cx="969600" cy="9696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 name="Google Shape;794;p55"/>
          <p:cNvSpPr/>
          <p:nvPr/>
        </p:nvSpPr>
        <p:spPr>
          <a:xfrm>
            <a:off x="13682572" y="6016153"/>
            <a:ext cx="969600" cy="9696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5" name="Google Shape;795;p55"/>
          <p:cNvGrpSpPr/>
          <p:nvPr/>
        </p:nvGrpSpPr>
        <p:grpSpPr>
          <a:xfrm>
            <a:off x="8950658" y="3107517"/>
            <a:ext cx="386784" cy="386765"/>
            <a:chOff x="1713700" y="1101000"/>
            <a:chExt cx="503625" cy="503600"/>
          </a:xfrm>
        </p:grpSpPr>
        <p:sp>
          <p:nvSpPr>
            <p:cNvPr id="796" name="Google Shape;796;p55"/>
            <p:cNvSpPr/>
            <p:nvPr/>
          </p:nvSpPr>
          <p:spPr>
            <a:xfrm>
              <a:off x="1713700" y="1101000"/>
              <a:ext cx="503625" cy="503600"/>
            </a:xfrm>
            <a:custGeom>
              <a:rect b="b" l="l" r="r" t="t"/>
              <a:pathLst>
                <a:path extrusionOk="0" h="20144" w="20145">
                  <a:moveTo>
                    <a:pt x="10048" y="1165"/>
                  </a:moveTo>
                  <a:lnTo>
                    <a:pt x="10388" y="1213"/>
                  </a:lnTo>
                  <a:lnTo>
                    <a:pt x="10679" y="1262"/>
                  </a:lnTo>
                  <a:lnTo>
                    <a:pt x="10970" y="1311"/>
                  </a:lnTo>
                  <a:lnTo>
                    <a:pt x="11213" y="1408"/>
                  </a:lnTo>
                  <a:lnTo>
                    <a:pt x="11699" y="1699"/>
                  </a:lnTo>
                  <a:lnTo>
                    <a:pt x="12184" y="2039"/>
                  </a:lnTo>
                  <a:lnTo>
                    <a:pt x="12524" y="2475"/>
                  </a:lnTo>
                  <a:lnTo>
                    <a:pt x="12815" y="3009"/>
                  </a:lnTo>
                  <a:lnTo>
                    <a:pt x="12912" y="3252"/>
                  </a:lnTo>
                  <a:lnTo>
                    <a:pt x="12961" y="3543"/>
                  </a:lnTo>
                  <a:lnTo>
                    <a:pt x="13009" y="3835"/>
                  </a:lnTo>
                  <a:lnTo>
                    <a:pt x="13009" y="4126"/>
                  </a:lnTo>
                  <a:lnTo>
                    <a:pt x="13009" y="4708"/>
                  </a:lnTo>
                  <a:lnTo>
                    <a:pt x="7087" y="4708"/>
                  </a:lnTo>
                  <a:lnTo>
                    <a:pt x="7087" y="4126"/>
                  </a:lnTo>
                  <a:lnTo>
                    <a:pt x="7136" y="3835"/>
                  </a:lnTo>
                  <a:lnTo>
                    <a:pt x="7184" y="3543"/>
                  </a:lnTo>
                  <a:lnTo>
                    <a:pt x="7233" y="3252"/>
                  </a:lnTo>
                  <a:lnTo>
                    <a:pt x="7330" y="3009"/>
                  </a:lnTo>
                  <a:lnTo>
                    <a:pt x="7621" y="2475"/>
                  </a:lnTo>
                  <a:lnTo>
                    <a:pt x="7961" y="2039"/>
                  </a:lnTo>
                  <a:lnTo>
                    <a:pt x="8398" y="1699"/>
                  </a:lnTo>
                  <a:lnTo>
                    <a:pt x="8932" y="1408"/>
                  </a:lnTo>
                  <a:lnTo>
                    <a:pt x="9175" y="1311"/>
                  </a:lnTo>
                  <a:lnTo>
                    <a:pt x="9466" y="1262"/>
                  </a:lnTo>
                  <a:lnTo>
                    <a:pt x="9757" y="1213"/>
                  </a:lnTo>
                  <a:lnTo>
                    <a:pt x="10048" y="1165"/>
                  </a:lnTo>
                  <a:close/>
                  <a:moveTo>
                    <a:pt x="13640" y="10679"/>
                  </a:moveTo>
                  <a:lnTo>
                    <a:pt x="13640" y="15435"/>
                  </a:lnTo>
                  <a:lnTo>
                    <a:pt x="6505" y="15435"/>
                  </a:lnTo>
                  <a:lnTo>
                    <a:pt x="6505" y="10679"/>
                  </a:lnTo>
                  <a:close/>
                  <a:moveTo>
                    <a:pt x="9660" y="0"/>
                  </a:moveTo>
                  <a:lnTo>
                    <a:pt x="9223" y="97"/>
                  </a:lnTo>
                  <a:lnTo>
                    <a:pt x="8835" y="194"/>
                  </a:lnTo>
                  <a:lnTo>
                    <a:pt x="8446" y="340"/>
                  </a:lnTo>
                  <a:lnTo>
                    <a:pt x="8107" y="485"/>
                  </a:lnTo>
                  <a:lnTo>
                    <a:pt x="7767" y="728"/>
                  </a:lnTo>
                  <a:lnTo>
                    <a:pt x="7427" y="971"/>
                  </a:lnTo>
                  <a:lnTo>
                    <a:pt x="7136" y="1213"/>
                  </a:lnTo>
                  <a:lnTo>
                    <a:pt x="6893" y="1505"/>
                  </a:lnTo>
                  <a:lnTo>
                    <a:pt x="6650" y="1844"/>
                  </a:lnTo>
                  <a:lnTo>
                    <a:pt x="6408" y="2184"/>
                  </a:lnTo>
                  <a:lnTo>
                    <a:pt x="6262" y="2524"/>
                  </a:lnTo>
                  <a:lnTo>
                    <a:pt x="6117" y="2912"/>
                  </a:lnTo>
                  <a:lnTo>
                    <a:pt x="6019" y="3301"/>
                  </a:lnTo>
                  <a:lnTo>
                    <a:pt x="5922" y="3737"/>
                  </a:lnTo>
                  <a:lnTo>
                    <a:pt x="5922" y="4126"/>
                  </a:lnTo>
                  <a:lnTo>
                    <a:pt x="5922" y="6213"/>
                  </a:lnTo>
                  <a:lnTo>
                    <a:pt x="5874" y="6698"/>
                  </a:lnTo>
                  <a:lnTo>
                    <a:pt x="5777" y="7184"/>
                  </a:lnTo>
                  <a:lnTo>
                    <a:pt x="5583" y="7621"/>
                  </a:lnTo>
                  <a:lnTo>
                    <a:pt x="5340" y="8057"/>
                  </a:lnTo>
                  <a:lnTo>
                    <a:pt x="5000" y="8397"/>
                  </a:lnTo>
                  <a:lnTo>
                    <a:pt x="4660" y="8737"/>
                  </a:lnTo>
                  <a:lnTo>
                    <a:pt x="4224" y="8980"/>
                  </a:lnTo>
                  <a:lnTo>
                    <a:pt x="3787" y="9174"/>
                  </a:lnTo>
                  <a:lnTo>
                    <a:pt x="1991" y="9756"/>
                  </a:lnTo>
                  <a:lnTo>
                    <a:pt x="1602" y="9950"/>
                  </a:lnTo>
                  <a:lnTo>
                    <a:pt x="1214" y="10193"/>
                  </a:lnTo>
                  <a:lnTo>
                    <a:pt x="826" y="10484"/>
                  </a:lnTo>
                  <a:lnTo>
                    <a:pt x="535" y="10824"/>
                  </a:lnTo>
                  <a:lnTo>
                    <a:pt x="340" y="11212"/>
                  </a:lnTo>
                  <a:lnTo>
                    <a:pt x="146" y="11649"/>
                  </a:lnTo>
                  <a:lnTo>
                    <a:pt x="49" y="12086"/>
                  </a:lnTo>
                  <a:lnTo>
                    <a:pt x="1" y="12572"/>
                  </a:lnTo>
                  <a:lnTo>
                    <a:pt x="1" y="18930"/>
                  </a:lnTo>
                  <a:lnTo>
                    <a:pt x="1166" y="18930"/>
                  </a:lnTo>
                  <a:lnTo>
                    <a:pt x="1166" y="12572"/>
                  </a:lnTo>
                  <a:lnTo>
                    <a:pt x="1214" y="12280"/>
                  </a:lnTo>
                  <a:lnTo>
                    <a:pt x="1263" y="11989"/>
                  </a:lnTo>
                  <a:lnTo>
                    <a:pt x="1360" y="11746"/>
                  </a:lnTo>
                  <a:lnTo>
                    <a:pt x="1505" y="11552"/>
                  </a:lnTo>
                  <a:lnTo>
                    <a:pt x="1699" y="11310"/>
                  </a:lnTo>
                  <a:lnTo>
                    <a:pt x="1894" y="11164"/>
                  </a:lnTo>
                  <a:lnTo>
                    <a:pt x="2088" y="11018"/>
                  </a:lnTo>
                  <a:lnTo>
                    <a:pt x="2379" y="10873"/>
                  </a:lnTo>
                  <a:lnTo>
                    <a:pt x="2379" y="20144"/>
                  </a:lnTo>
                  <a:lnTo>
                    <a:pt x="17766" y="20144"/>
                  </a:lnTo>
                  <a:lnTo>
                    <a:pt x="17766" y="10873"/>
                  </a:lnTo>
                  <a:lnTo>
                    <a:pt x="18009" y="11018"/>
                  </a:lnTo>
                  <a:lnTo>
                    <a:pt x="18251" y="11164"/>
                  </a:lnTo>
                  <a:lnTo>
                    <a:pt x="18445" y="11310"/>
                  </a:lnTo>
                  <a:lnTo>
                    <a:pt x="18640" y="11552"/>
                  </a:lnTo>
                  <a:lnTo>
                    <a:pt x="18785" y="11746"/>
                  </a:lnTo>
                  <a:lnTo>
                    <a:pt x="18882" y="11989"/>
                  </a:lnTo>
                  <a:lnTo>
                    <a:pt x="18931" y="12280"/>
                  </a:lnTo>
                  <a:lnTo>
                    <a:pt x="18931" y="12572"/>
                  </a:lnTo>
                  <a:lnTo>
                    <a:pt x="18931" y="18930"/>
                  </a:lnTo>
                  <a:lnTo>
                    <a:pt x="20144" y="18930"/>
                  </a:lnTo>
                  <a:lnTo>
                    <a:pt x="20144" y="12572"/>
                  </a:lnTo>
                  <a:lnTo>
                    <a:pt x="20096" y="12086"/>
                  </a:lnTo>
                  <a:lnTo>
                    <a:pt x="19999" y="11649"/>
                  </a:lnTo>
                  <a:lnTo>
                    <a:pt x="19805" y="11212"/>
                  </a:lnTo>
                  <a:lnTo>
                    <a:pt x="19562" y="10824"/>
                  </a:lnTo>
                  <a:lnTo>
                    <a:pt x="19271" y="10484"/>
                  </a:lnTo>
                  <a:lnTo>
                    <a:pt x="18931" y="10193"/>
                  </a:lnTo>
                  <a:lnTo>
                    <a:pt x="18543" y="9950"/>
                  </a:lnTo>
                  <a:lnTo>
                    <a:pt x="18106" y="9756"/>
                  </a:lnTo>
                  <a:lnTo>
                    <a:pt x="16358" y="9174"/>
                  </a:lnTo>
                  <a:lnTo>
                    <a:pt x="15921" y="8980"/>
                  </a:lnTo>
                  <a:lnTo>
                    <a:pt x="15485" y="8737"/>
                  </a:lnTo>
                  <a:lnTo>
                    <a:pt x="15096" y="8397"/>
                  </a:lnTo>
                  <a:lnTo>
                    <a:pt x="14805" y="8057"/>
                  </a:lnTo>
                  <a:lnTo>
                    <a:pt x="14562" y="7621"/>
                  </a:lnTo>
                  <a:lnTo>
                    <a:pt x="14368" y="7184"/>
                  </a:lnTo>
                  <a:lnTo>
                    <a:pt x="14271" y="6698"/>
                  </a:lnTo>
                  <a:lnTo>
                    <a:pt x="14223" y="6213"/>
                  </a:lnTo>
                  <a:lnTo>
                    <a:pt x="14223" y="4126"/>
                  </a:lnTo>
                  <a:lnTo>
                    <a:pt x="14174" y="3737"/>
                  </a:lnTo>
                  <a:lnTo>
                    <a:pt x="14126" y="3301"/>
                  </a:lnTo>
                  <a:lnTo>
                    <a:pt x="14028" y="2912"/>
                  </a:lnTo>
                  <a:lnTo>
                    <a:pt x="13883" y="2524"/>
                  </a:lnTo>
                  <a:lnTo>
                    <a:pt x="13689" y="2184"/>
                  </a:lnTo>
                  <a:lnTo>
                    <a:pt x="13495" y="1844"/>
                  </a:lnTo>
                  <a:lnTo>
                    <a:pt x="13252" y="1505"/>
                  </a:lnTo>
                  <a:lnTo>
                    <a:pt x="13009" y="1213"/>
                  </a:lnTo>
                  <a:lnTo>
                    <a:pt x="12718" y="971"/>
                  </a:lnTo>
                  <a:lnTo>
                    <a:pt x="12378" y="728"/>
                  </a:lnTo>
                  <a:lnTo>
                    <a:pt x="12038" y="485"/>
                  </a:lnTo>
                  <a:lnTo>
                    <a:pt x="11699" y="340"/>
                  </a:lnTo>
                  <a:lnTo>
                    <a:pt x="11310" y="194"/>
                  </a:lnTo>
                  <a:lnTo>
                    <a:pt x="10922" y="97"/>
                  </a:lnTo>
                  <a:lnTo>
                    <a:pt x="1048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 name="Google Shape;797;p55"/>
            <p:cNvSpPr/>
            <p:nvPr/>
          </p:nvSpPr>
          <p:spPr>
            <a:xfrm>
              <a:off x="1713700" y="1101000"/>
              <a:ext cx="503625" cy="503600"/>
            </a:xfrm>
            <a:custGeom>
              <a:rect b="b" l="l" r="r" t="t"/>
              <a:pathLst>
                <a:path extrusionOk="0" fill="none" h="20144" w="20145">
                  <a:moveTo>
                    <a:pt x="18106" y="9756"/>
                  </a:moveTo>
                  <a:lnTo>
                    <a:pt x="16358" y="9174"/>
                  </a:lnTo>
                  <a:lnTo>
                    <a:pt x="16358" y="9174"/>
                  </a:lnTo>
                  <a:lnTo>
                    <a:pt x="15921" y="8980"/>
                  </a:lnTo>
                  <a:lnTo>
                    <a:pt x="15485" y="8737"/>
                  </a:lnTo>
                  <a:lnTo>
                    <a:pt x="15096" y="8397"/>
                  </a:lnTo>
                  <a:lnTo>
                    <a:pt x="14805" y="8057"/>
                  </a:lnTo>
                  <a:lnTo>
                    <a:pt x="14562" y="7621"/>
                  </a:lnTo>
                  <a:lnTo>
                    <a:pt x="14368" y="7184"/>
                  </a:lnTo>
                  <a:lnTo>
                    <a:pt x="14271" y="6698"/>
                  </a:lnTo>
                  <a:lnTo>
                    <a:pt x="14223" y="6213"/>
                  </a:lnTo>
                  <a:lnTo>
                    <a:pt x="14223" y="4126"/>
                  </a:lnTo>
                  <a:lnTo>
                    <a:pt x="14223" y="4126"/>
                  </a:lnTo>
                  <a:lnTo>
                    <a:pt x="14174" y="3737"/>
                  </a:lnTo>
                  <a:lnTo>
                    <a:pt x="14126" y="3301"/>
                  </a:lnTo>
                  <a:lnTo>
                    <a:pt x="14028" y="2912"/>
                  </a:lnTo>
                  <a:lnTo>
                    <a:pt x="13883" y="2524"/>
                  </a:lnTo>
                  <a:lnTo>
                    <a:pt x="13689" y="2184"/>
                  </a:lnTo>
                  <a:lnTo>
                    <a:pt x="13495" y="1844"/>
                  </a:lnTo>
                  <a:lnTo>
                    <a:pt x="13252" y="1505"/>
                  </a:lnTo>
                  <a:lnTo>
                    <a:pt x="13009" y="1213"/>
                  </a:lnTo>
                  <a:lnTo>
                    <a:pt x="12718" y="971"/>
                  </a:lnTo>
                  <a:lnTo>
                    <a:pt x="12378" y="728"/>
                  </a:lnTo>
                  <a:lnTo>
                    <a:pt x="12038" y="485"/>
                  </a:lnTo>
                  <a:lnTo>
                    <a:pt x="11699" y="340"/>
                  </a:lnTo>
                  <a:lnTo>
                    <a:pt x="11310" y="194"/>
                  </a:lnTo>
                  <a:lnTo>
                    <a:pt x="10922" y="97"/>
                  </a:lnTo>
                  <a:lnTo>
                    <a:pt x="10485" y="0"/>
                  </a:lnTo>
                  <a:lnTo>
                    <a:pt x="10048" y="0"/>
                  </a:lnTo>
                  <a:lnTo>
                    <a:pt x="10048" y="0"/>
                  </a:lnTo>
                  <a:lnTo>
                    <a:pt x="9660" y="0"/>
                  </a:lnTo>
                  <a:lnTo>
                    <a:pt x="9223" y="97"/>
                  </a:lnTo>
                  <a:lnTo>
                    <a:pt x="8835" y="194"/>
                  </a:lnTo>
                  <a:lnTo>
                    <a:pt x="8446" y="340"/>
                  </a:lnTo>
                  <a:lnTo>
                    <a:pt x="8107" y="485"/>
                  </a:lnTo>
                  <a:lnTo>
                    <a:pt x="7767" y="728"/>
                  </a:lnTo>
                  <a:lnTo>
                    <a:pt x="7427" y="971"/>
                  </a:lnTo>
                  <a:lnTo>
                    <a:pt x="7136" y="1213"/>
                  </a:lnTo>
                  <a:lnTo>
                    <a:pt x="6893" y="1505"/>
                  </a:lnTo>
                  <a:lnTo>
                    <a:pt x="6650" y="1844"/>
                  </a:lnTo>
                  <a:lnTo>
                    <a:pt x="6408" y="2184"/>
                  </a:lnTo>
                  <a:lnTo>
                    <a:pt x="6262" y="2524"/>
                  </a:lnTo>
                  <a:lnTo>
                    <a:pt x="6117" y="2912"/>
                  </a:lnTo>
                  <a:lnTo>
                    <a:pt x="6019" y="3301"/>
                  </a:lnTo>
                  <a:lnTo>
                    <a:pt x="5922" y="3737"/>
                  </a:lnTo>
                  <a:lnTo>
                    <a:pt x="5922" y="4126"/>
                  </a:lnTo>
                  <a:lnTo>
                    <a:pt x="5922" y="6213"/>
                  </a:lnTo>
                  <a:lnTo>
                    <a:pt x="5922" y="6213"/>
                  </a:lnTo>
                  <a:lnTo>
                    <a:pt x="5874" y="6698"/>
                  </a:lnTo>
                  <a:lnTo>
                    <a:pt x="5777" y="7184"/>
                  </a:lnTo>
                  <a:lnTo>
                    <a:pt x="5583" y="7621"/>
                  </a:lnTo>
                  <a:lnTo>
                    <a:pt x="5340" y="8057"/>
                  </a:lnTo>
                  <a:lnTo>
                    <a:pt x="5000" y="8397"/>
                  </a:lnTo>
                  <a:lnTo>
                    <a:pt x="4660" y="8737"/>
                  </a:lnTo>
                  <a:lnTo>
                    <a:pt x="4224" y="8980"/>
                  </a:lnTo>
                  <a:lnTo>
                    <a:pt x="3787" y="9174"/>
                  </a:lnTo>
                  <a:lnTo>
                    <a:pt x="1991" y="9756"/>
                  </a:lnTo>
                  <a:lnTo>
                    <a:pt x="1991" y="9756"/>
                  </a:lnTo>
                  <a:lnTo>
                    <a:pt x="1602" y="9950"/>
                  </a:lnTo>
                  <a:lnTo>
                    <a:pt x="1214" y="10193"/>
                  </a:lnTo>
                  <a:lnTo>
                    <a:pt x="826" y="10484"/>
                  </a:lnTo>
                  <a:lnTo>
                    <a:pt x="535" y="10824"/>
                  </a:lnTo>
                  <a:lnTo>
                    <a:pt x="340" y="11212"/>
                  </a:lnTo>
                  <a:lnTo>
                    <a:pt x="146" y="11649"/>
                  </a:lnTo>
                  <a:lnTo>
                    <a:pt x="49" y="12086"/>
                  </a:lnTo>
                  <a:lnTo>
                    <a:pt x="1" y="12572"/>
                  </a:lnTo>
                  <a:lnTo>
                    <a:pt x="1" y="18930"/>
                  </a:lnTo>
                  <a:lnTo>
                    <a:pt x="1166" y="18930"/>
                  </a:lnTo>
                  <a:lnTo>
                    <a:pt x="1166" y="12572"/>
                  </a:lnTo>
                  <a:lnTo>
                    <a:pt x="1166" y="12572"/>
                  </a:lnTo>
                  <a:lnTo>
                    <a:pt x="1214" y="12280"/>
                  </a:lnTo>
                  <a:lnTo>
                    <a:pt x="1263" y="11989"/>
                  </a:lnTo>
                  <a:lnTo>
                    <a:pt x="1360" y="11746"/>
                  </a:lnTo>
                  <a:lnTo>
                    <a:pt x="1505" y="11552"/>
                  </a:lnTo>
                  <a:lnTo>
                    <a:pt x="1699" y="11310"/>
                  </a:lnTo>
                  <a:lnTo>
                    <a:pt x="1894" y="11164"/>
                  </a:lnTo>
                  <a:lnTo>
                    <a:pt x="2088" y="11018"/>
                  </a:lnTo>
                  <a:lnTo>
                    <a:pt x="2379" y="10873"/>
                  </a:lnTo>
                  <a:lnTo>
                    <a:pt x="2379" y="20144"/>
                  </a:lnTo>
                  <a:lnTo>
                    <a:pt x="17766" y="20144"/>
                  </a:lnTo>
                  <a:lnTo>
                    <a:pt x="17766" y="10873"/>
                  </a:lnTo>
                  <a:lnTo>
                    <a:pt x="17766" y="10873"/>
                  </a:lnTo>
                  <a:lnTo>
                    <a:pt x="18009" y="11018"/>
                  </a:lnTo>
                  <a:lnTo>
                    <a:pt x="18251" y="11164"/>
                  </a:lnTo>
                  <a:lnTo>
                    <a:pt x="18445" y="11310"/>
                  </a:lnTo>
                  <a:lnTo>
                    <a:pt x="18640" y="11552"/>
                  </a:lnTo>
                  <a:lnTo>
                    <a:pt x="18785" y="11746"/>
                  </a:lnTo>
                  <a:lnTo>
                    <a:pt x="18882" y="11989"/>
                  </a:lnTo>
                  <a:lnTo>
                    <a:pt x="18931" y="12280"/>
                  </a:lnTo>
                  <a:lnTo>
                    <a:pt x="18931" y="12572"/>
                  </a:lnTo>
                  <a:lnTo>
                    <a:pt x="18931" y="18930"/>
                  </a:lnTo>
                  <a:lnTo>
                    <a:pt x="20144" y="18930"/>
                  </a:lnTo>
                  <a:lnTo>
                    <a:pt x="20144" y="12572"/>
                  </a:lnTo>
                  <a:lnTo>
                    <a:pt x="20144" y="12572"/>
                  </a:lnTo>
                  <a:lnTo>
                    <a:pt x="20096" y="12086"/>
                  </a:lnTo>
                  <a:lnTo>
                    <a:pt x="19999" y="11649"/>
                  </a:lnTo>
                  <a:lnTo>
                    <a:pt x="19805" y="11212"/>
                  </a:lnTo>
                  <a:lnTo>
                    <a:pt x="19562" y="10824"/>
                  </a:lnTo>
                  <a:lnTo>
                    <a:pt x="19271" y="10484"/>
                  </a:lnTo>
                  <a:lnTo>
                    <a:pt x="18931" y="10193"/>
                  </a:lnTo>
                  <a:lnTo>
                    <a:pt x="18543" y="9950"/>
                  </a:lnTo>
                  <a:lnTo>
                    <a:pt x="18106" y="9756"/>
                  </a:lnTo>
                  <a:lnTo>
                    <a:pt x="18106" y="975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 name="Google Shape;798;p55"/>
            <p:cNvSpPr/>
            <p:nvPr/>
          </p:nvSpPr>
          <p:spPr>
            <a:xfrm>
              <a:off x="1890875" y="1130100"/>
              <a:ext cx="148075" cy="88625"/>
            </a:xfrm>
            <a:custGeom>
              <a:rect b="b" l="l" r="r" t="t"/>
              <a:pathLst>
                <a:path extrusionOk="0" fill="none" h="3545" w="5923">
                  <a:moveTo>
                    <a:pt x="0" y="2962"/>
                  </a:moveTo>
                  <a:lnTo>
                    <a:pt x="0" y="2962"/>
                  </a:lnTo>
                  <a:lnTo>
                    <a:pt x="49" y="2671"/>
                  </a:lnTo>
                  <a:lnTo>
                    <a:pt x="97" y="2379"/>
                  </a:lnTo>
                  <a:lnTo>
                    <a:pt x="146" y="2088"/>
                  </a:lnTo>
                  <a:lnTo>
                    <a:pt x="243" y="1845"/>
                  </a:lnTo>
                  <a:lnTo>
                    <a:pt x="534" y="1311"/>
                  </a:lnTo>
                  <a:lnTo>
                    <a:pt x="874" y="875"/>
                  </a:lnTo>
                  <a:lnTo>
                    <a:pt x="1311" y="535"/>
                  </a:lnTo>
                  <a:lnTo>
                    <a:pt x="1845" y="244"/>
                  </a:lnTo>
                  <a:lnTo>
                    <a:pt x="2088" y="147"/>
                  </a:lnTo>
                  <a:lnTo>
                    <a:pt x="2379" y="98"/>
                  </a:lnTo>
                  <a:lnTo>
                    <a:pt x="2670" y="49"/>
                  </a:lnTo>
                  <a:lnTo>
                    <a:pt x="2961" y="1"/>
                  </a:lnTo>
                  <a:lnTo>
                    <a:pt x="2961" y="1"/>
                  </a:lnTo>
                  <a:lnTo>
                    <a:pt x="3301" y="49"/>
                  </a:lnTo>
                  <a:lnTo>
                    <a:pt x="3592" y="98"/>
                  </a:lnTo>
                  <a:lnTo>
                    <a:pt x="3883" y="147"/>
                  </a:lnTo>
                  <a:lnTo>
                    <a:pt x="4126" y="244"/>
                  </a:lnTo>
                  <a:lnTo>
                    <a:pt x="4612" y="535"/>
                  </a:lnTo>
                  <a:lnTo>
                    <a:pt x="5097" y="875"/>
                  </a:lnTo>
                  <a:lnTo>
                    <a:pt x="5437" y="1311"/>
                  </a:lnTo>
                  <a:lnTo>
                    <a:pt x="5728" y="1845"/>
                  </a:lnTo>
                  <a:lnTo>
                    <a:pt x="5825" y="2088"/>
                  </a:lnTo>
                  <a:lnTo>
                    <a:pt x="5874" y="2379"/>
                  </a:lnTo>
                  <a:lnTo>
                    <a:pt x="5922" y="2671"/>
                  </a:lnTo>
                  <a:lnTo>
                    <a:pt x="5922" y="2962"/>
                  </a:lnTo>
                  <a:lnTo>
                    <a:pt x="5922" y="3544"/>
                  </a:lnTo>
                  <a:lnTo>
                    <a:pt x="0" y="3544"/>
                  </a:lnTo>
                  <a:lnTo>
                    <a:pt x="0" y="296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 name="Google Shape;799;p55"/>
            <p:cNvSpPr/>
            <p:nvPr/>
          </p:nvSpPr>
          <p:spPr>
            <a:xfrm>
              <a:off x="1876300" y="1367950"/>
              <a:ext cx="178425" cy="118950"/>
            </a:xfrm>
            <a:custGeom>
              <a:rect b="b" l="l" r="r" t="t"/>
              <a:pathLst>
                <a:path extrusionOk="0" fill="none" h="4758" w="7137">
                  <a:moveTo>
                    <a:pt x="7136" y="4757"/>
                  </a:moveTo>
                  <a:lnTo>
                    <a:pt x="1" y="4757"/>
                  </a:lnTo>
                  <a:lnTo>
                    <a:pt x="1" y="1"/>
                  </a:lnTo>
                  <a:lnTo>
                    <a:pt x="7136" y="1"/>
                  </a:lnTo>
                  <a:lnTo>
                    <a:pt x="7136" y="475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 name="Google Shape;800;p55"/>
            <p:cNvSpPr/>
            <p:nvPr/>
          </p:nvSpPr>
          <p:spPr>
            <a:xfrm>
              <a:off x="2054700" y="148687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 name="Google Shape;801;p55"/>
            <p:cNvSpPr/>
            <p:nvPr/>
          </p:nvSpPr>
          <p:spPr>
            <a:xfrm>
              <a:off x="1906650" y="1398300"/>
              <a:ext cx="117725" cy="58250"/>
            </a:xfrm>
            <a:custGeom>
              <a:rect b="b" l="l" r="r" t="t"/>
              <a:pathLst>
                <a:path extrusionOk="0" h="2330" w="4709">
                  <a:moveTo>
                    <a:pt x="0" y="0"/>
                  </a:moveTo>
                  <a:lnTo>
                    <a:pt x="0" y="2330"/>
                  </a:lnTo>
                  <a:lnTo>
                    <a:pt x="4709" y="2330"/>
                  </a:lnTo>
                  <a:lnTo>
                    <a:pt x="470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 name="Google Shape;802;p55"/>
          <p:cNvGrpSpPr/>
          <p:nvPr/>
        </p:nvGrpSpPr>
        <p:grpSpPr>
          <a:xfrm>
            <a:off x="13973980" y="3198369"/>
            <a:ext cx="386784" cy="205056"/>
            <a:chOff x="4664875" y="1222325"/>
            <a:chExt cx="503625" cy="267000"/>
          </a:xfrm>
        </p:grpSpPr>
        <p:sp>
          <p:nvSpPr>
            <p:cNvPr id="803" name="Google Shape;803;p55"/>
            <p:cNvSpPr/>
            <p:nvPr/>
          </p:nvSpPr>
          <p:spPr>
            <a:xfrm>
              <a:off x="4664875" y="1460175"/>
              <a:ext cx="503625" cy="29150"/>
            </a:xfrm>
            <a:custGeom>
              <a:rect b="b" l="l" r="r" t="t"/>
              <a:pathLst>
                <a:path extrusionOk="0" h="1166" w="20145">
                  <a:moveTo>
                    <a:pt x="1" y="1"/>
                  </a:moveTo>
                  <a:lnTo>
                    <a:pt x="1" y="1165"/>
                  </a:lnTo>
                  <a:lnTo>
                    <a:pt x="20145" y="1165"/>
                  </a:lnTo>
                  <a:lnTo>
                    <a:pt x="2014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 name="Google Shape;804;p55"/>
            <p:cNvSpPr/>
            <p:nvPr/>
          </p:nvSpPr>
          <p:spPr>
            <a:xfrm>
              <a:off x="4729200" y="1222325"/>
              <a:ext cx="375000" cy="207550"/>
            </a:xfrm>
            <a:custGeom>
              <a:rect b="b" l="l" r="r" t="t"/>
              <a:pathLst>
                <a:path extrusionOk="0" h="8302" w="15000">
                  <a:moveTo>
                    <a:pt x="7475" y="1214"/>
                  </a:moveTo>
                  <a:lnTo>
                    <a:pt x="7718" y="1263"/>
                  </a:lnTo>
                  <a:lnTo>
                    <a:pt x="7912" y="1360"/>
                  </a:lnTo>
                  <a:lnTo>
                    <a:pt x="8058" y="1554"/>
                  </a:lnTo>
                  <a:lnTo>
                    <a:pt x="8106" y="1797"/>
                  </a:lnTo>
                  <a:lnTo>
                    <a:pt x="8106" y="2379"/>
                  </a:lnTo>
                  <a:lnTo>
                    <a:pt x="6893" y="2379"/>
                  </a:lnTo>
                  <a:lnTo>
                    <a:pt x="6893" y="1797"/>
                  </a:lnTo>
                  <a:lnTo>
                    <a:pt x="6942" y="1554"/>
                  </a:lnTo>
                  <a:lnTo>
                    <a:pt x="7087" y="1360"/>
                  </a:lnTo>
                  <a:lnTo>
                    <a:pt x="7281" y="1263"/>
                  </a:lnTo>
                  <a:lnTo>
                    <a:pt x="7475" y="1214"/>
                  </a:lnTo>
                  <a:close/>
                  <a:moveTo>
                    <a:pt x="7475" y="1"/>
                  </a:moveTo>
                  <a:lnTo>
                    <a:pt x="7136" y="49"/>
                  </a:lnTo>
                  <a:lnTo>
                    <a:pt x="6796" y="147"/>
                  </a:lnTo>
                  <a:lnTo>
                    <a:pt x="6505" y="341"/>
                  </a:lnTo>
                  <a:lnTo>
                    <a:pt x="6262" y="535"/>
                  </a:lnTo>
                  <a:lnTo>
                    <a:pt x="6019" y="778"/>
                  </a:lnTo>
                  <a:lnTo>
                    <a:pt x="5874" y="1117"/>
                  </a:lnTo>
                  <a:lnTo>
                    <a:pt x="5777" y="1457"/>
                  </a:lnTo>
                  <a:lnTo>
                    <a:pt x="5728" y="1797"/>
                  </a:lnTo>
                  <a:lnTo>
                    <a:pt x="5728" y="2573"/>
                  </a:lnTo>
                  <a:lnTo>
                    <a:pt x="5194" y="2719"/>
                  </a:lnTo>
                  <a:lnTo>
                    <a:pt x="4709" y="2913"/>
                  </a:lnTo>
                  <a:lnTo>
                    <a:pt x="4223" y="3107"/>
                  </a:lnTo>
                  <a:lnTo>
                    <a:pt x="3738" y="3350"/>
                  </a:lnTo>
                  <a:lnTo>
                    <a:pt x="3253" y="3641"/>
                  </a:lnTo>
                  <a:lnTo>
                    <a:pt x="2864" y="3933"/>
                  </a:lnTo>
                  <a:lnTo>
                    <a:pt x="2427" y="4272"/>
                  </a:lnTo>
                  <a:lnTo>
                    <a:pt x="2039" y="4661"/>
                  </a:lnTo>
                  <a:lnTo>
                    <a:pt x="1699" y="5049"/>
                  </a:lnTo>
                  <a:lnTo>
                    <a:pt x="1360" y="5437"/>
                  </a:lnTo>
                  <a:lnTo>
                    <a:pt x="1068" y="5874"/>
                  </a:lnTo>
                  <a:lnTo>
                    <a:pt x="777" y="6311"/>
                  </a:lnTo>
                  <a:lnTo>
                    <a:pt x="534" y="6796"/>
                  </a:lnTo>
                  <a:lnTo>
                    <a:pt x="292" y="7282"/>
                  </a:lnTo>
                  <a:lnTo>
                    <a:pt x="146" y="7816"/>
                  </a:lnTo>
                  <a:lnTo>
                    <a:pt x="0" y="8301"/>
                  </a:lnTo>
                  <a:lnTo>
                    <a:pt x="14999" y="8301"/>
                  </a:lnTo>
                  <a:lnTo>
                    <a:pt x="14853" y="7816"/>
                  </a:lnTo>
                  <a:lnTo>
                    <a:pt x="14659" y="7282"/>
                  </a:lnTo>
                  <a:lnTo>
                    <a:pt x="14465" y="6796"/>
                  </a:lnTo>
                  <a:lnTo>
                    <a:pt x="14222" y="6311"/>
                  </a:lnTo>
                  <a:lnTo>
                    <a:pt x="13931" y="5874"/>
                  </a:lnTo>
                  <a:lnTo>
                    <a:pt x="13640" y="5437"/>
                  </a:lnTo>
                  <a:lnTo>
                    <a:pt x="13300" y="5049"/>
                  </a:lnTo>
                  <a:lnTo>
                    <a:pt x="12960" y="4661"/>
                  </a:lnTo>
                  <a:lnTo>
                    <a:pt x="12572" y="4272"/>
                  </a:lnTo>
                  <a:lnTo>
                    <a:pt x="12135" y="3933"/>
                  </a:lnTo>
                  <a:lnTo>
                    <a:pt x="11698" y="3641"/>
                  </a:lnTo>
                  <a:lnTo>
                    <a:pt x="11262" y="3350"/>
                  </a:lnTo>
                  <a:lnTo>
                    <a:pt x="10776" y="3107"/>
                  </a:lnTo>
                  <a:lnTo>
                    <a:pt x="10291" y="2913"/>
                  </a:lnTo>
                  <a:lnTo>
                    <a:pt x="9805" y="2719"/>
                  </a:lnTo>
                  <a:lnTo>
                    <a:pt x="9271" y="2573"/>
                  </a:lnTo>
                  <a:lnTo>
                    <a:pt x="9271" y="1797"/>
                  </a:lnTo>
                  <a:lnTo>
                    <a:pt x="9223" y="1457"/>
                  </a:lnTo>
                  <a:lnTo>
                    <a:pt x="9126" y="1117"/>
                  </a:lnTo>
                  <a:lnTo>
                    <a:pt x="8980" y="778"/>
                  </a:lnTo>
                  <a:lnTo>
                    <a:pt x="8737" y="535"/>
                  </a:lnTo>
                  <a:lnTo>
                    <a:pt x="8495" y="341"/>
                  </a:lnTo>
                  <a:lnTo>
                    <a:pt x="8204" y="147"/>
                  </a:lnTo>
                  <a:lnTo>
                    <a:pt x="7864" y="49"/>
                  </a:lnTo>
                  <a:lnTo>
                    <a:pt x="747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 name="Google Shape;805;p55"/>
            <p:cNvSpPr/>
            <p:nvPr/>
          </p:nvSpPr>
          <p:spPr>
            <a:xfrm>
              <a:off x="4729200" y="1222325"/>
              <a:ext cx="375000" cy="207550"/>
            </a:xfrm>
            <a:custGeom>
              <a:rect b="b" l="l" r="r" t="t"/>
              <a:pathLst>
                <a:path extrusionOk="0" fill="none" h="8302" w="15000">
                  <a:moveTo>
                    <a:pt x="14999" y="8301"/>
                  </a:moveTo>
                  <a:lnTo>
                    <a:pt x="14999" y="8301"/>
                  </a:lnTo>
                  <a:lnTo>
                    <a:pt x="14853" y="7816"/>
                  </a:lnTo>
                  <a:lnTo>
                    <a:pt x="14659" y="7282"/>
                  </a:lnTo>
                  <a:lnTo>
                    <a:pt x="14465" y="6796"/>
                  </a:lnTo>
                  <a:lnTo>
                    <a:pt x="14222" y="6311"/>
                  </a:lnTo>
                  <a:lnTo>
                    <a:pt x="13931" y="5874"/>
                  </a:lnTo>
                  <a:lnTo>
                    <a:pt x="13640" y="5437"/>
                  </a:lnTo>
                  <a:lnTo>
                    <a:pt x="13300" y="5049"/>
                  </a:lnTo>
                  <a:lnTo>
                    <a:pt x="12960" y="4661"/>
                  </a:lnTo>
                  <a:lnTo>
                    <a:pt x="12572" y="4272"/>
                  </a:lnTo>
                  <a:lnTo>
                    <a:pt x="12135" y="3933"/>
                  </a:lnTo>
                  <a:lnTo>
                    <a:pt x="11698" y="3641"/>
                  </a:lnTo>
                  <a:lnTo>
                    <a:pt x="11262" y="3350"/>
                  </a:lnTo>
                  <a:lnTo>
                    <a:pt x="10776" y="3107"/>
                  </a:lnTo>
                  <a:lnTo>
                    <a:pt x="10291" y="2913"/>
                  </a:lnTo>
                  <a:lnTo>
                    <a:pt x="9805" y="2719"/>
                  </a:lnTo>
                  <a:lnTo>
                    <a:pt x="9271" y="2573"/>
                  </a:lnTo>
                  <a:lnTo>
                    <a:pt x="9271" y="1797"/>
                  </a:lnTo>
                  <a:lnTo>
                    <a:pt x="9271" y="1797"/>
                  </a:lnTo>
                  <a:lnTo>
                    <a:pt x="9223" y="1457"/>
                  </a:lnTo>
                  <a:lnTo>
                    <a:pt x="9126" y="1117"/>
                  </a:lnTo>
                  <a:lnTo>
                    <a:pt x="8980" y="778"/>
                  </a:lnTo>
                  <a:lnTo>
                    <a:pt x="8737" y="535"/>
                  </a:lnTo>
                  <a:lnTo>
                    <a:pt x="8495" y="341"/>
                  </a:lnTo>
                  <a:lnTo>
                    <a:pt x="8204" y="147"/>
                  </a:lnTo>
                  <a:lnTo>
                    <a:pt x="7864" y="49"/>
                  </a:lnTo>
                  <a:lnTo>
                    <a:pt x="7475" y="1"/>
                  </a:lnTo>
                  <a:lnTo>
                    <a:pt x="7475" y="1"/>
                  </a:lnTo>
                  <a:lnTo>
                    <a:pt x="7136" y="49"/>
                  </a:lnTo>
                  <a:lnTo>
                    <a:pt x="6796" y="147"/>
                  </a:lnTo>
                  <a:lnTo>
                    <a:pt x="6505" y="341"/>
                  </a:lnTo>
                  <a:lnTo>
                    <a:pt x="6262" y="535"/>
                  </a:lnTo>
                  <a:lnTo>
                    <a:pt x="6019" y="778"/>
                  </a:lnTo>
                  <a:lnTo>
                    <a:pt x="5874" y="1117"/>
                  </a:lnTo>
                  <a:lnTo>
                    <a:pt x="5777" y="1457"/>
                  </a:lnTo>
                  <a:lnTo>
                    <a:pt x="5728" y="1797"/>
                  </a:lnTo>
                  <a:lnTo>
                    <a:pt x="5728" y="2573"/>
                  </a:lnTo>
                  <a:lnTo>
                    <a:pt x="5728" y="2573"/>
                  </a:lnTo>
                  <a:lnTo>
                    <a:pt x="5194" y="2719"/>
                  </a:lnTo>
                  <a:lnTo>
                    <a:pt x="4709" y="2913"/>
                  </a:lnTo>
                  <a:lnTo>
                    <a:pt x="4223" y="3107"/>
                  </a:lnTo>
                  <a:lnTo>
                    <a:pt x="3738" y="3350"/>
                  </a:lnTo>
                  <a:lnTo>
                    <a:pt x="3253" y="3641"/>
                  </a:lnTo>
                  <a:lnTo>
                    <a:pt x="2864" y="3933"/>
                  </a:lnTo>
                  <a:lnTo>
                    <a:pt x="2427" y="4272"/>
                  </a:lnTo>
                  <a:lnTo>
                    <a:pt x="2039" y="4661"/>
                  </a:lnTo>
                  <a:lnTo>
                    <a:pt x="1699" y="5049"/>
                  </a:lnTo>
                  <a:lnTo>
                    <a:pt x="1360" y="5437"/>
                  </a:lnTo>
                  <a:lnTo>
                    <a:pt x="1068" y="5874"/>
                  </a:lnTo>
                  <a:lnTo>
                    <a:pt x="777" y="6311"/>
                  </a:lnTo>
                  <a:lnTo>
                    <a:pt x="534" y="6796"/>
                  </a:lnTo>
                  <a:lnTo>
                    <a:pt x="292" y="7282"/>
                  </a:lnTo>
                  <a:lnTo>
                    <a:pt x="146" y="7816"/>
                  </a:lnTo>
                  <a:lnTo>
                    <a:pt x="0" y="8301"/>
                  </a:lnTo>
                  <a:lnTo>
                    <a:pt x="14999" y="830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 name="Google Shape;806;p55"/>
            <p:cNvSpPr/>
            <p:nvPr/>
          </p:nvSpPr>
          <p:spPr>
            <a:xfrm>
              <a:off x="4901500" y="1252675"/>
              <a:ext cx="30375" cy="29150"/>
            </a:xfrm>
            <a:custGeom>
              <a:rect b="b" l="l" r="r" t="t"/>
              <a:pathLst>
                <a:path extrusionOk="0" fill="none" h="1166" w="1215">
                  <a:moveTo>
                    <a:pt x="1" y="583"/>
                  </a:moveTo>
                  <a:lnTo>
                    <a:pt x="1" y="583"/>
                  </a:lnTo>
                  <a:lnTo>
                    <a:pt x="50" y="340"/>
                  </a:lnTo>
                  <a:lnTo>
                    <a:pt x="195" y="146"/>
                  </a:lnTo>
                  <a:lnTo>
                    <a:pt x="389" y="49"/>
                  </a:lnTo>
                  <a:lnTo>
                    <a:pt x="583" y="0"/>
                  </a:lnTo>
                  <a:lnTo>
                    <a:pt x="583" y="0"/>
                  </a:lnTo>
                  <a:lnTo>
                    <a:pt x="826" y="49"/>
                  </a:lnTo>
                  <a:lnTo>
                    <a:pt x="1020" y="146"/>
                  </a:lnTo>
                  <a:lnTo>
                    <a:pt x="1166" y="340"/>
                  </a:lnTo>
                  <a:lnTo>
                    <a:pt x="1214" y="583"/>
                  </a:lnTo>
                  <a:lnTo>
                    <a:pt x="1214" y="1165"/>
                  </a:lnTo>
                  <a:lnTo>
                    <a:pt x="1214" y="1165"/>
                  </a:lnTo>
                  <a:lnTo>
                    <a:pt x="583" y="1165"/>
                  </a:lnTo>
                  <a:lnTo>
                    <a:pt x="583" y="1165"/>
                  </a:lnTo>
                  <a:lnTo>
                    <a:pt x="1" y="1165"/>
                  </a:lnTo>
                  <a:lnTo>
                    <a:pt x="1" y="58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 name="Google Shape;807;p55"/>
            <p:cNvSpPr/>
            <p:nvPr/>
          </p:nvSpPr>
          <p:spPr>
            <a:xfrm>
              <a:off x="4901500" y="12672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 name="Google Shape;808;p55"/>
          <p:cNvGrpSpPr/>
          <p:nvPr/>
        </p:nvGrpSpPr>
        <p:grpSpPr>
          <a:xfrm>
            <a:off x="3927778" y="6296903"/>
            <a:ext cx="385843" cy="386784"/>
            <a:chOff x="3191725" y="1843625"/>
            <a:chExt cx="502400" cy="503625"/>
          </a:xfrm>
        </p:grpSpPr>
        <p:sp>
          <p:nvSpPr>
            <p:cNvPr id="809" name="Google Shape;809;p55"/>
            <p:cNvSpPr/>
            <p:nvPr/>
          </p:nvSpPr>
          <p:spPr>
            <a:xfrm>
              <a:off x="3191725" y="1843625"/>
              <a:ext cx="117725" cy="290050"/>
            </a:xfrm>
            <a:custGeom>
              <a:rect b="b" l="l" r="r" t="t"/>
              <a:pathLst>
                <a:path extrusionOk="0" h="11602" w="4709">
                  <a:moveTo>
                    <a:pt x="0" y="1"/>
                  </a:moveTo>
                  <a:lnTo>
                    <a:pt x="0" y="11602"/>
                  </a:lnTo>
                  <a:lnTo>
                    <a:pt x="4709" y="11602"/>
                  </a:lnTo>
                  <a:lnTo>
                    <a:pt x="470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 name="Google Shape;810;p55"/>
            <p:cNvSpPr/>
            <p:nvPr/>
          </p:nvSpPr>
          <p:spPr>
            <a:xfrm>
              <a:off x="3338550" y="1843625"/>
              <a:ext cx="41275" cy="290050"/>
            </a:xfrm>
            <a:custGeom>
              <a:rect b="b" l="l" r="r" t="t"/>
              <a:pathLst>
                <a:path extrusionOk="0" h="11602" w="1651">
                  <a:moveTo>
                    <a:pt x="1" y="1"/>
                  </a:moveTo>
                  <a:lnTo>
                    <a:pt x="1" y="11602"/>
                  </a:lnTo>
                  <a:lnTo>
                    <a:pt x="1651" y="11602"/>
                  </a:lnTo>
                  <a:lnTo>
                    <a:pt x="165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 name="Google Shape;811;p55"/>
            <p:cNvSpPr/>
            <p:nvPr/>
          </p:nvSpPr>
          <p:spPr>
            <a:xfrm>
              <a:off x="3442900" y="1843625"/>
              <a:ext cx="63125" cy="290050"/>
            </a:xfrm>
            <a:custGeom>
              <a:rect b="b" l="l" r="r" t="t"/>
              <a:pathLst>
                <a:path extrusionOk="0" h="11602" w="2525">
                  <a:moveTo>
                    <a:pt x="1" y="1"/>
                  </a:moveTo>
                  <a:lnTo>
                    <a:pt x="1" y="11602"/>
                  </a:lnTo>
                  <a:lnTo>
                    <a:pt x="2525" y="11602"/>
                  </a:lnTo>
                  <a:lnTo>
                    <a:pt x="2525" y="341"/>
                  </a:lnTo>
                  <a:lnTo>
                    <a:pt x="2137" y="195"/>
                  </a:lnTo>
                  <a:lnTo>
                    <a:pt x="1700" y="98"/>
                  </a:lnTo>
                  <a:lnTo>
                    <a:pt x="131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 name="Google Shape;812;p55"/>
            <p:cNvSpPr/>
            <p:nvPr/>
          </p:nvSpPr>
          <p:spPr>
            <a:xfrm>
              <a:off x="3442900" y="1843625"/>
              <a:ext cx="63125" cy="290050"/>
            </a:xfrm>
            <a:custGeom>
              <a:rect b="b" l="l" r="r" t="t"/>
              <a:pathLst>
                <a:path extrusionOk="0" fill="none" h="11602" w="2525">
                  <a:moveTo>
                    <a:pt x="2525" y="341"/>
                  </a:moveTo>
                  <a:lnTo>
                    <a:pt x="2525" y="341"/>
                  </a:lnTo>
                  <a:lnTo>
                    <a:pt x="2137" y="195"/>
                  </a:lnTo>
                  <a:lnTo>
                    <a:pt x="1700" y="98"/>
                  </a:lnTo>
                  <a:lnTo>
                    <a:pt x="1311" y="1"/>
                  </a:lnTo>
                  <a:lnTo>
                    <a:pt x="875" y="1"/>
                  </a:lnTo>
                  <a:lnTo>
                    <a:pt x="1" y="1"/>
                  </a:lnTo>
                  <a:lnTo>
                    <a:pt x="1" y="11602"/>
                  </a:lnTo>
                  <a:lnTo>
                    <a:pt x="2525" y="11602"/>
                  </a:lnTo>
                  <a:lnTo>
                    <a:pt x="2525" y="34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 name="Google Shape;813;p55"/>
            <p:cNvSpPr/>
            <p:nvPr/>
          </p:nvSpPr>
          <p:spPr>
            <a:xfrm>
              <a:off x="3506000" y="18521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 name="Google Shape;814;p55"/>
            <p:cNvSpPr/>
            <p:nvPr/>
          </p:nvSpPr>
          <p:spPr>
            <a:xfrm>
              <a:off x="3535125" y="1871550"/>
              <a:ext cx="32800" cy="262125"/>
            </a:xfrm>
            <a:custGeom>
              <a:rect b="b" l="l" r="r" t="t"/>
              <a:pathLst>
                <a:path extrusionOk="0" h="10485" w="1312">
                  <a:moveTo>
                    <a:pt x="1" y="0"/>
                  </a:moveTo>
                  <a:lnTo>
                    <a:pt x="1" y="10485"/>
                  </a:lnTo>
                  <a:lnTo>
                    <a:pt x="1311" y="10485"/>
                  </a:lnTo>
                  <a:lnTo>
                    <a:pt x="1311" y="3058"/>
                  </a:lnTo>
                  <a:lnTo>
                    <a:pt x="1311" y="2573"/>
                  </a:lnTo>
                  <a:lnTo>
                    <a:pt x="1214" y="2184"/>
                  </a:lnTo>
                  <a:lnTo>
                    <a:pt x="1117" y="1748"/>
                  </a:lnTo>
                  <a:lnTo>
                    <a:pt x="972" y="1359"/>
                  </a:lnTo>
                  <a:lnTo>
                    <a:pt x="778" y="971"/>
                  </a:lnTo>
                  <a:lnTo>
                    <a:pt x="535" y="631"/>
                  </a:lnTo>
                  <a:lnTo>
                    <a:pt x="292" y="291"/>
                  </a:lnTo>
                  <a:lnTo>
                    <a:pt x="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 name="Google Shape;815;p55"/>
            <p:cNvSpPr/>
            <p:nvPr/>
          </p:nvSpPr>
          <p:spPr>
            <a:xfrm>
              <a:off x="3535125" y="1871550"/>
              <a:ext cx="32800" cy="262125"/>
            </a:xfrm>
            <a:custGeom>
              <a:rect b="b" l="l" r="r" t="t"/>
              <a:pathLst>
                <a:path extrusionOk="0" fill="none" h="10485" w="1312">
                  <a:moveTo>
                    <a:pt x="1311" y="10485"/>
                  </a:moveTo>
                  <a:lnTo>
                    <a:pt x="1311" y="3058"/>
                  </a:lnTo>
                  <a:lnTo>
                    <a:pt x="1311" y="3058"/>
                  </a:lnTo>
                  <a:lnTo>
                    <a:pt x="1311" y="2573"/>
                  </a:lnTo>
                  <a:lnTo>
                    <a:pt x="1214" y="2184"/>
                  </a:lnTo>
                  <a:lnTo>
                    <a:pt x="1117" y="1748"/>
                  </a:lnTo>
                  <a:lnTo>
                    <a:pt x="972" y="1359"/>
                  </a:lnTo>
                  <a:lnTo>
                    <a:pt x="778" y="971"/>
                  </a:lnTo>
                  <a:lnTo>
                    <a:pt x="535" y="631"/>
                  </a:lnTo>
                  <a:lnTo>
                    <a:pt x="292" y="291"/>
                  </a:lnTo>
                  <a:lnTo>
                    <a:pt x="1" y="0"/>
                  </a:lnTo>
                  <a:lnTo>
                    <a:pt x="1" y="10485"/>
                  </a:lnTo>
                  <a:lnTo>
                    <a:pt x="1311" y="1048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 name="Google Shape;816;p55"/>
            <p:cNvSpPr/>
            <p:nvPr/>
          </p:nvSpPr>
          <p:spPr>
            <a:xfrm>
              <a:off x="3567900" y="213365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 name="Google Shape;817;p55"/>
            <p:cNvSpPr/>
            <p:nvPr/>
          </p:nvSpPr>
          <p:spPr>
            <a:xfrm>
              <a:off x="3632225" y="2164000"/>
              <a:ext cx="61900" cy="183250"/>
            </a:xfrm>
            <a:custGeom>
              <a:rect b="b" l="l" r="r" t="t"/>
              <a:pathLst>
                <a:path extrusionOk="0" h="7330" w="2476">
                  <a:moveTo>
                    <a:pt x="0" y="0"/>
                  </a:moveTo>
                  <a:lnTo>
                    <a:pt x="0" y="7329"/>
                  </a:lnTo>
                  <a:lnTo>
                    <a:pt x="2476" y="7329"/>
                  </a:lnTo>
                  <a:lnTo>
                    <a:pt x="247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 name="Google Shape;818;p55"/>
            <p:cNvSpPr/>
            <p:nvPr/>
          </p:nvSpPr>
          <p:spPr>
            <a:xfrm>
              <a:off x="3632225" y="1843625"/>
              <a:ext cx="61900" cy="290050"/>
            </a:xfrm>
            <a:custGeom>
              <a:rect b="b" l="l" r="r" t="t"/>
              <a:pathLst>
                <a:path extrusionOk="0" h="11602" w="2476">
                  <a:moveTo>
                    <a:pt x="0" y="1"/>
                  </a:moveTo>
                  <a:lnTo>
                    <a:pt x="0" y="11602"/>
                  </a:lnTo>
                  <a:lnTo>
                    <a:pt x="2476" y="11602"/>
                  </a:lnTo>
                  <a:lnTo>
                    <a:pt x="2476" y="2525"/>
                  </a:lnTo>
                  <a:lnTo>
                    <a:pt x="2427" y="1991"/>
                  </a:lnTo>
                  <a:lnTo>
                    <a:pt x="2281" y="1554"/>
                  </a:lnTo>
                  <a:lnTo>
                    <a:pt x="2087" y="1117"/>
                  </a:lnTo>
                  <a:lnTo>
                    <a:pt x="1747" y="729"/>
                  </a:lnTo>
                  <a:lnTo>
                    <a:pt x="1408" y="438"/>
                  </a:lnTo>
                  <a:lnTo>
                    <a:pt x="971" y="195"/>
                  </a:lnTo>
                  <a:lnTo>
                    <a:pt x="485" y="49"/>
                  </a:lnTo>
                  <a:lnTo>
                    <a:pt x="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 name="Google Shape;819;p55"/>
            <p:cNvSpPr/>
            <p:nvPr/>
          </p:nvSpPr>
          <p:spPr>
            <a:xfrm>
              <a:off x="3632225" y="1843625"/>
              <a:ext cx="61900" cy="290050"/>
            </a:xfrm>
            <a:custGeom>
              <a:rect b="b" l="l" r="r" t="t"/>
              <a:pathLst>
                <a:path extrusionOk="0" fill="none" h="11602" w="2476">
                  <a:moveTo>
                    <a:pt x="2476" y="2525"/>
                  </a:moveTo>
                  <a:lnTo>
                    <a:pt x="2476" y="2525"/>
                  </a:lnTo>
                  <a:lnTo>
                    <a:pt x="2427" y="1991"/>
                  </a:lnTo>
                  <a:lnTo>
                    <a:pt x="2281" y="1554"/>
                  </a:lnTo>
                  <a:lnTo>
                    <a:pt x="2087" y="1117"/>
                  </a:lnTo>
                  <a:lnTo>
                    <a:pt x="1747" y="729"/>
                  </a:lnTo>
                  <a:lnTo>
                    <a:pt x="1408" y="438"/>
                  </a:lnTo>
                  <a:lnTo>
                    <a:pt x="971" y="195"/>
                  </a:lnTo>
                  <a:lnTo>
                    <a:pt x="485" y="49"/>
                  </a:lnTo>
                  <a:lnTo>
                    <a:pt x="0" y="1"/>
                  </a:lnTo>
                  <a:lnTo>
                    <a:pt x="0" y="11602"/>
                  </a:lnTo>
                  <a:lnTo>
                    <a:pt x="2476" y="11602"/>
                  </a:lnTo>
                  <a:lnTo>
                    <a:pt x="2476" y="252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 name="Google Shape;820;p55"/>
            <p:cNvSpPr/>
            <p:nvPr/>
          </p:nvSpPr>
          <p:spPr>
            <a:xfrm>
              <a:off x="3694100" y="19067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 name="Google Shape;821;p55"/>
            <p:cNvSpPr/>
            <p:nvPr/>
          </p:nvSpPr>
          <p:spPr>
            <a:xfrm>
              <a:off x="3191725" y="2164000"/>
              <a:ext cx="61900" cy="183250"/>
            </a:xfrm>
            <a:custGeom>
              <a:rect b="b" l="l" r="r" t="t"/>
              <a:pathLst>
                <a:path extrusionOk="0" h="7330" w="2476">
                  <a:moveTo>
                    <a:pt x="0" y="0"/>
                  </a:moveTo>
                  <a:lnTo>
                    <a:pt x="0" y="7329"/>
                  </a:lnTo>
                  <a:lnTo>
                    <a:pt x="2476" y="7329"/>
                  </a:lnTo>
                  <a:lnTo>
                    <a:pt x="247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 name="Google Shape;822;p55"/>
            <p:cNvSpPr/>
            <p:nvPr/>
          </p:nvSpPr>
          <p:spPr>
            <a:xfrm>
              <a:off x="3442900" y="2164000"/>
              <a:ext cx="63125" cy="183250"/>
            </a:xfrm>
            <a:custGeom>
              <a:rect b="b" l="l" r="r" t="t"/>
              <a:pathLst>
                <a:path extrusionOk="0" h="7330" w="2525">
                  <a:moveTo>
                    <a:pt x="1" y="0"/>
                  </a:moveTo>
                  <a:lnTo>
                    <a:pt x="1" y="7329"/>
                  </a:lnTo>
                  <a:lnTo>
                    <a:pt x="2525" y="7329"/>
                  </a:lnTo>
                  <a:lnTo>
                    <a:pt x="252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 name="Google Shape;823;p55"/>
          <p:cNvGrpSpPr/>
          <p:nvPr/>
        </p:nvGrpSpPr>
        <p:grpSpPr>
          <a:xfrm>
            <a:off x="8950668" y="6296903"/>
            <a:ext cx="386765" cy="386784"/>
            <a:chOff x="6878275" y="1843625"/>
            <a:chExt cx="503600" cy="503625"/>
          </a:xfrm>
        </p:grpSpPr>
        <p:sp>
          <p:nvSpPr>
            <p:cNvPr id="824" name="Google Shape;824;p55"/>
            <p:cNvSpPr/>
            <p:nvPr/>
          </p:nvSpPr>
          <p:spPr>
            <a:xfrm>
              <a:off x="7046950" y="1966200"/>
              <a:ext cx="31575" cy="49775"/>
            </a:xfrm>
            <a:custGeom>
              <a:rect b="b" l="l" r="r" t="t"/>
              <a:pathLst>
                <a:path extrusionOk="0" h="1991" w="1263">
                  <a:moveTo>
                    <a:pt x="1020" y="0"/>
                  </a:moveTo>
                  <a:lnTo>
                    <a:pt x="0" y="1020"/>
                  </a:lnTo>
                  <a:lnTo>
                    <a:pt x="1020" y="1990"/>
                  </a:lnTo>
                  <a:lnTo>
                    <a:pt x="1117" y="1796"/>
                  </a:lnTo>
                  <a:lnTo>
                    <a:pt x="1165" y="1553"/>
                  </a:lnTo>
                  <a:lnTo>
                    <a:pt x="1262" y="1262"/>
                  </a:lnTo>
                  <a:lnTo>
                    <a:pt x="1262" y="1020"/>
                  </a:lnTo>
                  <a:lnTo>
                    <a:pt x="1262"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 name="Google Shape;825;p55"/>
            <p:cNvSpPr/>
            <p:nvPr/>
          </p:nvSpPr>
          <p:spPr>
            <a:xfrm>
              <a:off x="7046950" y="1966200"/>
              <a:ext cx="31575" cy="49775"/>
            </a:xfrm>
            <a:custGeom>
              <a:rect b="b" l="l" r="r" t="t"/>
              <a:pathLst>
                <a:path extrusionOk="0" fill="none" h="1991" w="1263">
                  <a:moveTo>
                    <a:pt x="1020" y="1990"/>
                  </a:moveTo>
                  <a:lnTo>
                    <a:pt x="1020" y="1990"/>
                  </a:lnTo>
                  <a:lnTo>
                    <a:pt x="1117" y="1796"/>
                  </a:lnTo>
                  <a:lnTo>
                    <a:pt x="1165" y="1553"/>
                  </a:lnTo>
                  <a:lnTo>
                    <a:pt x="1262" y="1262"/>
                  </a:lnTo>
                  <a:lnTo>
                    <a:pt x="1262" y="1020"/>
                  </a:lnTo>
                  <a:lnTo>
                    <a:pt x="1262" y="1020"/>
                  </a:lnTo>
                  <a:lnTo>
                    <a:pt x="1262"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 name="Google Shape;826;p55"/>
            <p:cNvSpPr/>
            <p:nvPr/>
          </p:nvSpPr>
          <p:spPr>
            <a:xfrm>
              <a:off x="7072425" y="20159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 name="Google Shape;827;p55"/>
            <p:cNvSpPr/>
            <p:nvPr/>
          </p:nvSpPr>
          <p:spPr>
            <a:xfrm>
              <a:off x="7000825" y="1939500"/>
              <a:ext cx="49775" cy="31575"/>
            </a:xfrm>
            <a:custGeom>
              <a:rect b="b" l="l" r="r" t="t"/>
              <a:pathLst>
                <a:path extrusionOk="0" h="1263" w="1991">
                  <a:moveTo>
                    <a:pt x="729" y="0"/>
                  </a:moveTo>
                  <a:lnTo>
                    <a:pt x="486" y="49"/>
                  </a:lnTo>
                  <a:lnTo>
                    <a:pt x="243" y="146"/>
                  </a:lnTo>
                  <a:lnTo>
                    <a:pt x="1" y="243"/>
                  </a:lnTo>
                  <a:lnTo>
                    <a:pt x="1020" y="1262"/>
                  </a:lnTo>
                  <a:lnTo>
                    <a:pt x="1991" y="243"/>
                  </a:lnTo>
                  <a:lnTo>
                    <a:pt x="1797" y="146"/>
                  </a:lnTo>
                  <a:lnTo>
                    <a:pt x="1554" y="49"/>
                  </a:lnTo>
                  <a:lnTo>
                    <a:pt x="126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 name="Google Shape;828;p55"/>
            <p:cNvSpPr/>
            <p:nvPr/>
          </p:nvSpPr>
          <p:spPr>
            <a:xfrm>
              <a:off x="7000825" y="1939500"/>
              <a:ext cx="49775" cy="31575"/>
            </a:xfrm>
            <a:custGeom>
              <a:rect b="b" l="l" r="r" t="t"/>
              <a:pathLst>
                <a:path extrusionOk="0" fill="none" h="1263" w="1991">
                  <a:moveTo>
                    <a:pt x="1991" y="243"/>
                  </a:moveTo>
                  <a:lnTo>
                    <a:pt x="1991" y="243"/>
                  </a:lnTo>
                  <a:lnTo>
                    <a:pt x="1797" y="146"/>
                  </a:lnTo>
                  <a:lnTo>
                    <a:pt x="1554" y="49"/>
                  </a:lnTo>
                  <a:lnTo>
                    <a:pt x="1263" y="0"/>
                  </a:lnTo>
                  <a:lnTo>
                    <a:pt x="1020" y="0"/>
                  </a:lnTo>
                  <a:lnTo>
                    <a:pt x="1020" y="0"/>
                  </a:lnTo>
                  <a:lnTo>
                    <a:pt x="729" y="0"/>
                  </a:lnTo>
                  <a:lnTo>
                    <a:pt x="486" y="49"/>
                  </a:lnTo>
                  <a:lnTo>
                    <a:pt x="243" y="146"/>
                  </a:lnTo>
                  <a:lnTo>
                    <a:pt x="1" y="243"/>
                  </a:lnTo>
                  <a:lnTo>
                    <a:pt x="1020" y="1262"/>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 name="Google Shape;829;p55"/>
            <p:cNvSpPr/>
            <p:nvPr/>
          </p:nvSpPr>
          <p:spPr>
            <a:xfrm>
              <a:off x="7050575" y="19455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 name="Google Shape;830;p55"/>
            <p:cNvSpPr/>
            <p:nvPr/>
          </p:nvSpPr>
          <p:spPr>
            <a:xfrm>
              <a:off x="7000825" y="2012300"/>
              <a:ext cx="49775" cy="31575"/>
            </a:xfrm>
            <a:custGeom>
              <a:rect b="b" l="l" r="r" t="t"/>
              <a:pathLst>
                <a:path extrusionOk="0" h="1263" w="1991">
                  <a:moveTo>
                    <a:pt x="1020" y="1"/>
                  </a:moveTo>
                  <a:lnTo>
                    <a:pt x="1" y="1020"/>
                  </a:lnTo>
                  <a:lnTo>
                    <a:pt x="243" y="1117"/>
                  </a:lnTo>
                  <a:lnTo>
                    <a:pt x="486" y="1166"/>
                  </a:lnTo>
                  <a:lnTo>
                    <a:pt x="729" y="1263"/>
                  </a:lnTo>
                  <a:lnTo>
                    <a:pt x="1263" y="1263"/>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 name="Google Shape;831;p55"/>
            <p:cNvSpPr/>
            <p:nvPr/>
          </p:nvSpPr>
          <p:spPr>
            <a:xfrm>
              <a:off x="7000825" y="2012300"/>
              <a:ext cx="49775" cy="31575"/>
            </a:xfrm>
            <a:custGeom>
              <a:rect b="b" l="l" r="r" t="t"/>
              <a:pathLst>
                <a:path extrusionOk="0" fill="none" h="1263" w="1991">
                  <a:moveTo>
                    <a:pt x="1" y="1020"/>
                  </a:moveTo>
                  <a:lnTo>
                    <a:pt x="1" y="1020"/>
                  </a:lnTo>
                  <a:lnTo>
                    <a:pt x="243" y="1117"/>
                  </a:lnTo>
                  <a:lnTo>
                    <a:pt x="486" y="1166"/>
                  </a:lnTo>
                  <a:lnTo>
                    <a:pt x="729" y="1263"/>
                  </a:lnTo>
                  <a:lnTo>
                    <a:pt x="1020" y="1263"/>
                  </a:lnTo>
                  <a:lnTo>
                    <a:pt x="1020" y="1263"/>
                  </a:lnTo>
                  <a:lnTo>
                    <a:pt x="1263" y="1263"/>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 name="Google Shape;832;p55"/>
            <p:cNvSpPr/>
            <p:nvPr/>
          </p:nvSpPr>
          <p:spPr>
            <a:xfrm>
              <a:off x="7000825" y="2037800"/>
              <a:ext cx="25" cy="0"/>
            </a:xfrm>
            <a:custGeom>
              <a:rect b="b" l="l" r="r" t="t"/>
              <a:pathLst>
                <a:path extrusionOk="0" fill="none" h="0"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 name="Google Shape;833;p55"/>
            <p:cNvSpPr/>
            <p:nvPr/>
          </p:nvSpPr>
          <p:spPr>
            <a:xfrm>
              <a:off x="6974125" y="1966200"/>
              <a:ext cx="31575" cy="49775"/>
            </a:xfrm>
            <a:custGeom>
              <a:rect b="b" l="l" r="r" t="t"/>
              <a:pathLst>
                <a:path extrusionOk="0" h="1991" w="1263">
                  <a:moveTo>
                    <a:pt x="244" y="0"/>
                  </a:moveTo>
                  <a:lnTo>
                    <a:pt x="146" y="243"/>
                  </a:lnTo>
                  <a:lnTo>
                    <a:pt x="49" y="486"/>
                  </a:lnTo>
                  <a:lnTo>
                    <a:pt x="1" y="728"/>
                  </a:lnTo>
                  <a:lnTo>
                    <a:pt x="1" y="1020"/>
                  </a:lnTo>
                  <a:lnTo>
                    <a:pt x="1" y="1262"/>
                  </a:lnTo>
                  <a:lnTo>
                    <a:pt x="49" y="1553"/>
                  </a:lnTo>
                  <a:lnTo>
                    <a:pt x="146" y="1796"/>
                  </a:lnTo>
                  <a:lnTo>
                    <a:pt x="244" y="1990"/>
                  </a:lnTo>
                  <a:lnTo>
                    <a:pt x="1263" y="1020"/>
                  </a:lnTo>
                  <a:lnTo>
                    <a:pt x="2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 name="Google Shape;834;p55"/>
            <p:cNvSpPr/>
            <p:nvPr/>
          </p:nvSpPr>
          <p:spPr>
            <a:xfrm>
              <a:off x="6974125" y="1966200"/>
              <a:ext cx="31575" cy="49775"/>
            </a:xfrm>
            <a:custGeom>
              <a:rect b="b" l="l" r="r" t="t"/>
              <a:pathLst>
                <a:path extrusionOk="0" fill="none" h="1991" w="1263">
                  <a:moveTo>
                    <a:pt x="244" y="0"/>
                  </a:moveTo>
                  <a:lnTo>
                    <a:pt x="244" y="0"/>
                  </a:lnTo>
                  <a:lnTo>
                    <a:pt x="146" y="243"/>
                  </a:lnTo>
                  <a:lnTo>
                    <a:pt x="49" y="486"/>
                  </a:lnTo>
                  <a:lnTo>
                    <a:pt x="1" y="728"/>
                  </a:lnTo>
                  <a:lnTo>
                    <a:pt x="1" y="1020"/>
                  </a:lnTo>
                  <a:lnTo>
                    <a:pt x="1" y="1020"/>
                  </a:lnTo>
                  <a:lnTo>
                    <a:pt x="1" y="1262"/>
                  </a:lnTo>
                  <a:lnTo>
                    <a:pt x="49" y="1553"/>
                  </a:lnTo>
                  <a:lnTo>
                    <a:pt x="146" y="1796"/>
                  </a:lnTo>
                  <a:lnTo>
                    <a:pt x="244" y="1990"/>
                  </a:lnTo>
                  <a:lnTo>
                    <a:pt x="1263" y="1020"/>
                  </a:lnTo>
                  <a:lnTo>
                    <a:pt x="24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 name="Google Shape;835;p55"/>
            <p:cNvSpPr/>
            <p:nvPr/>
          </p:nvSpPr>
          <p:spPr>
            <a:xfrm>
              <a:off x="6980200" y="19662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 name="Google Shape;836;p55"/>
            <p:cNvSpPr/>
            <p:nvPr/>
          </p:nvSpPr>
          <p:spPr>
            <a:xfrm>
              <a:off x="6974125" y="2173700"/>
              <a:ext cx="31575" cy="49775"/>
            </a:xfrm>
            <a:custGeom>
              <a:rect b="b" l="l" r="r" t="t"/>
              <a:pathLst>
                <a:path extrusionOk="0" h="1991" w="1263">
                  <a:moveTo>
                    <a:pt x="244" y="0"/>
                  </a:moveTo>
                  <a:lnTo>
                    <a:pt x="146" y="243"/>
                  </a:lnTo>
                  <a:lnTo>
                    <a:pt x="49" y="486"/>
                  </a:lnTo>
                  <a:lnTo>
                    <a:pt x="1" y="728"/>
                  </a:lnTo>
                  <a:lnTo>
                    <a:pt x="1" y="1020"/>
                  </a:lnTo>
                  <a:lnTo>
                    <a:pt x="1" y="1262"/>
                  </a:lnTo>
                  <a:lnTo>
                    <a:pt x="49" y="1554"/>
                  </a:lnTo>
                  <a:lnTo>
                    <a:pt x="146" y="1796"/>
                  </a:lnTo>
                  <a:lnTo>
                    <a:pt x="244" y="1990"/>
                  </a:lnTo>
                  <a:lnTo>
                    <a:pt x="1263" y="1020"/>
                  </a:lnTo>
                  <a:lnTo>
                    <a:pt x="2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 name="Google Shape;837;p55"/>
            <p:cNvSpPr/>
            <p:nvPr/>
          </p:nvSpPr>
          <p:spPr>
            <a:xfrm>
              <a:off x="6974125" y="2173700"/>
              <a:ext cx="31575" cy="49775"/>
            </a:xfrm>
            <a:custGeom>
              <a:rect b="b" l="l" r="r" t="t"/>
              <a:pathLst>
                <a:path extrusionOk="0" fill="none" h="1991" w="1263">
                  <a:moveTo>
                    <a:pt x="244" y="0"/>
                  </a:moveTo>
                  <a:lnTo>
                    <a:pt x="244" y="0"/>
                  </a:lnTo>
                  <a:lnTo>
                    <a:pt x="146" y="243"/>
                  </a:lnTo>
                  <a:lnTo>
                    <a:pt x="49" y="486"/>
                  </a:lnTo>
                  <a:lnTo>
                    <a:pt x="1" y="728"/>
                  </a:lnTo>
                  <a:lnTo>
                    <a:pt x="1" y="1020"/>
                  </a:lnTo>
                  <a:lnTo>
                    <a:pt x="1" y="1020"/>
                  </a:lnTo>
                  <a:lnTo>
                    <a:pt x="1" y="1262"/>
                  </a:lnTo>
                  <a:lnTo>
                    <a:pt x="49" y="1554"/>
                  </a:lnTo>
                  <a:lnTo>
                    <a:pt x="146" y="1796"/>
                  </a:lnTo>
                  <a:lnTo>
                    <a:pt x="244" y="1990"/>
                  </a:lnTo>
                  <a:lnTo>
                    <a:pt x="1263" y="1020"/>
                  </a:lnTo>
                  <a:lnTo>
                    <a:pt x="24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 name="Google Shape;838;p55"/>
            <p:cNvSpPr/>
            <p:nvPr/>
          </p:nvSpPr>
          <p:spPr>
            <a:xfrm>
              <a:off x="6980200" y="21737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 name="Google Shape;839;p55"/>
            <p:cNvSpPr/>
            <p:nvPr/>
          </p:nvSpPr>
          <p:spPr>
            <a:xfrm>
              <a:off x="7208325" y="2219800"/>
              <a:ext cx="49775" cy="31575"/>
            </a:xfrm>
            <a:custGeom>
              <a:rect b="b" l="l" r="r" t="t"/>
              <a:pathLst>
                <a:path extrusionOk="0" h="1263" w="1991">
                  <a:moveTo>
                    <a:pt x="1020" y="1"/>
                  </a:moveTo>
                  <a:lnTo>
                    <a:pt x="1" y="1020"/>
                  </a:lnTo>
                  <a:lnTo>
                    <a:pt x="244" y="1117"/>
                  </a:lnTo>
                  <a:lnTo>
                    <a:pt x="486" y="1166"/>
                  </a:lnTo>
                  <a:lnTo>
                    <a:pt x="729" y="1214"/>
                  </a:lnTo>
                  <a:lnTo>
                    <a:pt x="1020" y="1263"/>
                  </a:lnTo>
                  <a:lnTo>
                    <a:pt x="1263" y="1214"/>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 name="Google Shape;840;p55"/>
            <p:cNvSpPr/>
            <p:nvPr/>
          </p:nvSpPr>
          <p:spPr>
            <a:xfrm>
              <a:off x="7208325" y="2219800"/>
              <a:ext cx="49775" cy="31575"/>
            </a:xfrm>
            <a:custGeom>
              <a:rect b="b" l="l" r="r" t="t"/>
              <a:pathLst>
                <a:path extrusionOk="0" fill="none" h="1263" w="1991">
                  <a:moveTo>
                    <a:pt x="1" y="1020"/>
                  </a:moveTo>
                  <a:lnTo>
                    <a:pt x="1" y="1020"/>
                  </a:lnTo>
                  <a:lnTo>
                    <a:pt x="244" y="1117"/>
                  </a:lnTo>
                  <a:lnTo>
                    <a:pt x="486" y="1166"/>
                  </a:lnTo>
                  <a:lnTo>
                    <a:pt x="729" y="1214"/>
                  </a:lnTo>
                  <a:lnTo>
                    <a:pt x="1020" y="1263"/>
                  </a:lnTo>
                  <a:lnTo>
                    <a:pt x="1020" y="1263"/>
                  </a:lnTo>
                  <a:lnTo>
                    <a:pt x="1263" y="1214"/>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 name="Google Shape;841;p55"/>
            <p:cNvSpPr/>
            <p:nvPr/>
          </p:nvSpPr>
          <p:spPr>
            <a:xfrm>
              <a:off x="7208325" y="22453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 name="Google Shape;842;p55"/>
            <p:cNvSpPr/>
            <p:nvPr/>
          </p:nvSpPr>
          <p:spPr>
            <a:xfrm>
              <a:off x="7000825" y="2219800"/>
              <a:ext cx="49775" cy="31575"/>
            </a:xfrm>
            <a:custGeom>
              <a:rect b="b" l="l" r="r" t="t"/>
              <a:pathLst>
                <a:path extrusionOk="0" h="1263" w="1991">
                  <a:moveTo>
                    <a:pt x="1020" y="1"/>
                  </a:moveTo>
                  <a:lnTo>
                    <a:pt x="1" y="1020"/>
                  </a:lnTo>
                  <a:lnTo>
                    <a:pt x="243" y="1117"/>
                  </a:lnTo>
                  <a:lnTo>
                    <a:pt x="486" y="1166"/>
                  </a:lnTo>
                  <a:lnTo>
                    <a:pt x="729" y="1214"/>
                  </a:lnTo>
                  <a:lnTo>
                    <a:pt x="1020" y="1263"/>
                  </a:lnTo>
                  <a:lnTo>
                    <a:pt x="1263" y="1214"/>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 name="Google Shape;843;p55"/>
            <p:cNvSpPr/>
            <p:nvPr/>
          </p:nvSpPr>
          <p:spPr>
            <a:xfrm>
              <a:off x="7000825" y="2219800"/>
              <a:ext cx="49775" cy="31575"/>
            </a:xfrm>
            <a:custGeom>
              <a:rect b="b" l="l" r="r" t="t"/>
              <a:pathLst>
                <a:path extrusionOk="0" fill="none" h="1263" w="1991">
                  <a:moveTo>
                    <a:pt x="1" y="1020"/>
                  </a:moveTo>
                  <a:lnTo>
                    <a:pt x="1" y="1020"/>
                  </a:lnTo>
                  <a:lnTo>
                    <a:pt x="243" y="1117"/>
                  </a:lnTo>
                  <a:lnTo>
                    <a:pt x="486" y="1166"/>
                  </a:lnTo>
                  <a:lnTo>
                    <a:pt x="729" y="1214"/>
                  </a:lnTo>
                  <a:lnTo>
                    <a:pt x="1020" y="1263"/>
                  </a:lnTo>
                  <a:lnTo>
                    <a:pt x="1020" y="1263"/>
                  </a:lnTo>
                  <a:lnTo>
                    <a:pt x="1263" y="1214"/>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 name="Google Shape;844;p55"/>
            <p:cNvSpPr/>
            <p:nvPr/>
          </p:nvSpPr>
          <p:spPr>
            <a:xfrm>
              <a:off x="7000825" y="22453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 name="Google Shape;845;p55"/>
            <p:cNvSpPr/>
            <p:nvPr/>
          </p:nvSpPr>
          <p:spPr>
            <a:xfrm>
              <a:off x="7046950" y="2173700"/>
              <a:ext cx="31575" cy="49775"/>
            </a:xfrm>
            <a:custGeom>
              <a:rect b="b" l="l" r="r" t="t"/>
              <a:pathLst>
                <a:path extrusionOk="0" h="1991" w="1263">
                  <a:moveTo>
                    <a:pt x="1020" y="0"/>
                  </a:moveTo>
                  <a:lnTo>
                    <a:pt x="0" y="1020"/>
                  </a:lnTo>
                  <a:lnTo>
                    <a:pt x="1020" y="1990"/>
                  </a:lnTo>
                  <a:lnTo>
                    <a:pt x="1117" y="1796"/>
                  </a:lnTo>
                  <a:lnTo>
                    <a:pt x="1165" y="1554"/>
                  </a:lnTo>
                  <a:lnTo>
                    <a:pt x="1262" y="1262"/>
                  </a:lnTo>
                  <a:lnTo>
                    <a:pt x="1262" y="1020"/>
                  </a:lnTo>
                  <a:lnTo>
                    <a:pt x="1262"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 name="Google Shape;846;p55"/>
            <p:cNvSpPr/>
            <p:nvPr/>
          </p:nvSpPr>
          <p:spPr>
            <a:xfrm>
              <a:off x="7046950" y="2173700"/>
              <a:ext cx="31575" cy="49775"/>
            </a:xfrm>
            <a:custGeom>
              <a:rect b="b" l="l" r="r" t="t"/>
              <a:pathLst>
                <a:path extrusionOk="0" fill="none" h="1991" w="1263">
                  <a:moveTo>
                    <a:pt x="1020" y="1990"/>
                  </a:moveTo>
                  <a:lnTo>
                    <a:pt x="1020" y="1990"/>
                  </a:lnTo>
                  <a:lnTo>
                    <a:pt x="1117" y="1796"/>
                  </a:lnTo>
                  <a:lnTo>
                    <a:pt x="1165" y="1554"/>
                  </a:lnTo>
                  <a:lnTo>
                    <a:pt x="1262" y="1262"/>
                  </a:lnTo>
                  <a:lnTo>
                    <a:pt x="1262" y="1020"/>
                  </a:lnTo>
                  <a:lnTo>
                    <a:pt x="1262" y="1020"/>
                  </a:lnTo>
                  <a:lnTo>
                    <a:pt x="1262"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 name="Google Shape;847;p55"/>
            <p:cNvSpPr/>
            <p:nvPr/>
          </p:nvSpPr>
          <p:spPr>
            <a:xfrm>
              <a:off x="7072425" y="22234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 name="Google Shape;848;p55"/>
            <p:cNvSpPr/>
            <p:nvPr/>
          </p:nvSpPr>
          <p:spPr>
            <a:xfrm>
              <a:off x="7000825" y="2147000"/>
              <a:ext cx="49775" cy="31575"/>
            </a:xfrm>
            <a:custGeom>
              <a:rect b="b" l="l" r="r" t="t"/>
              <a:pathLst>
                <a:path extrusionOk="0" h="1263" w="1991">
                  <a:moveTo>
                    <a:pt x="729" y="1"/>
                  </a:moveTo>
                  <a:lnTo>
                    <a:pt x="486" y="49"/>
                  </a:lnTo>
                  <a:lnTo>
                    <a:pt x="243" y="146"/>
                  </a:lnTo>
                  <a:lnTo>
                    <a:pt x="1" y="243"/>
                  </a:lnTo>
                  <a:lnTo>
                    <a:pt x="1020" y="1263"/>
                  </a:lnTo>
                  <a:lnTo>
                    <a:pt x="1991" y="243"/>
                  </a:lnTo>
                  <a:lnTo>
                    <a:pt x="1797" y="146"/>
                  </a:lnTo>
                  <a:lnTo>
                    <a:pt x="1554" y="49"/>
                  </a:lnTo>
                  <a:lnTo>
                    <a:pt x="126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55"/>
            <p:cNvSpPr/>
            <p:nvPr/>
          </p:nvSpPr>
          <p:spPr>
            <a:xfrm>
              <a:off x="7000825" y="2147000"/>
              <a:ext cx="49775" cy="31575"/>
            </a:xfrm>
            <a:custGeom>
              <a:rect b="b" l="l" r="r" t="t"/>
              <a:pathLst>
                <a:path extrusionOk="0" fill="none" h="1263" w="1991">
                  <a:moveTo>
                    <a:pt x="1991" y="243"/>
                  </a:moveTo>
                  <a:lnTo>
                    <a:pt x="1991" y="243"/>
                  </a:lnTo>
                  <a:lnTo>
                    <a:pt x="1797" y="146"/>
                  </a:lnTo>
                  <a:lnTo>
                    <a:pt x="1554" y="49"/>
                  </a:lnTo>
                  <a:lnTo>
                    <a:pt x="1263" y="1"/>
                  </a:lnTo>
                  <a:lnTo>
                    <a:pt x="1020" y="1"/>
                  </a:lnTo>
                  <a:lnTo>
                    <a:pt x="1020" y="1"/>
                  </a:lnTo>
                  <a:lnTo>
                    <a:pt x="729" y="1"/>
                  </a:lnTo>
                  <a:lnTo>
                    <a:pt x="486" y="49"/>
                  </a:lnTo>
                  <a:lnTo>
                    <a:pt x="243" y="146"/>
                  </a:lnTo>
                  <a:lnTo>
                    <a:pt x="1" y="243"/>
                  </a:lnTo>
                  <a:lnTo>
                    <a:pt x="1020" y="1263"/>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 name="Google Shape;850;p55"/>
            <p:cNvSpPr/>
            <p:nvPr/>
          </p:nvSpPr>
          <p:spPr>
            <a:xfrm>
              <a:off x="7050575" y="21530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 name="Google Shape;851;p55"/>
            <p:cNvSpPr/>
            <p:nvPr/>
          </p:nvSpPr>
          <p:spPr>
            <a:xfrm>
              <a:off x="7208325" y="2012300"/>
              <a:ext cx="49775" cy="31575"/>
            </a:xfrm>
            <a:custGeom>
              <a:rect b="b" l="l" r="r" t="t"/>
              <a:pathLst>
                <a:path extrusionOk="0" h="1263" w="1991">
                  <a:moveTo>
                    <a:pt x="1020" y="1"/>
                  </a:moveTo>
                  <a:lnTo>
                    <a:pt x="1" y="1020"/>
                  </a:lnTo>
                  <a:lnTo>
                    <a:pt x="244" y="1117"/>
                  </a:lnTo>
                  <a:lnTo>
                    <a:pt x="486" y="1166"/>
                  </a:lnTo>
                  <a:lnTo>
                    <a:pt x="729" y="1263"/>
                  </a:lnTo>
                  <a:lnTo>
                    <a:pt x="1263" y="1263"/>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 name="Google Shape;852;p55"/>
            <p:cNvSpPr/>
            <p:nvPr/>
          </p:nvSpPr>
          <p:spPr>
            <a:xfrm>
              <a:off x="7208325" y="2012300"/>
              <a:ext cx="49775" cy="31575"/>
            </a:xfrm>
            <a:custGeom>
              <a:rect b="b" l="l" r="r" t="t"/>
              <a:pathLst>
                <a:path extrusionOk="0" fill="none" h="1263" w="1991">
                  <a:moveTo>
                    <a:pt x="1" y="1020"/>
                  </a:moveTo>
                  <a:lnTo>
                    <a:pt x="1" y="1020"/>
                  </a:lnTo>
                  <a:lnTo>
                    <a:pt x="244" y="1117"/>
                  </a:lnTo>
                  <a:lnTo>
                    <a:pt x="486" y="1166"/>
                  </a:lnTo>
                  <a:lnTo>
                    <a:pt x="729" y="1263"/>
                  </a:lnTo>
                  <a:lnTo>
                    <a:pt x="1020" y="1263"/>
                  </a:lnTo>
                  <a:lnTo>
                    <a:pt x="1020" y="1263"/>
                  </a:lnTo>
                  <a:lnTo>
                    <a:pt x="1263" y="1263"/>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 name="Google Shape;853;p55"/>
            <p:cNvSpPr/>
            <p:nvPr/>
          </p:nvSpPr>
          <p:spPr>
            <a:xfrm>
              <a:off x="7208325" y="2037800"/>
              <a:ext cx="25" cy="0"/>
            </a:xfrm>
            <a:custGeom>
              <a:rect b="b" l="l" r="r" t="t"/>
              <a:pathLst>
                <a:path extrusionOk="0" fill="none" h="0"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55"/>
            <p:cNvSpPr/>
            <p:nvPr/>
          </p:nvSpPr>
          <p:spPr>
            <a:xfrm>
              <a:off x="7181650" y="2173700"/>
              <a:ext cx="31575" cy="49775"/>
            </a:xfrm>
            <a:custGeom>
              <a:rect b="b" l="l" r="r" t="t"/>
              <a:pathLst>
                <a:path extrusionOk="0" h="1991" w="1263">
                  <a:moveTo>
                    <a:pt x="243" y="0"/>
                  </a:moveTo>
                  <a:lnTo>
                    <a:pt x="146" y="243"/>
                  </a:lnTo>
                  <a:lnTo>
                    <a:pt x="49" y="486"/>
                  </a:lnTo>
                  <a:lnTo>
                    <a:pt x="0" y="728"/>
                  </a:lnTo>
                  <a:lnTo>
                    <a:pt x="0" y="1020"/>
                  </a:lnTo>
                  <a:lnTo>
                    <a:pt x="0" y="1262"/>
                  </a:lnTo>
                  <a:lnTo>
                    <a:pt x="49" y="1554"/>
                  </a:lnTo>
                  <a:lnTo>
                    <a:pt x="146" y="1796"/>
                  </a:lnTo>
                  <a:lnTo>
                    <a:pt x="243" y="1990"/>
                  </a:lnTo>
                  <a:lnTo>
                    <a:pt x="1262" y="1020"/>
                  </a:lnTo>
                  <a:lnTo>
                    <a:pt x="24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55"/>
            <p:cNvSpPr/>
            <p:nvPr/>
          </p:nvSpPr>
          <p:spPr>
            <a:xfrm>
              <a:off x="7181650" y="2173700"/>
              <a:ext cx="31575" cy="49775"/>
            </a:xfrm>
            <a:custGeom>
              <a:rect b="b" l="l" r="r" t="t"/>
              <a:pathLst>
                <a:path extrusionOk="0" fill="none" h="1991" w="1263">
                  <a:moveTo>
                    <a:pt x="243" y="0"/>
                  </a:moveTo>
                  <a:lnTo>
                    <a:pt x="243" y="0"/>
                  </a:lnTo>
                  <a:lnTo>
                    <a:pt x="146" y="243"/>
                  </a:lnTo>
                  <a:lnTo>
                    <a:pt x="49" y="486"/>
                  </a:lnTo>
                  <a:lnTo>
                    <a:pt x="0" y="728"/>
                  </a:lnTo>
                  <a:lnTo>
                    <a:pt x="0" y="1020"/>
                  </a:lnTo>
                  <a:lnTo>
                    <a:pt x="0" y="1020"/>
                  </a:lnTo>
                  <a:lnTo>
                    <a:pt x="0" y="1262"/>
                  </a:lnTo>
                  <a:lnTo>
                    <a:pt x="49" y="1554"/>
                  </a:lnTo>
                  <a:lnTo>
                    <a:pt x="146" y="1796"/>
                  </a:lnTo>
                  <a:lnTo>
                    <a:pt x="243" y="1990"/>
                  </a:lnTo>
                  <a:lnTo>
                    <a:pt x="1262" y="1020"/>
                  </a:lnTo>
                  <a:lnTo>
                    <a:pt x="243"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 name="Google Shape;856;p55"/>
            <p:cNvSpPr/>
            <p:nvPr/>
          </p:nvSpPr>
          <p:spPr>
            <a:xfrm>
              <a:off x="7187700" y="21737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 name="Google Shape;857;p55"/>
            <p:cNvSpPr/>
            <p:nvPr/>
          </p:nvSpPr>
          <p:spPr>
            <a:xfrm>
              <a:off x="7254450" y="1966200"/>
              <a:ext cx="31575" cy="49775"/>
            </a:xfrm>
            <a:custGeom>
              <a:rect b="b" l="l" r="r" t="t"/>
              <a:pathLst>
                <a:path extrusionOk="0" h="1991" w="1263">
                  <a:moveTo>
                    <a:pt x="1020" y="0"/>
                  </a:moveTo>
                  <a:lnTo>
                    <a:pt x="0" y="1020"/>
                  </a:lnTo>
                  <a:lnTo>
                    <a:pt x="1020" y="1990"/>
                  </a:lnTo>
                  <a:lnTo>
                    <a:pt x="1117" y="1796"/>
                  </a:lnTo>
                  <a:lnTo>
                    <a:pt x="1165" y="1553"/>
                  </a:lnTo>
                  <a:lnTo>
                    <a:pt x="1214" y="1262"/>
                  </a:lnTo>
                  <a:lnTo>
                    <a:pt x="1262" y="1020"/>
                  </a:lnTo>
                  <a:lnTo>
                    <a:pt x="1214"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 name="Google Shape;858;p55"/>
            <p:cNvSpPr/>
            <p:nvPr/>
          </p:nvSpPr>
          <p:spPr>
            <a:xfrm>
              <a:off x="7254450" y="1966200"/>
              <a:ext cx="31575" cy="49775"/>
            </a:xfrm>
            <a:custGeom>
              <a:rect b="b" l="l" r="r" t="t"/>
              <a:pathLst>
                <a:path extrusionOk="0" fill="none" h="1991" w="1263">
                  <a:moveTo>
                    <a:pt x="1020" y="1990"/>
                  </a:moveTo>
                  <a:lnTo>
                    <a:pt x="1020" y="1990"/>
                  </a:lnTo>
                  <a:lnTo>
                    <a:pt x="1117" y="1796"/>
                  </a:lnTo>
                  <a:lnTo>
                    <a:pt x="1165" y="1553"/>
                  </a:lnTo>
                  <a:lnTo>
                    <a:pt x="1214" y="1262"/>
                  </a:lnTo>
                  <a:lnTo>
                    <a:pt x="1262" y="1020"/>
                  </a:lnTo>
                  <a:lnTo>
                    <a:pt x="1262" y="1020"/>
                  </a:lnTo>
                  <a:lnTo>
                    <a:pt x="1214"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 name="Google Shape;859;p55"/>
            <p:cNvSpPr/>
            <p:nvPr/>
          </p:nvSpPr>
          <p:spPr>
            <a:xfrm>
              <a:off x="7279925" y="20159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 name="Google Shape;860;p55"/>
            <p:cNvSpPr/>
            <p:nvPr/>
          </p:nvSpPr>
          <p:spPr>
            <a:xfrm>
              <a:off x="7208325" y="1939500"/>
              <a:ext cx="49775" cy="31575"/>
            </a:xfrm>
            <a:custGeom>
              <a:rect b="b" l="l" r="r" t="t"/>
              <a:pathLst>
                <a:path extrusionOk="0" h="1263" w="1991">
                  <a:moveTo>
                    <a:pt x="729" y="0"/>
                  </a:moveTo>
                  <a:lnTo>
                    <a:pt x="486" y="49"/>
                  </a:lnTo>
                  <a:lnTo>
                    <a:pt x="244" y="146"/>
                  </a:lnTo>
                  <a:lnTo>
                    <a:pt x="1" y="243"/>
                  </a:lnTo>
                  <a:lnTo>
                    <a:pt x="1020" y="1262"/>
                  </a:lnTo>
                  <a:lnTo>
                    <a:pt x="1991" y="243"/>
                  </a:lnTo>
                  <a:lnTo>
                    <a:pt x="1797" y="146"/>
                  </a:lnTo>
                  <a:lnTo>
                    <a:pt x="1554" y="49"/>
                  </a:lnTo>
                  <a:lnTo>
                    <a:pt x="126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 name="Google Shape;861;p55"/>
            <p:cNvSpPr/>
            <p:nvPr/>
          </p:nvSpPr>
          <p:spPr>
            <a:xfrm>
              <a:off x="7208325" y="1939500"/>
              <a:ext cx="49775" cy="31575"/>
            </a:xfrm>
            <a:custGeom>
              <a:rect b="b" l="l" r="r" t="t"/>
              <a:pathLst>
                <a:path extrusionOk="0" fill="none" h="1263" w="1991">
                  <a:moveTo>
                    <a:pt x="1991" y="243"/>
                  </a:moveTo>
                  <a:lnTo>
                    <a:pt x="1991" y="243"/>
                  </a:lnTo>
                  <a:lnTo>
                    <a:pt x="1797" y="146"/>
                  </a:lnTo>
                  <a:lnTo>
                    <a:pt x="1554" y="49"/>
                  </a:lnTo>
                  <a:lnTo>
                    <a:pt x="1263" y="0"/>
                  </a:lnTo>
                  <a:lnTo>
                    <a:pt x="1020" y="0"/>
                  </a:lnTo>
                  <a:lnTo>
                    <a:pt x="1020" y="0"/>
                  </a:lnTo>
                  <a:lnTo>
                    <a:pt x="729" y="0"/>
                  </a:lnTo>
                  <a:lnTo>
                    <a:pt x="486" y="49"/>
                  </a:lnTo>
                  <a:lnTo>
                    <a:pt x="244" y="146"/>
                  </a:lnTo>
                  <a:lnTo>
                    <a:pt x="1" y="243"/>
                  </a:lnTo>
                  <a:lnTo>
                    <a:pt x="1020" y="1262"/>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 name="Google Shape;862;p55"/>
            <p:cNvSpPr/>
            <p:nvPr/>
          </p:nvSpPr>
          <p:spPr>
            <a:xfrm>
              <a:off x="7258100" y="1945575"/>
              <a:ext cx="0" cy="25"/>
            </a:xfrm>
            <a:custGeom>
              <a:rect b="b" l="l" r="r" t="t"/>
              <a:pathLst>
                <a:path extrusionOk="0" fill="none" h="1" w="0">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 name="Google Shape;863;p55"/>
            <p:cNvSpPr/>
            <p:nvPr/>
          </p:nvSpPr>
          <p:spPr>
            <a:xfrm>
              <a:off x="7181650" y="1966200"/>
              <a:ext cx="31575" cy="49775"/>
            </a:xfrm>
            <a:custGeom>
              <a:rect b="b" l="l" r="r" t="t"/>
              <a:pathLst>
                <a:path extrusionOk="0" h="1991" w="1263">
                  <a:moveTo>
                    <a:pt x="243" y="0"/>
                  </a:moveTo>
                  <a:lnTo>
                    <a:pt x="146" y="243"/>
                  </a:lnTo>
                  <a:lnTo>
                    <a:pt x="49" y="486"/>
                  </a:lnTo>
                  <a:lnTo>
                    <a:pt x="0" y="728"/>
                  </a:lnTo>
                  <a:lnTo>
                    <a:pt x="0" y="1020"/>
                  </a:lnTo>
                  <a:lnTo>
                    <a:pt x="0" y="1262"/>
                  </a:lnTo>
                  <a:lnTo>
                    <a:pt x="49" y="1553"/>
                  </a:lnTo>
                  <a:lnTo>
                    <a:pt x="146" y="1796"/>
                  </a:lnTo>
                  <a:lnTo>
                    <a:pt x="243" y="1990"/>
                  </a:lnTo>
                  <a:lnTo>
                    <a:pt x="1262" y="1020"/>
                  </a:lnTo>
                  <a:lnTo>
                    <a:pt x="24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 name="Google Shape;864;p55"/>
            <p:cNvSpPr/>
            <p:nvPr/>
          </p:nvSpPr>
          <p:spPr>
            <a:xfrm>
              <a:off x="7181650" y="1966200"/>
              <a:ext cx="31575" cy="49775"/>
            </a:xfrm>
            <a:custGeom>
              <a:rect b="b" l="l" r="r" t="t"/>
              <a:pathLst>
                <a:path extrusionOk="0" fill="none" h="1991" w="1263">
                  <a:moveTo>
                    <a:pt x="243" y="0"/>
                  </a:moveTo>
                  <a:lnTo>
                    <a:pt x="243" y="0"/>
                  </a:lnTo>
                  <a:lnTo>
                    <a:pt x="146" y="243"/>
                  </a:lnTo>
                  <a:lnTo>
                    <a:pt x="49" y="486"/>
                  </a:lnTo>
                  <a:lnTo>
                    <a:pt x="0" y="728"/>
                  </a:lnTo>
                  <a:lnTo>
                    <a:pt x="0" y="1020"/>
                  </a:lnTo>
                  <a:lnTo>
                    <a:pt x="0" y="1020"/>
                  </a:lnTo>
                  <a:lnTo>
                    <a:pt x="0" y="1262"/>
                  </a:lnTo>
                  <a:lnTo>
                    <a:pt x="49" y="1553"/>
                  </a:lnTo>
                  <a:lnTo>
                    <a:pt x="146" y="1796"/>
                  </a:lnTo>
                  <a:lnTo>
                    <a:pt x="243" y="1990"/>
                  </a:lnTo>
                  <a:lnTo>
                    <a:pt x="1262" y="1020"/>
                  </a:lnTo>
                  <a:lnTo>
                    <a:pt x="243"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 name="Google Shape;865;p55"/>
            <p:cNvSpPr/>
            <p:nvPr/>
          </p:nvSpPr>
          <p:spPr>
            <a:xfrm>
              <a:off x="7187700" y="19662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 name="Google Shape;866;p55"/>
            <p:cNvSpPr/>
            <p:nvPr/>
          </p:nvSpPr>
          <p:spPr>
            <a:xfrm>
              <a:off x="7254450" y="2173700"/>
              <a:ext cx="31575" cy="49775"/>
            </a:xfrm>
            <a:custGeom>
              <a:rect b="b" l="l" r="r" t="t"/>
              <a:pathLst>
                <a:path extrusionOk="0" h="1991" w="1263">
                  <a:moveTo>
                    <a:pt x="1020" y="0"/>
                  </a:moveTo>
                  <a:lnTo>
                    <a:pt x="0" y="1020"/>
                  </a:lnTo>
                  <a:lnTo>
                    <a:pt x="1020" y="1990"/>
                  </a:lnTo>
                  <a:lnTo>
                    <a:pt x="1117" y="1796"/>
                  </a:lnTo>
                  <a:lnTo>
                    <a:pt x="1165" y="1554"/>
                  </a:lnTo>
                  <a:lnTo>
                    <a:pt x="1214" y="1262"/>
                  </a:lnTo>
                  <a:lnTo>
                    <a:pt x="1262" y="1020"/>
                  </a:lnTo>
                  <a:lnTo>
                    <a:pt x="1214"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 name="Google Shape;867;p55"/>
            <p:cNvSpPr/>
            <p:nvPr/>
          </p:nvSpPr>
          <p:spPr>
            <a:xfrm>
              <a:off x="7254450" y="2173700"/>
              <a:ext cx="31575" cy="49775"/>
            </a:xfrm>
            <a:custGeom>
              <a:rect b="b" l="l" r="r" t="t"/>
              <a:pathLst>
                <a:path extrusionOk="0" fill="none" h="1991" w="1263">
                  <a:moveTo>
                    <a:pt x="1020" y="1990"/>
                  </a:moveTo>
                  <a:lnTo>
                    <a:pt x="1020" y="1990"/>
                  </a:lnTo>
                  <a:lnTo>
                    <a:pt x="1117" y="1796"/>
                  </a:lnTo>
                  <a:lnTo>
                    <a:pt x="1165" y="1554"/>
                  </a:lnTo>
                  <a:lnTo>
                    <a:pt x="1214" y="1262"/>
                  </a:lnTo>
                  <a:lnTo>
                    <a:pt x="1262" y="1020"/>
                  </a:lnTo>
                  <a:lnTo>
                    <a:pt x="1262" y="1020"/>
                  </a:lnTo>
                  <a:lnTo>
                    <a:pt x="1214"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 name="Google Shape;868;p55"/>
            <p:cNvSpPr/>
            <p:nvPr/>
          </p:nvSpPr>
          <p:spPr>
            <a:xfrm>
              <a:off x="7279925" y="22234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 name="Google Shape;869;p55"/>
            <p:cNvSpPr/>
            <p:nvPr/>
          </p:nvSpPr>
          <p:spPr>
            <a:xfrm>
              <a:off x="7208325" y="2147000"/>
              <a:ext cx="49775" cy="31575"/>
            </a:xfrm>
            <a:custGeom>
              <a:rect b="b" l="l" r="r" t="t"/>
              <a:pathLst>
                <a:path extrusionOk="0" h="1263" w="1991">
                  <a:moveTo>
                    <a:pt x="729" y="1"/>
                  </a:moveTo>
                  <a:lnTo>
                    <a:pt x="486" y="49"/>
                  </a:lnTo>
                  <a:lnTo>
                    <a:pt x="244" y="146"/>
                  </a:lnTo>
                  <a:lnTo>
                    <a:pt x="1" y="243"/>
                  </a:lnTo>
                  <a:lnTo>
                    <a:pt x="1020" y="1263"/>
                  </a:lnTo>
                  <a:lnTo>
                    <a:pt x="1991" y="243"/>
                  </a:lnTo>
                  <a:lnTo>
                    <a:pt x="1797" y="146"/>
                  </a:lnTo>
                  <a:lnTo>
                    <a:pt x="1554" y="49"/>
                  </a:lnTo>
                  <a:lnTo>
                    <a:pt x="126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 name="Google Shape;870;p55"/>
            <p:cNvSpPr/>
            <p:nvPr/>
          </p:nvSpPr>
          <p:spPr>
            <a:xfrm>
              <a:off x="7208325" y="2147000"/>
              <a:ext cx="49775" cy="31575"/>
            </a:xfrm>
            <a:custGeom>
              <a:rect b="b" l="l" r="r" t="t"/>
              <a:pathLst>
                <a:path extrusionOk="0" fill="none" h="1263" w="1991">
                  <a:moveTo>
                    <a:pt x="1991" y="243"/>
                  </a:moveTo>
                  <a:lnTo>
                    <a:pt x="1991" y="243"/>
                  </a:lnTo>
                  <a:lnTo>
                    <a:pt x="1797" y="146"/>
                  </a:lnTo>
                  <a:lnTo>
                    <a:pt x="1554" y="49"/>
                  </a:lnTo>
                  <a:lnTo>
                    <a:pt x="1263" y="1"/>
                  </a:lnTo>
                  <a:lnTo>
                    <a:pt x="1020" y="1"/>
                  </a:lnTo>
                  <a:lnTo>
                    <a:pt x="1020" y="1"/>
                  </a:lnTo>
                  <a:lnTo>
                    <a:pt x="729" y="1"/>
                  </a:lnTo>
                  <a:lnTo>
                    <a:pt x="486" y="49"/>
                  </a:lnTo>
                  <a:lnTo>
                    <a:pt x="244" y="146"/>
                  </a:lnTo>
                  <a:lnTo>
                    <a:pt x="1" y="243"/>
                  </a:lnTo>
                  <a:lnTo>
                    <a:pt x="1020" y="1263"/>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 name="Google Shape;871;p55"/>
            <p:cNvSpPr/>
            <p:nvPr/>
          </p:nvSpPr>
          <p:spPr>
            <a:xfrm>
              <a:off x="7258100" y="2153075"/>
              <a:ext cx="0" cy="25"/>
            </a:xfrm>
            <a:custGeom>
              <a:rect b="b" l="l" r="r" t="t"/>
              <a:pathLst>
                <a:path extrusionOk="0" fill="none" h="1" w="0">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 name="Google Shape;872;p55"/>
            <p:cNvSpPr/>
            <p:nvPr/>
          </p:nvSpPr>
          <p:spPr>
            <a:xfrm>
              <a:off x="6878275" y="1843625"/>
              <a:ext cx="503600" cy="503625"/>
            </a:xfrm>
            <a:custGeom>
              <a:rect b="b" l="l" r="r" t="t"/>
              <a:pathLst>
                <a:path extrusionOk="0" h="20145" w="20144">
                  <a:moveTo>
                    <a:pt x="8640" y="2379"/>
                  </a:moveTo>
                  <a:lnTo>
                    <a:pt x="9465" y="3204"/>
                  </a:lnTo>
                  <a:lnTo>
                    <a:pt x="8592" y="4078"/>
                  </a:lnTo>
                  <a:lnTo>
                    <a:pt x="8834" y="4466"/>
                  </a:lnTo>
                  <a:lnTo>
                    <a:pt x="9029" y="4952"/>
                  </a:lnTo>
                  <a:lnTo>
                    <a:pt x="9126" y="5437"/>
                  </a:lnTo>
                  <a:lnTo>
                    <a:pt x="9174" y="5923"/>
                  </a:lnTo>
                  <a:lnTo>
                    <a:pt x="9126" y="6408"/>
                  </a:lnTo>
                  <a:lnTo>
                    <a:pt x="9029" y="6893"/>
                  </a:lnTo>
                  <a:lnTo>
                    <a:pt x="8834" y="7379"/>
                  </a:lnTo>
                  <a:lnTo>
                    <a:pt x="8592" y="7767"/>
                  </a:lnTo>
                  <a:lnTo>
                    <a:pt x="9465" y="8641"/>
                  </a:lnTo>
                  <a:lnTo>
                    <a:pt x="8640" y="9466"/>
                  </a:lnTo>
                  <a:lnTo>
                    <a:pt x="7767" y="8592"/>
                  </a:lnTo>
                  <a:lnTo>
                    <a:pt x="7378" y="8835"/>
                  </a:lnTo>
                  <a:lnTo>
                    <a:pt x="6893" y="9029"/>
                  </a:lnTo>
                  <a:lnTo>
                    <a:pt x="6407" y="9126"/>
                  </a:lnTo>
                  <a:lnTo>
                    <a:pt x="5922" y="9175"/>
                  </a:lnTo>
                  <a:lnTo>
                    <a:pt x="5437" y="9126"/>
                  </a:lnTo>
                  <a:lnTo>
                    <a:pt x="4951" y="9029"/>
                  </a:lnTo>
                  <a:lnTo>
                    <a:pt x="4466" y="8835"/>
                  </a:lnTo>
                  <a:lnTo>
                    <a:pt x="4078" y="8592"/>
                  </a:lnTo>
                  <a:lnTo>
                    <a:pt x="3204" y="9466"/>
                  </a:lnTo>
                  <a:lnTo>
                    <a:pt x="2379" y="8641"/>
                  </a:lnTo>
                  <a:lnTo>
                    <a:pt x="3252" y="7767"/>
                  </a:lnTo>
                  <a:lnTo>
                    <a:pt x="3010" y="7379"/>
                  </a:lnTo>
                  <a:lnTo>
                    <a:pt x="2816" y="6893"/>
                  </a:lnTo>
                  <a:lnTo>
                    <a:pt x="2670" y="6408"/>
                  </a:lnTo>
                  <a:lnTo>
                    <a:pt x="2670" y="5923"/>
                  </a:lnTo>
                  <a:lnTo>
                    <a:pt x="2670" y="5437"/>
                  </a:lnTo>
                  <a:lnTo>
                    <a:pt x="2816" y="4952"/>
                  </a:lnTo>
                  <a:lnTo>
                    <a:pt x="3010" y="4466"/>
                  </a:lnTo>
                  <a:lnTo>
                    <a:pt x="3252" y="4078"/>
                  </a:lnTo>
                  <a:lnTo>
                    <a:pt x="2379" y="3204"/>
                  </a:lnTo>
                  <a:lnTo>
                    <a:pt x="3204" y="2379"/>
                  </a:lnTo>
                  <a:lnTo>
                    <a:pt x="4078" y="3253"/>
                  </a:lnTo>
                  <a:lnTo>
                    <a:pt x="4466" y="3010"/>
                  </a:lnTo>
                  <a:lnTo>
                    <a:pt x="4951" y="2816"/>
                  </a:lnTo>
                  <a:lnTo>
                    <a:pt x="5437" y="2670"/>
                  </a:lnTo>
                  <a:lnTo>
                    <a:pt x="6407" y="2670"/>
                  </a:lnTo>
                  <a:lnTo>
                    <a:pt x="6893" y="2816"/>
                  </a:lnTo>
                  <a:lnTo>
                    <a:pt x="7378" y="3010"/>
                  </a:lnTo>
                  <a:lnTo>
                    <a:pt x="7767" y="3253"/>
                  </a:lnTo>
                  <a:lnTo>
                    <a:pt x="8640" y="2379"/>
                  </a:lnTo>
                  <a:close/>
                  <a:moveTo>
                    <a:pt x="16940" y="2379"/>
                  </a:moveTo>
                  <a:lnTo>
                    <a:pt x="17766" y="3204"/>
                  </a:lnTo>
                  <a:lnTo>
                    <a:pt x="16892" y="4078"/>
                  </a:lnTo>
                  <a:lnTo>
                    <a:pt x="17135" y="4466"/>
                  </a:lnTo>
                  <a:lnTo>
                    <a:pt x="17329" y="4952"/>
                  </a:lnTo>
                  <a:lnTo>
                    <a:pt x="17426" y="5437"/>
                  </a:lnTo>
                  <a:lnTo>
                    <a:pt x="17474" y="5923"/>
                  </a:lnTo>
                  <a:lnTo>
                    <a:pt x="17426" y="6408"/>
                  </a:lnTo>
                  <a:lnTo>
                    <a:pt x="17329" y="6893"/>
                  </a:lnTo>
                  <a:lnTo>
                    <a:pt x="17135" y="7379"/>
                  </a:lnTo>
                  <a:lnTo>
                    <a:pt x="16892" y="7767"/>
                  </a:lnTo>
                  <a:lnTo>
                    <a:pt x="17766" y="8641"/>
                  </a:lnTo>
                  <a:lnTo>
                    <a:pt x="16940" y="9466"/>
                  </a:lnTo>
                  <a:lnTo>
                    <a:pt x="16067" y="8592"/>
                  </a:lnTo>
                  <a:lnTo>
                    <a:pt x="15630" y="8835"/>
                  </a:lnTo>
                  <a:lnTo>
                    <a:pt x="15193" y="9029"/>
                  </a:lnTo>
                  <a:lnTo>
                    <a:pt x="14708" y="9126"/>
                  </a:lnTo>
                  <a:lnTo>
                    <a:pt x="14222" y="9175"/>
                  </a:lnTo>
                  <a:lnTo>
                    <a:pt x="13688" y="9126"/>
                  </a:lnTo>
                  <a:lnTo>
                    <a:pt x="13251" y="9029"/>
                  </a:lnTo>
                  <a:lnTo>
                    <a:pt x="12766" y="8835"/>
                  </a:lnTo>
                  <a:lnTo>
                    <a:pt x="12378" y="8592"/>
                  </a:lnTo>
                  <a:lnTo>
                    <a:pt x="11504" y="9466"/>
                  </a:lnTo>
                  <a:lnTo>
                    <a:pt x="10679" y="8641"/>
                  </a:lnTo>
                  <a:lnTo>
                    <a:pt x="11553" y="7767"/>
                  </a:lnTo>
                  <a:lnTo>
                    <a:pt x="11310" y="7379"/>
                  </a:lnTo>
                  <a:lnTo>
                    <a:pt x="11116" y="6893"/>
                  </a:lnTo>
                  <a:lnTo>
                    <a:pt x="10970" y="6408"/>
                  </a:lnTo>
                  <a:lnTo>
                    <a:pt x="10970" y="5923"/>
                  </a:lnTo>
                  <a:lnTo>
                    <a:pt x="10970" y="5437"/>
                  </a:lnTo>
                  <a:lnTo>
                    <a:pt x="11116" y="4952"/>
                  </a:lnTo>
                  <a:lnTo>
                    <a:pt x="11310" y="4466"/>
                  </a:lnTo>
                  <a:lnTo>
                    <a:pt x="11553" y="4078"/>
                  </a:lnTo>
                  <a:lnTo>
                    <a:pt x="10679" y="3204"/>
                  </a:lnTo>
                  <a:lnTo>
                    <a:pt x="11504" y="2379"/>
                  </a:lnTo>
                  <a:lnTo>
                    <a:pt x="12378" y="3253"/>
                  </a:lnTo>
                  <a:lnTo>
                    <a:pt x="12766" y="3010"/>
                  </a:lnTo>
                  <a:lnTo>
                    <a:pt x="13251" y="2816"/>
                  </a:lnTo>
                  <a:lnTo>
                    <a:pt x="13688" y="2670"/>
                  </a:lnTo>
                  <a:lnTo>
                    <a:pt x="14708" y="2670"/>
                  </a:lnTo>
                  <a:lnTo>
                    <a:pt x="15193" y="2816"/>
                  </a:lnTo>
                  <a:lnTo>
                    <a:pt x="15630" y="3010"/>
                  </a:lnTo>
                  <a:lnTo>
                    <a:pt x="16067" y="3253"/>
                  </a:lnTo>
                  <a:lnTo>
                    <a:pt x="16940" y="2379"/>
                  </a:lnTo>
                  <a:close/>
                  <a:moveTo>
                    <a:pt x="8640" y="10679"/>
                  </a:moveTo>
                  <a:lnTo>
                    <a:pt x="9465" y="11504"/>
                  </a:lnTo>
                  <a:lnTo>
                    <a:pt x="8592" y="12378"/>
                  </a:lnTo>
                  <a:lnTo>
                    <a:pt x="8834" y="12767"/>
                  </a:lnTo>
                  <a:lnTo>
                    <a:pt x="9029" y="13252"/>
                  </a:lnTo>
                  <a:lnTo>
                    <a:pt x="9126" y="13689"/>
                  </a:lnTo>
                  <a:lnTo>
                    <a:pt x="9174" y="14223"/>
                  </a:lnTo>
                  <a:lnTo>
                    <a:pt x="9126" y="14708"/>
                  </a:lnTo>
                  <a:lnTo>
                    <a:pt x="9029" y="15193"/>
                  </a:lnTo>
                  <a:lnTo>
                    <a:pt x="8834" y="15630"/>
                  </a:lnTo>
                  <a:lnTo>
                    <a:pt x="8592" y="16067"/>
                  </a:lnTo>
                  <a:lnTo>
                    <a:pt x="9465" y="16941"/>
                  </a:lnTo>
                  <a:lnTo>
                    <a:pt x="8640" y="17766"/>
                  </a:lnTo>
                  <a:lnTo>
                    <a:pt x="7767" y="16892"/>
                  </a:lnTo>
                  <a:lnTo>
                    <a:pt x="7378" y="17135"/>
                  </a:lnTo>
                  <a:lnTo>
                    <a:pt x="6893" y="17329"/>
                  </a:lnTo>
                  <a:lnTo>
                    <a:pt x="6407" y="17426"/>
                  </a:lnTo>
                  <a:lnTo>
                    <a:pt x="5922" y="17475"/>
                  </a:lnTo>
                  <a:lnTo>
                    <a:pt x="5437" y="17426"/>
                  </a:lnTo>
                  <a:lnTo>
                    <a:pt x="4951" y="17329"/>
                  </a:lnTo>
                  <a:lnTo>
                    <a:pt x="4466" y="17135"/>
                  </a:lnTo>
                  <a:lnTo>
                    <a:pt x="4078" y="16892"/>
                  </a:lnTo>
                  <a:lnTo>
                    <a:pt x="3204" y="17766"/>
                  </a:lnTo>
                  <a:lnTo>
                    <a:pt x="2379" y="16941"/>
                  </a:lnTo>
                  <a:lnTo>
                    <a:pt x="3252" y="16067"/>
                  </a:lnTo>
                  <a:lnTo>
                    <a:pt x="3010" y="15630"/>
                  </a:lnTo>
                  <a:lnTo>
                    <a:pt x="2816" y="15193"/>
                  </a:lnTo>
                  <a:lnTo>
                    <a:pt x="2670" y="14708"/>
                  </a:lnTo>
                  <a:lnTo>
                    <a:pt x="2670" y="14223"/>
                  </a:lnTo>
                  <a:lnTo>
                    <a:pt x="2670" y="13689"/>
                  </a:lnTo>
                  <a:lnTo>
                    <a:pt x="2816" y="13252"/>
                  </a:lnTo>
                  <a:lnTo>
                    <a:pt x="3010" y="12767"/>
                  </a:lnTo>
                  <a:lnTo>
                    <a:pt x="3252" y="12378"/>
                  </a:lnTo>
                  <a:lnTo>
                    <a:pt x="2379" y="11504"/>
                  </a:lnTo>
                  <a:lnTo>
                    <a:pt x="3204" y="10679"/>
                  </a:lnTo>
                  <a:lnTo>
                    <a:pt x="4078" y="11553"/>
                  </a:lnTo>
                  <a:lnTo>
                    <a:pt x="4466" y="11310"/>
                  </a:lnTo>
                  <a:lnTo>
                    <a:pt x="4951" y="11116"/>
                  </a:lnTo>
                  <a:lnTo>
                    <a:pt x="5437" y="10971"/>
                  </a:lnTo>
                  <a:lnTo>
                    <a:pt x="6407" y="10971"/>
                  </a:lnTo>
                  <a:lnTo>
                    <a:pt x="6893" y="11116"/>
                  </a:lnTo>
                  <a:lnTo>
                    <a:pt x="7378" y="11310"/>
                  </a:lnTo>
                  <a:lnTo>
                    <a:pt x="7767" y="11553"/>
                  </a:lnTo>
                  <a:lnTo>
                    <a:pt x="8640" y="10679"/>
                  </a:lnTo>
                  <a:close/>
                  <a:moveTo>
                    <a:pt x="16940" y="10679"/>
                  </a:moveTo>
                  <a:lnTo>
                    <a:pt x="17766" y="11504"/>
                  </a:lnTo>
                  <a:lnTo>
                    <a:pt x="16892" y="12378"/>
                  </a:lnTo>
                  <a:lnTo>
                    <a:pt x="17135" y="12767"/>
                  </a:lnTo>
                  <a:lnTo>
                    <a:pt x="17329" y="13252"/>
                  </a:lnTo>
                  <a:lnTo>
                    <a:pt x="17426" y="13689"/>
                  </a:lnTo>
                  <a:lnTo>
                    <a:pt x="17474" y="14223"/>
                  </a:lnTo>
                  <a:lnTo>
                    <a:pt x="17426" y="14708"/>
                  </a:lnTo>
                  <a:lnTo>
                    <a:pt x="17329" y="15193"/>
                  </a:lnTo>
                  <a:lnTo>
                    <a:pt x="17135" y="15630"/>
                  </a:lnTo>
                  <a:lnTo>
                    <a:pt x="16892" y="16067"/>
                  </a:lnTo>
                  <a:lnTo>
                    <a:pt x="17766" y="16941"/>
                  </a:lnTo>
                  <a:lnTo>
                    <a:pt x="16940" y="17766"/>
                  </a:lnTo>
                  <a:lnTo>
                    <a:pt x="16067" y="16892"/>
                  </a:lnTo>
                  <a:lnTo>
                    <a:pt x="15630" y="17135"/>
                  </a:lnTo>
                  <a:lnTo>
                    <a:pt x="15193" y="17329"/>
                  </a:lnTo>
                  <a:lnTo>
                    <a:pt x="14708" y="17426"/>
                  </a:lnTo>
                  <a:lnTo>
                    <a:pt x="14222" y="17475"/>
                  </a:lnTo>
                  <a:lnTo>
                    <a:pt x="13688" y="17426"/>
                  </a:lnTo>
                  <a:lnTo>
                    <a:pt x="13251" y="17329"/>
                  </a:lnTo>
                  <a:lnTo>
                    <a:pt x="12766" y="17135"/>
                  </a:lnTo>
                  <a:lnTo>
                    <a:pt x="12378" y="16892"/>
                  </a:lnTo>
                  <a:lnTo>
                    <a:pt x="11504" y="17766"/>
                  </a:lnTo>
                  <a:lnTo>
                    <a:pt x="10679" y="16941"/>
                  </a:lnTo>
                  <a:lnTo>
                    <a:pt x="11553" y="16067"/>
                  </a:lnTo>
                  <a:lnTo>
                    <a:pt x="11310" y="15630"/>
                  </a:lnTo>
                  <a:lnTo>
                    <a:pt x="11116" y="15193"/>
                  </a:lnTo>
                  <a:lnTo>
                    <a:pt x="10970" y="14708"/>
                  </a:lnTo>
                  <a:lnTo>
                    <a:pt x="10970" y="14223"/>
                  </a:lnTo>
                  <a:lnTo>
                    <a:pt x="10970" y="13689"/>
                  </a:lnTo>
                  <a:lnTo>
                    <a:pt x="11116" y="13252"/>
                  </a:lnTo>
                  <a:lnTo>
                    <a:pt x="11310" y="12767"/>
                  </a:lnTo>
                  <a:lnTo>
                    <a:pt x="11553" y="12378"/>
                  </a:lnTo>
                  <a:lnTo>
                    <a:pt x="10679" y="11504"/>
                  </a:lnTo>
                  <a:lnTo>
                    <a:pt x="11504" y="10679"/>
                  </a:lnTo>
                  <a:lnTo>
                    <a:pt x="12378" y="11553"/>
                  </a:lnTo>
                  <a:lnTo>
                    <a:pt x="12766" y="11262"/>
                  </a:lnTo>
                  <a:lnTo>
                    <a:pt x="13251" y="11116"/>
                  </a:lnTo>
                  <a:lnTo>
                    <a:pt x="13688" y="10971"/>
                  </a:lnTo>
                  <a:lnTo>
                    <a:pt x="14708" y="10971"/>
                  </a:lnTo>
                  <a:lnTo>
                    <a:pt x="15193" y="11116"/>
                  </a:lnTo>
                  <a:lnTo>
                    <a:pt x="15630" y="11310"/>
                  </a:lnTo>
                  <a:lnTo>
                    <a:pt x="16067" y="11553"/>
                  </a:lnTo>
                  <a:lnTo>
                    <a:pt x="16940" y="10679"/>
                  </a:lnTo>
                  <a:close/>
                  <a:moveTo>
                    <a:pt x="0" y="1"/>
                  </a:moveTo>
                  <a:lnTo>
                    <a:pt x="0" y="20144"/>
                  </a:lnTo>
                  <a:lnTo>
                    <a:pt x="20144" y="20144"/>
                  </a:lnTo>
                  <a:lnTo>
                    <a:pt x="2014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 name="Google Shape;873;p55"/>
            <p:cNvSpPr/>
            <p:nvPr/>
          </p:nvSpPr>
          <p:spPr>
            <a:xfrm>
              <a:off x="6878275" y="1843625"/>
              <a:ext cx="503600" cy="503625"/>
            </a:xfrm>
            <a:custGeom>
              <a:rect b="b" l="l" r="r" t="t"/>
              <a:pathLst>
                <a:path extrusionOk="0" fill="none" h="20145" w="20144">
                  <a:moveTo>
                    <a:pt x="0" y="1"/>
                  </a:moveTo>
                  <a:lnTo>
                    <a:pt x="0" y="20144"/>
                  </a:lnTo>
                  <a:lnTo>
                    <a:pt x="20144" y="20144"/>
                  </a:lnTo>
                  <a:lnTo>
                    <a:pt x="20144" y="1"/>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 name="Google Shape;874;p55"/>
            <p:cNvSpPr/>
            <p:nvPr/>
          </p:nvSpPr>
          <p:spPr>
            <a:xfrm>
              <a:off x="6937725" y="2110600"/>
              <a:ext cx="177200" cy="177200"/>
            </a:xfrm>
            <a:custGeom>
              <a:rect b="b" l="l" r="r" t="t"/>
              <a:pathLst>
                <a:path extrusionOk="0" fill="none" h="7088" w="7088">
                  <a:moveTo>
                    <a:pt x="292" y="3544"/>
                  </a:moveTo>
                  <a:lnTo>
                    <a:pt x="292" y="3544"/>
                  </a:lnTo>
                  <a:lnTo>
                    <a:pt x="292" y="3010"/>
                  </a:lnTo>
                  <a:lnTo>
                    <a:pt x="438" y="2573"/>
                  </a:lnTo>
                  <a:lnTo>
                    <a:pt x="632" y="2088"/>
                  </a:lnTo>
                  <a:lnTo>
                    <a:pt x="874" y="1699"/>
                  </a:lnTo>
                  <a:lnTo>
                    <a:pt x="1" y="825"/>
                  </a:lnTo>
                  <a:lnTo>
                    <a:pt x="826" y="0"/>
                  </a:lnTo>
                  <a:lnTo>
                    <a:pt x="1700" y="874"/>
                  </a:lnTo>
                  <a:lnTo>
                    <a:pt x="1700" y="874"/>
                  </a:lnTo>
                  <a:lnTo>
                    <a:pt x="2088" y="631"/>
                  </a:lnTo>
                  <a:lnTo>
                    <a:pt x="2573" y="437"/>
                  </a:lnTo>
                  <a:lnTo>
                    <a:pt x="3059" y="292"/>
                  </a:lnTo>
                  <a:lnTo>
                    <a:pt x="3544" y="292"/>
                  </a:lnTo>
                  <a:lnTo>
                    <a:pt x="3544" y="292"/>
                  </a:lnTo>
                  <a:lnTo>
                    <a:pt x="4029" y="292"/>
                  </a:lnTo>
                  <a:lnTo>
                    <a:pt x="4515" y="437"/>
                  </a:lnTo>
                  <a:lnTo>
                    <a:pt x="5000" y="631"/>
                  </a:lnTo>
                  <a:lnTo>
                    <a:pt x="5389" y="874"/>
                  </a:lnTo>
                  <a:lnTo>
                    <a:pt x="6262" y="0"/>
                  </a:lnTo>
                  <a:lnTo>
                    <a:pt x="7087" y="825"/>
                  </a:lnTo>
                  <a:lnTo>
                    <a:pt x="6214" y="1699"/>
                  </a:lnTo>
                  <a:lnTo>
                    <a:pt x="6214" y="1699"/>
                  </a:lnTo>
                  <a:lnTo>
                    <a:pt x="6456" y="2088"/>
                  </a:lnTo>
                  <a:lnTo>
                    <a:pt x="6651" y="2573"/>
                  </a:lnTo>
                  <a:lnTo>
                    <a:pt x="6748" y="3010"/>
                  </a:lnTo>
                  <a:lnTo>
                    <a:pt x="6796" y="3544"/>
                  </a:lnTo>
                  <a:lnTo>
                    <a:pt x="6796" y="3544"/>
                  </a:lnTo>
                  <a:lnTo>
                    <a:pt x="6748" y="4029"/>
                  </a:lnTo>
                  <a:lnTo>
                    <a:pt x="6651" y="4514"/>
                  </a:lnTo>
                  <a:lnTo>
                    <a:pt x="6456" y="4951"/>
                  </a:lnTo>
                  <a:lnTo>
                    <a:pt x="6214" y="5388"/>
                  </a:lnTo>
                  <a:lnTo>
                    <a:pt x="7087" y="6262"/>
                  </a:lnTo>
                  <a:lnTo>
                    <a:pt x="6262" y="7087"/>
                  </a:lnTo>
                  <a:lnTo>
                    <a:pt x="5389" y="6213"/>
                  </a:lnTo>
                  <a:lnTo>
                    <a:pt x="5389" y="6213"/>
                  </a:lnTo>
                  <a:lnTo>
                    <a:pt x="5000" y="6456"/>
                  </a:lnTo>
                  <a:lnTo>
                    <a:pt x="4515" y="6650"/>
                  </a:lnTo>
                  <a:lnTo>
                    <a:pt x="4029" y="6747"/>
                  </a:lnTo>
                  <a:lnTo>
                    <a:pt x="3544" y="6796"/>
                  </a:lnTo>
                  <a:lnTo>
                    <a:pt x="3544" y="6796"/>
                  </a:lnTo>
                  <a:lnTo>
                    <a:pt x="3059" y="6747"/>
                  </a:lnTo>
                  <a:lnTo>
                    <a:pt x="2573" y="6650"/>
                  </a:lnTo>
                  <a:lnTo>
                    <a:pt x="2088" y="6456"/>
                  </a:lnTo>
                  <a:lnTo>
                    <a:pt x="1700" y="6213"/>
                  </a:lnTo>
                  <a:lnTo>
                    <a:pt x="826" y="7087"/>
                  </a:lnTo>
                  <a:lnTo>
                    <a:pt x="1" y="6262"/>
                  </a:lnTo>
                  <a:lnTo>
                    <a:pt x="874" y="5388"/>
                  </a:lnTo>
                  <a:lnTo>
                    <a:pt x="874" y="5388"/>
                  </a:lnTo>
                  <a:lnTo>
                    <a:pt x="632" y="4951"/>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 name="Google Shape;875;p55"/>
            <p:cNvSpPr/>
            <p:nvPr/>
          </p:nvSpPr>
          <p:spPr>
            <a:xfrm>
              <a:off x="6937725" y="1903100"/>
              <a:ext cx="177200" cy="177175"/>
            </a:xfrm>
            <a:custGeom>
              <a:rect b="b" l="l" r="r" t="t"/>
              <a:pathLst>
                <a:path extrusionOk="0" fill="none" h="7087" w="7088">
                  <a:moveTo>
                    <a:pt x="292" y="3544"/>
                  </a:moveTo>
                  <a:lnTo>
                    <a:pt x="292" y="3544"/>
                  </a:lnTo>
                  <a:lnTo>
                    <a:pt x="292" y="3058"/>
                  </a:lnTo>
                  <a:lnTo>
                    <a:pt x="438" y="2573"/>
                  </a:lnTo>
                  <a:lnTo>
                    <a:pt x="632" y="2087"/>
                  </a:lnTo>
                  <a:lnTo>
                    <a:pt x="874" y="1699"/>
                  </a:lnTo>
                  <a:lnTo>
                    <a:pt x="1" y="825"/>
                  </a:lnTo>
                  <a:lnTo>
                    <a:pt x="826" y="0"/>
                  </a:lnTo>
                  <a:lnTo>
                    <a:pt x="1700" y="874"/>
                  </a:lnTo>
                  <a:lnTo>
                    <a:pt x="1700" y="874"/>
                  </a:lnTo>
                  <a:lnTo>
                    <a:pt x="2088" y="631"/>
                  </a:lnTo>
                  <a:lnTo>
                    <a:pt x="2573" y="437"/>
                  </a:lnTo>
                  <a:lnTo>
                    <a:pt x="3059" y="291"/>
                  </a:lnTo>
                  <a:lnTo>
                    <a:pt x="3544" y="291"/>
                  </a:lnTo>
                  <a:lnTo>
                    <a:pt x="3544" y="291"/>
                  </a:lnTo>
                  <a:lnTo>
                    <a:pt x="4029" y="291"/>
                  </a:lnTo>
                  <a:lnTo>
                    <a:pt x="4515" y="437"/>
                  </a:lnTo>
                  <a:lnTo>
                    <a:pt x="5000" y="631"/>
                  </a:lnTo>
                  <a:lnTo>
                    <a:pt x="5389" y="874"/>
                  </a:lnTo>
                  <a:lnTo>
                    <a:pt x="6262" y="0"/>
                  </a:lnTo>
                  <a:lnTo>
                    <a:pt x="7087" y="825"/>
                  </a:lnTo>
                  <a:lnTo>
                    <a:pt x="6214" y="1699"/>
                  </a:lnTo>
                  <a:lnTo>
                    <a:pt x="6214" y="1699"/>
                  </a:lnTo>
                  <a:lnTo>
                    <a:pt x="6456" y="2087"/>
                  </a:lnTo>
                  <a:lnTo>
                    <a:pt x="6651" y="2573"/>
                  </a:lnTo>
                  <a:lnTo>
                    <a:pt x="6748" y="3058"/>
                  </a:lnTo>
                  <a:lnTo>
                    <a:pt x="6796" y="3544"/>
                  </a:lnTo>
                  <a:lnTo>
                    <a:pt x="6796" y="3544"/>
                  </a:lnTo>
                  <a:lnTo>
                    <a:pt x="6748" y="4029"/>
                  </a:lnTo>
                  <a:lnTo>
                    <a:pt x="6651" y="4514"/>
                  </a:lnTo>
                  <a:lnTo>
                    <a:pt x="6456" y="5000"/>
                  </a:lnTo>
                  <a:lnTo>
                    <a:pt x="6214" y="5388"/>
                  </a:lnTo>
                  <a:lnTo>
                    <a:pt x="7087" y="6262"/>
                  </a:lnTo>
                  <a:lnTo>
                    <a:pt x="6262" y="7087"/>
                  </a:lnTo>
                  <a:lnTo>
                    <a:pt x="5389" y="6213"/>
                  </a:lnTo>
                  <a:lnTo>
                    <a:pt x="5389" y="6213"/>
                  </a:lnTo>
                  <a:lnTo>
                    <a:pt x="5000" y="6456"/>
                  </a:lnTo>
                  <a:lnTo>
                    <a:pt x="4515" y="6650"/>
                  </a:lnTo>
                  <a:lnTo>
                    <a:pt x="4029" y="6747"/>
                  </a:lnTo>
                  <a:lnTo>
                    <a:pt x="3544" y="6796"/>
                  </a:lnTo>
                  <a:lnTo>
                    <a:pt x="3544" y="6796"/>
                  </a:lnTo>
                  <a:lnTo>
                    <a:pt x="3059" y="6747"/>
                  </a:lnTo>
                  <a:lnTo>
                    <a:pt x="2573" y="6650"/>
                  </a:lnTo>
                  <a:lnTo>
                    <a:pt x="2088" y="6456"/>
                  </a:lnTo>
                  <a:lnTo>
                    <a:pt x="1700" y="6213"/>
                  </a:lnTo>
                  <a:lnTo>
                    <a:pt x="826" y="7087"/>
                  </a:lnTo>
                  <a:lnTo>
                    <a:pt x="1" y="6262"/>
                  </a:lnTo>
                  <a:lnTo>
                    <a:pt x="874" y="5388"/>
                  </a:lnTo>
                  <a:lnTo>
                    <a:pt x="874" y="5388"/>
                  </a:lnTo>
                  <a:lnTo>
                    <a:pt x="632" y="5000"/>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55"/>
            <p:cNvSpPr/>
            <p:nvPr/>
          </p:nvSpPr>
          <p:spPr>
            <a:xfrm>
              <a:off x="7145225" y="2110600"/>
              <a:ext cx="177200" cy="177200"/>
            </a:xfrm>
            <a:custGeom>
              <a:rect b="b" l="l" r="r" t="t"/>
              <a:pathLst>
                <a:path extrusionOk="0" fill="none" h="7088" w="7088">
                  <a:moveTo>
                    <a:pt x="292" y="3544"/>
                  </a:moveTo>
                  <a:lnTo>
                    <a:pt x="292" y="3544"/>
                  </a:lnTo>
                  <a:lnTo>
                    <a:pt x="292" y="3010"/>
                  </a:lnTo>
                  <a:lnTo>
                    <a:pt x="438" y="2573"/>
                  </a:lnTo>
                  <a:lnTo>
                    <a:pt x="632" y="2088"/>
                  </a:lnTo>
                  <a:lnTo>
                    <a:pt x="875" y="1699"/>
                  </a:lnTo>
                  <a:lnTo>
                    <a:pt x="1" y="825"/>
                  </a:lnTo>
                  <a:lnTo>
                    <a:pt x="826" y="0"/>
                  </a:lnTo>
                  <a:lnTo>
                    <a:pt x="1700" y="874"/>
                  </a:lnTo>
                  <a:lnTo>
                    <a:pt x="1700" y="874"/>
                  </a:lnTo>
                  <a:lnTo>
                    <a:pt x="2088" y="583"/>
                  </a:lnTo>
                  <a:lnTo>
                    <a:pt x="2573" y="437"/>
                  </a:lnTo>
                  <a:lnTo>
                    <a:pt x="3010" y="292"/>
                  </a:lnTo>
                  <a:lnTo>
                    <a:pt x="3544" y="292"/>
                  </a:lnTo>
                  <a:lnTo>
                    <a:pt x="3544" y="292"/>
                  </a:lnTo>
                  <a:lnTo>
                    <a:pt x="4030" y="292"/>
                  </a:lnTo>
                  <a:lnTo>
                    <a:pt x="4515" y="437"/>
                  </a:lnTo>
                  <a:lnTo>
                    <a:pt x="4952" y="631"/>
                  </a:lnTo>
                  <a:lnTo>
                    <a:pt x="5389" y="874"/>
                  </a:lnTo>
                  <a:lnTo>
                    <a:pt x="6262" y="0"/>
                  </a:lnTo>
                  <a:lnTo>
                    <a:pt x="7088" y="825"/>
                  </a:lnTo>
                  <a:lnTo>
                    <a:pt x="6214" y="1699"/>
                  </a:lnTo>
                  <a:lnTo>
                    <a:pt x="6214" y="1699"/>
                  </a:lnTo>
                  <a:lnTo>
                    <a:pt x="6457" y="2088"/>
                  </a:lnTo>
                  <a:lnTo>
                    <a:pt x="6651" y="2573"/>
                  </a:lnTo>
                  <a:lnTo>
                    <a:pt x="6748" y="3010"/>
                  </a:lnTo>
                  <a:lnTo>
                    <a:pt x="6796" y="3544"/>
                  </a:lnTo>
                  <a:lnTo>
                    <a:pt x="6796" y="3544"/>
                  </a:lnTo>
                  <a:lnTo>
                    <a:pt x="6748" y="4029"/>
                  </a:lnTo>
                  <a:lnTo>
                    <a:pt x="6651" y="4514"/>
                  </a:lnTo>
                  <a:lnTo>
                    <a:pt x="6457" y="4951"/>
                  </a:lnTo>
                  <a:lnTo>
                    <a:pt x="6214" y="5388"/>
                  </a:lnTo>
                  <a:lnTo>
                    <a:pt x="7088" y="6262"/>
                  </a:lnTo>
                  <a:lnTo>
                    <a:pt x="6262" y="7087"/>
                  </a:lnTo>
                  <a:lnTo>
                    <a:pt x="5389" y="6213"/>
                  </a:lnTo>
                  <a:lnTo>
                    <a:pt x="5389" y="6213"/>
                  </a:lnTo>
                  <a:lnTo>
                    <a:pt x="4952" y="6456"/>
                  </a:lnTo>
                  <a:lnTo>
                    <a:pt x="4515" y="6650"/>
                  </a:lnTo>
                  <a:lnTo>
                    <a:pt x="4030" y="6747"/>
                  </a:lnTo>
                  <a:lnTo>
                    <a:pt x="3544" y="6796"/>
                  </a:lnTo>
                  <a:lnTo>
                    <a:pt x="3544" y="6796"/>
                  </a:lnTo>
                  <a:lnTo>
                    <a:pt x="3010" y="6747"/>
                  </a:lnTo>
                  <a:lnTo>
                    <a:pt x="2573" y="6650"/>
                  </a:lnTo>
                  <a:lnTo>
                    <a:pt x="2088" y="6456"/>
                  </a:lnTo>
                  <a:lnTo>
                    <a:pt x="1700" y="6213"/>
                  </a:lnTo>
                  <a:lnTo>
                    <a:pt x="826" y="7087"/>
                  </a:lnTo>
                  <a:lnTo>
                    <a:pt x="1" y="6262"/>
                  </a:lnTo>
                  <a:lnTo>
                    <a:pt x="875" y="5388"/>
                  </a:lnTo>
                  <a:lnTo>
                    <a:pt x="875" y="5388"/>
                  </a:lnTo>
                  <a:lnTo>
                    <a:pt x="632" y="4951"/>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 name="Google Shape;877;p55"/>
            <p:cNvSpPr/>
            <p:nvPr/>
          </p:nvSpPr>
          <p:spPr>
            <a:xfrm>
              <a:off x="7145225" y="1903100"/>
              <a:ext cx="177200" cy="177175"/>
            </a:xfrm>
            <a:custGeom>
              <a:rect b="b" l="l" r="r" t="t"/>
              <a:pathLst>
                <a:path extrusionOk="0" fill="none" h="7087" w="7088">
                  <a:moveTo>
                    <a:pt x="292" y="3544"/>
                  </a:moveTo>
                  <a:lnTo>
                    <a:pt x="292" y="3544"/>
                  </a:lnTo>
                  <a:lnTo>
                    <a:pt x="292" y="3058"/>
                  </a:lnTo>
                  <a:lnTo>
                    <a:pt x="438" y="2573"/>
                  </a:lnTo>
                  <a:lnTo>
                    <a:pt x="632" y="2087"/>
                  </a:lnTo>
                  <a:lnTo>
                    <a:pt x="875" y="1699"/>
                  </a:lnTo>
                  <a:lnTo>
                    <a:pt x="1" y="825"/>
                  </a:lnTo>
                  <a:lnTo>
                    <a:pt x="826" y="0"/>
                  </a:lnTo>
                  <a:lnTo>
                    <a:pt x="1700" y="874"/>
                  </a:lnTo>
                  <a:lnTo>
                    <a:pt x="1700" y="874"/>
                  </a:lnTo>
                  <a:lnTo>
                    <a:pt x="2088" y="631"/>
                  </a:lnTo>
                  <a:lnTo>
                    <a:pt x="2573" y="437"/>
                  </a:lnTo>
                  <a:lnTo>
                    <a:pt x="3010" y="291"/>
                  </a:lnTo>
                  <a:lnTo>
                    <a:pt x="3544" y="291"/>
                  </a:lnTo>
                  <a:lnTo>
                    <a:pt x="3544" y="291"/>
                  </a:lnTo>
                  <a:lnTo>
                    <a:pt x="4030" y="291"/>
                  </a:lnTo>
                  <a:lnTo>
                    <a:pt x="4515" y="437"/>
                  </a:lnTo>
                  <a:lnTo>
                    <a:pt x="4952" y="631"/>
                  </a:lnTo>
                  <a:lnTo>
                    <a:pt x="5389" y="874"/>
                  </a:lnTo>
                  <a:lnTo>
                    <a:pt x="6262" y="0"/>
                  </a:lnTo>
                  <a:lnTo>
                    <a:pt x="7088" y="825"/>
                  </a:lnTo>
                  <a:lnTo>
                    <a:pt x="6214" y="1699"/>
                  </a:lnTo>
                  <a:lnTo>
                    <a:pt x="6214" y="1699"/>
                  </a:lnTo>
                  <a:lnTo>
                    <a:pt x="6457" y="2087"/>
                  </a:lnTo>
                  <a:lnTo>
                    <a:pt x="6651" y="2573"/>
                  </a:lnTo>
                  <a:lnTo>
                    <a:pt x="6748" y="3058"/>
                  </a:lnTo>
                  <a:lnTo>
                    <a:pt x="6796" y="3544"/>
                  </a:lnTo>
                  <a:lnTo>
                    <a:pt x="6796" y="3544"/>
                  </a:lnTo>
                  <a:lnTo>
                    <a:pt x="6748" y="4029"/>
                  </a:lnTo>
                  <a:lnTo>
                    <a:pt x="6651" y="4514"/>
                  </a:lnTo>
                  <a:lnTo>
                    <a:pt x="6457" y="5000"/>
                  </a:lnTo>
                  <a:lnTo>
                    <a:pt x="6214" y="5388"/>
                  </a:lnTo>
                  <a:lnTo>
                    <a:pt x="7088" y="6262"/>
                  </a:lnTo>
                  <a:lnTo>
                    <a:pt x="6262" y="7087"/>
                  </a:lnTo>
                  <a:lnTo>
                    <a:pt x="5389" y="6213"/>
                  </a:lnTo>
                  <a:lnTo>
                    <a:pt x="5389" y="6213"/>
                  </a:lnTo>
                  <a:lnTo>
                    <a:pt x="4952" y="6456"/>
                  </a:lnTo>
                  <a:lnTo>
                    <a:pt x="4515" y="6650"/>
                  </a:lnTo>
                  <a:lnTo>
                    <a:pt x="4030" y="6747"/>
                  </a:lnTo>
                  <a:lnTo>
                    <a:pt x="3544" y="6796"/>
                  </a:lnTo>
                  <a:lnTo>
                    <a:pt x="3544" y="6796"/>
                  </a:lnTo>
                  <a:lnTo>
                    <a:pt x="3010" y="6747"/>
                  </a:lnTo>
                  <a:lnTo>
                    <a:pt x="2573" y="6650"/>
                  </a:lnTo>
                  <a:lnTo>
                    <a:pt x="2088" y="6456"/>
                  </a:lnTo>
                  <a:lnTo>
                    <a:pt x="1700" y="6213"/>
                  </a:lnTo>
                  <a:lnTo>
                    <a:pt x="826" y="7087"/>
                  </a:lnTo>
                  <a:lnTo>
                    <a:pt x="1" y="6262"/>
                  </a:lnTo>
                  <a:lnTo>
                    <a:pt x="875" y="5388"/>
                  </a:lnTo>
                  <a:lnTo>
                    <a:pt x="875" y="5388"/>
                  </a:lnTo>
                  <a:lnTo>
                    <a:pt x="632" y="5000"/>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 name="Google Shape;878;p55"/>
            <p:cNvSpPr/>
            <p:nvPr/>
          </p:nvSpPr>
          <p:spPr>
            <a:xfrm>
              <a:off x="7152525" y="19916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 name="Google Shape;879;p55"/>
          <p:cNvGrpSpPr/>
          <p:nvPr/>
        </p:nvGrpSpPr>
        <p:grpSpPr>
          <a:xfrm>
            <a:off x="14007925" y="6296900"/>
            <a:ext cx="274022" cy="386784"/>
            <a:chOff x="6951075" y="2625100"/>
            <a:chExt cx="356800" cy="503625"/>
          </a:xfrm>
        </p:grpSpPr>
        <p:sp>
          <p:nvSpPr>
            <p:cNvPr id="880" name="Google Shape;880;p55"/>
            <p:cNvSpPr/>
            <p:nvPr/>
          </p:nvSpPr>
          <p:spPr>
            <a:xfrm>
              <a:off x="7144025" y="2625100"/>
              <a:ext cx="163850" cy="326450"/>
            </a:xfrm>
            <a:custGeom>
              <a:rect b="b" l="l" r="r" t="t"/>
              <a:pathLst>
                <a:path extrusionOk="0" h="13058" w="6554">
                  <a:moveTo>
                    <a:pt x="2379" y="2379"/>
                  </a:moveTo>
                  <a:lnTo>
                    <a:pt x="2379" y="11893"/>
                  </a:lnTo>
                  <a:lnTo>
                    <a:pt x="1165" y="11893"/>
                  </a:lnTo>
                  <a:lnTo>
                    <a:pt x="1165" y="2379"/>
                  </a:lnTo>
                  <a:close/>
                  <a:moveTo>
                    <a:pt x="0" y="1"/>
                  </a:moveTo>
                  <a:lnTo>
                    <a:pt x="0" y="13058"/>
                  </a:lnTo>
                  <a:lnTo>
                    <a:pt x="6553" y="13058"/>
                  </a:lnTo>
                  <a:lnTo>
                    <a:pt x="655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 name="Google Shape;881;p55"/>
            <p:cNvSpPr/>
            <p:nvPr/>
          </p:nvSpPr>
          <p:spPr>
            <a:xfrm>
              <a:off x="7144025" y="2625100"/>
              <a:ext cx="163850" cy="326450"/>
            </a:xfrm>
            <a:custGeom>
              <a:rect b="b" l="l" r="r" t="t"/>
              <a:pathLst>
                <a:path extrusionOk="0" fill="none" h="13058" w="6554">
                  <a:moveTo>
                    <a:pt x="0" y="13058"/>
                  </a:moveTo>
                  <a:lnTo>
                    <a:pt x="6553" y="13058"/>
                  </a:lnTo>
                  <a:lnTo>
                    <a:pt x="6553" y="1"/>
                  </a:lnTo>
                  <a:lnTo>
                    <a:pt x="0" y="1"/>
                  </a:lnTo>
                  <a:lnTo>
                    <a:pt x="0" y="1305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 name="Google Shape;882;p55"/>
            <p:cNvSpPr/>
            <p:nvPr/>
          </p:nvSpPr>
          <p:spPr>
            <a:xfrm>
              <a:off x="7173150" y="2684575"/>
              <a:ext cx="30350" cy="237850"/>
            </a:xfrm>
            <a:custGeom>
              <a:rect b="b" l="l" r="r" t="t"/>
              <a:pathLst>
                <a:path extrusionOk="0" fill="none" h="9514" w="1214">
                  <a:moveTo>
                    <a:pt x="1214" y="9514"/>
                  </a:moveTo>
                  <a:lnTo>
                    <a:pt x="0" y="9514"/>
                  </a:lnTo>
                  <a:lnTo>
                    <a:pt x="0" y="0"/>
                  </a:lnTo>
                  <a:lnTo>
                    <a:pt x="1214" y="0"/>
                  </a:lnTo>
                  <a:lnTo>
                    <a:pt x="1214" y="95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 name="Google Shape;883;p55"/>
            <p:cNvSpPr/>
            <p:nvPr/>
          </p:nvSpPr>
          <p:spPr>
            <a:xfrm>
              <a:off x="7203475" y="29224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 name="Google Shape;884;p55"/>
            <p:cNvSpPr/>
            <p:nvPr/>
          </p:nvSpPr>
          <p:spPr>
            <a:xfrm>
              <a:off x="7144025" y="2980650"/>
              <a:ext cx="163850" cy="148075"/>
            </a:xfrm>
            <a:custGeom>
              <a:rect b="b" l="l" r="r" t="t"/>
              <a:pathLst>
                <a:path extrusionOk="0" h="5923" w="6554">
                  <a:moveTo>
                    <a:pt x="2379" y="1214"/>
                  </a:moveTo>
                  <a:lnTo>
                    <a:pt x="2379" y="3544"/>
                  </a:lnTo>
                  <a:lnTo>
                    <a:pt x="1165" y="3544"/>
                  </a:lnTo>
                  <a:lnTo>
                    <a:pt x="1165" y="1214"/>
                  </a:lnTo>
                  <a:close/>
                  <a:moveTo>
                    <a:pt x="0" y="1"/>
                  </a:moveTo>
                  <a:lnTo>
                    <a:pt x="0" y="5922"/>
                  </a:lnTo>
                  <a:lnTo>
                    <a:pt x="6553" y="5922"/>
                  </a:lnTo>
                  <a:lnTo>
                    <a:pt x="655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 name="Google Shape;885;p55"/>
            <p:cNvSpPr/>
            <p:nvPr/>
          </p:nvSpPr>
          <p:spPr>
            <a:xfrm>
              <a:off x="7144025" y="2980650"/>
              <a:ext cx="163850" cy="148075"/>
            </a:xfrm>
            <a:custGeom>
              <a:rect b="b" l="l" r="r" t="t"/>
              <a:pathLst>
                <a:path extrusionOk="0" fill="none" h="5923" w="6554">
                  <a:moveTo>
                    <a:pt x="0" y="1"/>
                  </a:moveTo>
                  <a:lnTo>
                    <a:pt x="0" y="5922"/>
                  </a:lnTo>
                  <a:lnTo>
                    <a:pt x="6553" y="5922"/>
                  </a:lnTo>
                  <a:lnTo>
                    <a:pt x="6553" y="1"/>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 name="Google Shape;886;p55"/>
            <p:cNvSpPr/>
            <p:nvPr/>
          </p:nvSpPr>
          <p:spPr>
            <a:xfrm>
              <a:off x="7173150" y="3011000"/>
              <a:ext cx="30350" cy="58275"/>
            </a:xfrm>
            <a:custGeom>
              <a:rect b="b" l="l" r="r" t="t"/>
              <a:pathLst>
                <a:path extrusionOk="0" fill="none" h="2331" w="1214">
                  <a:moveTo>
                    <a:pt x="0" y="0"/>
                  </a:moveTo>
                  <a:lnTo>
                    <a:pt x="1214" y="0"/>
                  </a:lnTo>
                  <a:lnTo>
                    <a:pt x="1214" y="2330"/>
                  </a:lnTo>
                  <a:lnTo>
                    <a:pt x="0" y="2330"/>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 name="Google Shape;887;p55"/>
            <p:cNvSpPr/>
            <p:nvPr/>
          </p:nvSpPr>
          <p:spPr>
            <a:xfrm>
              <a:off x="7173150" y="30110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 name="Google Shape;888;p55"/>
            <p:cNvSpPr/>
            <p:nvPr/>
          </p:nvSpPr>
          <p:spPr>
            <a:xfrm>
              <a:off x="6951075" y="2980650"/>
              <a:ext cx="163850" cy="148075"/>
            </a:xfrm>
            <a:custGeom>
              <a:rect b="b" l="l" r="r" t="t"/>
              <a:pathLst>
                <a:path extrusionOk="0" h="5923" w="6554">
                  <a:moveTo>
                    <a:pt x="5340" y="1214"/>
                  </a:moveTo>
                  <a:lnTo>
                    <a:pt x="5340" y="3544"/>
                  </a:lnTo>
                  <a:lnTo>
                    <a:pt x="4175" y="3544"/>
                  </a:lnTo>
                  <a:lnTo>
                    <a:pt x="4175" y="1214"/>
                  </a:lnTo>
                  <a:close/>
                  <a:moveTo>
                    <a:pt x="1" y="1"/>
                  </a:moveTo>
                  <a:lnTo>
                    <a:pt x="1" y="5922"/>
                  </a:lnTo>
                  <a:lnTo>
                    <a:pt x="6553" y="5922"/>
                  </a:lnTo>
                  <a:lnTo>
                    <a:pt x="655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 name="Google Shape;889;p55"/>
            <p:cNvSpPr/>
            <p:nvPr/>
          </p:nvSpPr>
          <p:spPr>
            <a:xfrm>
              <a:off x="6951075" y="2980650"/>
              <a:ext cx="163850" cy="148075"/>
            </a:xfrm>
            <a:custGeom>
              <a:rect b="b" l="l" r="r" t="t"/>
              <a:pathLst>
                <a:path extrusionOk="0" fill="none" h="5923" w="6554">
                  <a:moveTo>
                    <a:pt x="6553" y="1"/>
                  </a:moveTo>
                  <a:lnTo>
                    <a:pt x="1" y="1"/>
                  </a:lnTo>
                  <a:lnTo>
                    <a:pt x="1" y="5922"/>
                  </a:lnTo>
                  <a:lnTo>
                    <a:pt x="6553" y="5922"/>
                  </a:lnTo>
                  <a:lnTo>
                    <a:pt x="6553"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 name="Google Shape;890;p55"/>
            <p:cNvSpPr/>
            <p:nvPr/>
          </p:nvSpPr>
          <p:spPr>
            <a:xfrm>
              <a:off x="7055425" y="3011000"/>
              <a:ext cx="29150" cy="58275"/>
            </a:xfrm>
            <a:custGeom>
              <a:rect b="b" l="l" r="r" t="t"/>
              <a:pathLst>
                <a:path extrusionOk="0" fill="none" h="2331" w="1166">
                  <a:moveTo>
                    <a:pt x="1" y="0"/>
                  </a:moveTo>
                  <a:lnTo>
                    <a:pt x="1166" y="0"/>
                  </a:lnTo>
                  <a:lnTo>
                    <a:pt x="1166" y="2330"/>
                  </a:lnTo>
                  <a:lnTo>
                    <a:pt x="1" y="2330"/>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 name="Google Shape;891;p55"/>
            <p:cNvSpPr/>
            <p:nvPr/>
          </p:nvSpPr>
          <p:spPr>
            <a:xfrm>
              <a:off x="7055425" y="30110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 name="Google Shape;892;p55"/>
            <p:cNvSpPr/>
            <p:nvPr/>
          </p:nvSpPr>
          <p:spPr>
            <a:xfrm>
              <a:off x="6951075" y="2625100"/>
              <a:ext cx="163850" cy="326450"/>
            </a:xfrm>
            <a:custGeom>
              <a:rect b="b" l="l" r="r" t="t"/>
              <a:pathLst>
                <a:path extrusionOk="0" h="13058" w="6554">
                  <a:moveTo>
                    <a:pt x="5340" y="2379"/>
                  </a:moveTo>
                  <a:lnTo>
                    <a:pt x="5340" y="11893"/>
                  </a:lnTo>
                  <a:lnTo>
                    <a:pt x="4175" y="11893"/>
                  </a:lnTo>
                  <a:lnTo>
                    <a:pt x="4175" y="2379"/>
                  </a:lnTo>
                  <a:close/>
                  <a:moveTo>
                    <a:pt x="1" y="1"/>
                  </a:moveTo>
                  <a:lnTo>
                    <a:pt x="1" y="13058"/>
                  </a:lnTo>
                  <a:lnTo>
                    <a:pt x="6553" y="13058"/>
                  </a:lnTo>
                  <a:lnTo>
                    <a:pt x="655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 name="Google Shape;893;p55"/>
            <p:cNvSpPr/>
            <p:nvPr/>
          </p:nvSpPr>
          <p:spPr>
            <a:xfrm>
              <a:off x="6951075" y="2625100"/>
              <a:ext cx="163850" cy="326450"/>
            </a:xfrm>
            <a:custGeom>
              <a:rect b="b" l="l" r="r" t="t"/>
              <a:pathLst>
                <a:path extrusionOk="0" fill="none" h="13058" w="6554">
                  <a:moveTo>
                    <a:pt x="6553" y="13058"/>
                  </a:moveTo>
                  <a:lnTo>
                    <a:pt x="6553" y="1"/>
                  </a:lnTo>
                  <a:lnTo>
                    <a:pt x="1" y="1"/>
                  </a:lnTo>
                  <a:lnTo>
                    <a:pt x="1" y="13058"/>
                  </a:lnTo>
                  <a:lnTo>
                    <a:pt x="6553" y="1305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 name="Google Shape;894;p55"/>
            <p:cNvSpPr/>
            <p:nvPr/>
          </p:nvSpPr>
          <p:spPr>
            <a:xfrm>
              <a:off x="7055425" y="2684575"/>
              <a:ext cx="29150" cy="237850"/>
            </a:xfrm>
            <a:custGeom>
              <a:rect b="b" l="l" r="r" t="t"/>
              <a:pathLst>
                <a:path extrusionOk="0" fill="none" h="9514" w="1166">
                  <a:moveTo>
                    <a:pt x="1166" y="9514"/>
                  </a:moveTo>
                  <a:lnTo>
                    <a:pt x="1" y="9514"/>
                  </a:lnTo>
                  <a:lnTo>
                    <a:pt x="1" y="0"/>
                  </a:lnTo>
                  <a:lnTo>
                    <a:pt x="1166" y="0"/>
                  </a:lnTo>
                  <a:lnTo>
                    <a:pt x="1166" y="95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 name="Google Shape;895;p55"/>
            <p:cNvSpPr/>
            <p:nvPr/>
          </p:nvSpPr>
          <p:spPr>
            <a:xfrm>
              <a:off x="7084550" y="29224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ABOUT THE PROCESS</a:t>
            </a:r>
            <a:endParaRPr/>
          </a:p>
        </p:txBody>
      </p:sp>
      <p:sp>
        <p:nvSpPr>
          <p:cNvPr id="901" name="Google Shape;901;p56"/>
          <p:cNvSpPr txBox="1"/>
          <p:nvPr/>
        </p:nvSpPr>
        <p:spPr>
          <a:xfrm>
            <a:off x="1878300" y="6850183"/>
            <a:ext cx="3010200" cy="6636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VENUS</a:t>
            </a:r>
            <a:endParaRPr sz="3800">
              <a:solidFill>
                <a:schemeClr val="lt1"/>
              </a:solidFill>
              <a:latin typeface="Inter Black"/>
              <a:ea typeface="Inter Black"/>
              <a:cs typeface="Inter Black"/>
              <a:sym typeface="Inter Black"/>
            </a:endParaRPr>
          </a:p>
        </p:txBody>
      </p:sp>
      <p:sp>
        <p:nvSpPr>
          <p:cNvPr id="902" name="Google Shape;902;p56"/>
          <p:cNvSpPr txBox="1"/>
          <p:nvPr/>
        </p:nvSpPr>
        <p:spPr>
          <a:xfrm>
            <a:off x="1878313" y="7574531"/>
            <a:ext cx="3010200" cy="1258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Venus is the second planet from the Sun</a:t>
            </a:r>
            <a:endParaRPr sz="2800">
              <a:solidFill>
                <a:schemeClr val="lt1"/>
              </a:solidFill>
              <a:latin typeface="DM Sans Medium"/>
              <a:ea typeface="DM Sans Medium"/>
              <a:cs typeface="DM Sans Medium"/>
              <a:sym typeface="DM Sans Medium"/>
            </a:endParaRPr>
          </a:p>
        </p:txBody>
      </p:sp>
      <p:sp>
        <p:nvSpPr>
          <p:cNvPr id="903" name="Google Shape;903;p56"/>
          <p:cNvSpPr txBox="1"/>
          <p:nvPr/>
        </p:nvSpPr>
        <p:spPr>
          <a:xfrm>
            <a:off x="2326500" y="3352831"/>
            <a:ext cx="2113800" cy="6636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STEP </a:t>
            </a:r>
            <a:r>
              <a:rPr lang="en" sz="3800">
                <a:solidFill>
                  <a:schemeClr val="lt1"/>
                </a:solidFill>
                <a:latin typeface="Inter Black"/>
                <a:ea typeface="Inter Black"/>
                <a:cs typeface="Inter Black"/>
                <a:sym typeface="Inter Black"/>
              </a:rPr>
              <a:t>1</a:t>
            </a:r>
            <a:endParaRPr sz="3800">
              <a:solidFill>
                <a:schemeClr val="lt1"/>
              </a:solidFill>
              <a:latin typeface="Inter Black"/>
              <a:ea typeface="Inter Black"/>
              <a:cs typeface="Inter Black"/>
              <a:sym typeface="Inter Black"/>
            </a:endParaRPr>
          </a:p>
        </p:txBody>
      </p:sp>
      <p:sp>
        <p:nvSpPr>
          <p:cNvPr id="904" name="Google Shape;904;p56"/>
          <p:cNvSpPr txBox="1"/>
          <p:nvPr/>
        </p:nvSpPr>
        <p:spPr>
          <a:xfrm>
            <a:off x="5718700" y="6850183"/>
            <a:ext cx="3010200" cy="6636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MARS</a:t>
            </a:r>
            <a:endParaRPr sz="3800">
              <a:solidFill>
                <a:schemeClr val="lt1"/>
              </a:solidFill>
              <a:latin typeface="Inter Black"/>
              <a:ea typeface="Inter Black"/>
              <a:cs typeface="Inter Black"/>
              <a:sym typeface="Inter Black"/>
            </a:endParaRPr>
          </a:p>
        </p:txBody>
      </p:sp>
      <p:sp>
        <p:nvSpPr>
          <p:cNvPr id="905" name="Google Shape;905;p56"/>
          <p:cNvSpPr txBox="1"/>
          <p:nvPr/>
        </p:nvSpPr>
        <p:spPr>
          <a:xfrm>
            <a:off x="5718708" y="7574531"/>
            <a:ext cx="3010200" cy="1258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Despite being red, Mars is a cold planet</a:t>
            </a:r>
            <a:endParaRPr sz="2800">
              <a:solidFill>
                <a:schemeClr val="lt1"/>
              </a:solidFill>
              <a:latin typeface="DM Sans Medium"/>
              <a:ea typeface="DM Sans Medium"/>
              <a:cs typeface="DM Sans Medium"/>
              <a:sym typeface="DM Sans Medium"/>
            </a:endParaRPr>
          </a:p>
        </p:txBody>
      </p:sp>
      <p:sp>
        <p:nvSpPr>
          <p:cNvPr id="906" name="Google Shape;906;p56"/>
          <p:cNvSpPr txBox="1"/>
          <p:nvPr/>
        </p:nvSpPr>
        <p:spPr>
          <a:xfrm>
            <a:off x="6177021" y="3352831"/>
            <a:ext cx="2113800" cy="6636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STEP </a:t>
            </a:r>
            <a:r>
              <a:rPr lang="en" sz="3800">
                <a:solidFill>
                  <a:schemeClr val="lt1"/>
                </a:solidFill>
                <a:latin typeface="Inter Black"/>
                <a:ea typeface="Inter Black"/>
                <a:cs typeface="Inter Black"/>
                <a:sym typeface="Inter Black"/>
              </a:rPr>
              <a:t>2</a:t>
            </a:r>
            <a:endParaRPr sz="3800">
              <a:solidFill>
                <a:schemeClr val="lt1"/>
              </a:solidFill>
              <a:latin typeface="Inter Black"/>
              <a:ea typeface="Inter Black"/>
              <a:cs typeface="Inter Black"/>
              <a:sym typeface="Inter Black"/>
            </a:endParaRPr>
          </a:p>
        </p:txBody>
      </p:sp>
      <p:sp>
        <p:nvSpPr>
          <p:cNvPr id="907" name="Google Shape;907;p56"/>
          <p:cNvSpPr txBox="1"/>
          <p:nvPr/>
        </p:nvSpPr>
        <p:spPr>
          <a:xfrm>
            <a:off x="9559100" y="6850183"/>
            <a:ext cx="3010200" cy="6636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JUPITER</a:t>
            </a:r>
            <a:endParaRPr sz="3800">
              <a:solidFill>
                <a:schemeClr val="lt1"/>
              </a:solidFill>
              <a:latin typeface="Inter Black"/>
              <a:ea typeface="Inter Black"/>
              <a:cs typeface="Inter Black"/>
              <a:sym typeface="Inter Black"/>
            </a:endParaRPr>
          </a:p>
        </p:txBody>
      </p:sp>
      <p:sp>
        <p:nvSpPr>
          <p:cNvPr id="908" name="Google Shape;908;p56"/>
          <p:cNvSpPr txBox="1"/>
          <p:nvPr/>
        </p:nvSpPr>
        <p:spPr>
          <a:xfrm>
            <a:off x="9559104" y="7574531"/>
            <a:ext cx="3010200" cy="1258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Jupiter is the biggest planet of them all</a:t>
            </a:r>
            <a:endParaRPr sz="2800">
              <a:solidFill>
                <a:schemeClr val="lt1"/>
              </a:solidFill>
              <a:latin typeface="DM Sans Medium"/>
              <a:ea typeface="DM Sans Medium"/>
              <a:cs typeface="DM Sans Medium"/>
              <a:sym typeface="DM Sans Medium"/>
            </a:endParaRPr>
          </a:p>
        </p:txBody>
      </p:sp>
      <p:sp>
        <p:nvSpPr>
          <p:cNvPr id="909" name="Google Shape;909;p56"/>
          <p:cNvSpPr txBox="1"/>
          <p:nvPr/>
        </p:nvSpPr>
        <p:spPr>
          <a:xfrm>
            <a:off x="10027542" y="3352831"/>
            <a:ext cx="2113800" cy="6636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STEP </a:t>
            </a:r>
            <a:r>
              <a:rPr lang="en" sz="3800">
                <a:solidFill>
                  <a:schemeClr val="lt1"/>
                </a:solidFill>
                <a:latin typeface="Inter Black"/>
                <a:ea typeface="Inter Black"/>
                <a:cs typeface="Inter Black"/>
                <a:sym typeface="Inter Black"/>
              </a:rPr>
              <a:t>3</a:t>
            </a:r>
            <a:endParaRPr sz="3800">
              <a:solidFill>
                <a:schemeClr val="lt1"/>
              </a:solidFill>
              <a:latin typeface="Inter Black"/>
              <a:ea typeface="Inter Black"/>
              <a:cs typeface="Inter Black"/>
              <a:sym typeface="Inter Black"/>
            </a:endParaRPr>
          </a:p>
        </p:txBody>
      </p:sp>
      <p:sp>
        <p:nvSpPr>
          <p:cNvPr id="910" name="Google Shape;910;p56"/>
          <p:cNvSpPr txBox="1"/>
          <p:nvPr/>
        </p:nvSpPr>
        <p:spPr>
          <a:xfrm>
            <a:off x="13399500" y="6850183"/>
            <a:ext cx="3010200" cy="6636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NEPTUNE</a:t>
            </a:r>
            <a:endParaRPr sz="3800">
              <a:solidFill>
                <a:schemeClr val="lt1"/>
              </a:solidFill>
              <a:latin typeface="Inter Black"/>
              <a:ea typeface="Inter Black"/>
              <a:cs typeface="Inter Black"/>
              <a:sym typeface="Inter Black"/>
            </a:endParaRPr>
          </a:p>
        </p:txBody>
      </p:sp>
      <p:sp>
        <p:nvSpPr>
          <p:cNvPr id="911" name="Google Shape;911;p56"/>
          <p:cNvSpPr txBox="1"/>
          <p:nvPr/>
        </p:nvSpPr>
        <p:spPr>
          <a:xfrm>
            <a:off x="13399500" y="7574531"/>
            <a:ext cx="3010200" cy="1258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DM Sans Medium"/>
                <a:ea typeface="DM Sans Medium"/>
                <a:cs typeface="DM Sans Medium"/>
                <a:sym typeface="DM Sans Medium"/>
              </a:rPr>
              <a:t>Neptune is the farthest planet from the Sun</a:t>
            </a:r>
            <a:endParaRPr sz="2800">
              <a:solidFill>
                <a:schemeClr val="lt1"/>
              </a:solidFill>
              <a:latin typeface="DM Sans Medium"/>
              <a:ea typeface="DM Sans Medium"/>
              <a:cs typeface="DM Sans Medium"/>
              <a:sym typeface="DM Sans Medium"/>
            </a:endParaRPr>
          </a:p>
        </p:txBody>
      </p:sp>
      <p:sp>
        <p:nvSpPr>
          <p:cNvPr id="912" name="Google Shape;912;p56"/>
          <p:cNvSpPr txBox="1"/>
          <p:nvPr/>
        </p:nvSpPr>
        <p:spPr>
          <a:xfrm>
            <a:off x="13878063" y="3352831"/>
            <a:ext cx="2113800" cy="6636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3800">
                <a:solidFill>
                  <a:schemeClr val="lt1"/>
                </a:solidFill>
                <a:latin typeface="Inter Black"/>
                <a:ea typeface="Inter Black"/>
                <a:cs typeface="Inter Black"/>
                <a:sym typeface="Inter Black"/>
              </a:rPr>
              <a:t>STEP </a:t>
            </a:r>
            <a:r>
              <a:rPr lang="en" sz="3800">
                <a:solidFill>
                  <a:schemeClr val="lt1"/>
                </a:solidFill>
                <a:latin typeface="Inter Black"/>
                <a:ea typeface="Inter Black"/>
                <a:cs typeface="Inter Black"/>
                <a:sym typeface="Inter Black"/>
              </a:rPr>
              <a:t>4</a:t>
            </a:r>
            <a:endParaRPr sz="3800">
              <a:solidFill>
                <a:schemeClr val="lt1"/>
              </a:solidFill>
              <a:latin typeface="Inter Black"/>
              <a:ea typeface="Inter Black"/>
              <a:cs typeface="Inter Black"/>
              <a:sym typeface="Inter Black"/>
            </a:endParaRPr>
          </a:p>
        </p:txBody>
      </p:sp>
      <p:sp>
        <p:nvSpPr>
          <p:cNvPr id="913" name="Google Shape;913;p56"/>
          <p:cNvSpPr/>
          <p:nvPr/>
        </p:nvSpPr>
        <p:spPr>
          <a:xfrm>
            <a:off x="2326500" y="4232256"/>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 name="Google Shape;914;p56"/>
          <p:cNvSpPr/>
          <p:nvPr/>
        </p:nvSpPr>
        <p:spPr>
          <a:xfrm>
            <a:off x="6177008" y="4232256"/>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56"/>
          <p:cNvSpPr/>
          <p:nvPr/>
        </p:nvSpPr>
        <p:spPr>
          <a:xfrm>
            <a:off x="10027517" y="4232256"/>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 name="Google Shape;916;p56"/>
          <p:cNvSpPr/>
          <p:nvPr/>
        </p:nvSpPr>
        <p:spPr>
          <a:xfrm>
            <a:off x="13878025" y="4232256"/>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17" name="Google Shape;917;p56"/>
          <p:cNvCxnSpPr>
            <a:stCxn id="913" idx="6"/>
            <a:endCxn id="914" idx="2"/>
          </p:cNvCxnSpPr>
          <p:nvPr/>
        </p:nvCxnSpPr>
        <p:spPr>
          <a:xfrm>
            <a:off x="4440300" y="5289156"/>
            <a:ext cx="1736700" cy="0"/>
          </a:xfrm>
          <a:prstGeom prst="straightConnector1">
            <a:avLst/>
          </a:prstGeom>
          <a:noFill/>
          <a:ln cap="flat" cmpd="sng" w="9525">
            <a:solidFill>
              <a:schemeClr val="lt1"/>
            </a:solidFill>
            <a:prstDash val="solid"/>
            <a:round/>
            <a:headEnd len="med" w="med" type="none"/>
            <a:tailEnd len="med" w="med" type="none"/>
          </a:ln>
        </p:spPr>
      </p:cxnSp>
      <p:cxnSp>
        <p:nvCxnSpPr>
          <p:cNvPr id="918" name="Google Shape;918;p56"/>
          <p:cNvCxnSpPr>
            <a:stCxn id="914" idx="6"/>
            <a:endCxn id="915" idx="2"/>
          </p:cNvCxnSpPr>
          <p:nvPr/>
        </p:nvCxnSpPr>
        <p:spPr>
          <a:xfrm>
            <a:off x="8290808" y="5289156"/>
            <a:ext cx="1736700" cy="0"/>
          </a:xfrm>
          <a:prstGeom prst="straightConnector1">
            <a:avLst/>
          </a:prstGeom>
          <a:noFill/>
          <a:ln cap="flat" cmpd="sng" w="9525">
            <a:solidFill>
              <a:schemeClr val="lt1"/>
            </a:solidFill>
            <a:prstDash val="solid"/>
            <a:round/>
            <a:headEnd len="med" w="med" type="none"/>
            <a:tailEnd len="med" w="med" type="none"/>
          </a:ln>
        </p:spPr>
      </p:cxnSp>
      <p:cxnSp>
        <p:nvCxnSpPr>
          <p:cNvPr id="919" name="Google Shape;919;p56"/>
          <p:cNvCxnSpPr>
            <a:stCxn id="915" idx="6"/>
            <a:endCxn id="916" idx="2"/>
          </p:cNvCxnSpPr>
          <p:nvPr/>
        </p:nvCxnSpPr>
        <p:spPr>
          <a:xfrm>
            <a:off x="12141317" y="5289156"/>
            <a:ext cx="1736700" cy="0"/>
          </a:xfrm>
          <a:prstGeom prst="straightConnector1">
            <a:avLst/>
          </a:prstGeom>
          <a:noFill/>
          <a:ln cap="flat" cmpd="sng" w="9525">
            <a:solidFill>
              <a:schemeClr val="lt1"/>
            </a:solidFill>
            <a:prstDash val="solid"/>
            <a:round/>
            <a:headEnd len="med" w="med" type="none"/>
            <a:tailEnd len="med" w="med" type="none"/>
          </a:ln>
        </p:spPr>
      </p:cxnSp>
      <p:grpSp>
        <p:nvGrpSpPr>
          <p:cNvPr id="920" name="Google Shape;920;p56"/>
          <p:cNvGrpSpPr/>
          <p:nvPr/>
        </p:nvGrpSpPr>
        <p:grpSpPr>
          <a:xfrm>
            <a:off x="6837363" y="5054969"/>
            <a:ext cx="793371" cy="466476"/>
            <a:chOff x="5403900" y="3470900"/>
            <a:chExt cx="503600" cy="296100"/>
          </a:xfrm>
        </p:grpSpPr>
        <p:sp>
          <p:nvSpPr>
            <p:cNvPr id="921" name="Google Shape;921;p56"/>
            <p:cNvSpPr/>
            <p:nvPr/>
          </p:nvSpPr>
          <p:spPr>
            <a:xfrm>
              <a:off x="5536150" y="3503650"/>
              <a:ext cx="103175" cy="76475"/>
            </a:xfrm>
            <a:custGeom>
              <a:rect b="b" l="l" r="r" t="t"/>
              <a:pathLst>
                <a:path extrusionOk="0" h="3059" w="4127">
                  <a:moveTo>
                    <a:pt x="1" y="1"/>
                  </a:moveTo>
                  <a:lnTo>
                    <a:pt x="1" y="2671"/>
                  </a:lnTo>
                  <a:lnTo>
                    <a:pt x="438" y="2622"/>
                  </a:lnTo>
                  <a:lnTo>
                    <a:pt x="875" y="2671"/>
                  </a:lnTo>
                  <a:lnTo>
                    <a:pt x="1312" y="2816"/>
                  </a:lnTo>
                  <a:lnTo>
                    <a:pt x="1748" y="3059"/>
                  </a:lnTo>
                  <a:lnTo>
                    <a:pt x="1991" y="2816"/>
                  </a:lnTo>
                  <a:lnTo>
                    <a:pt x="2234" y="2622"/>
                  </a:lnTo>
                  <a:lnTo>
                    <a:pt x="2525" y="2428"/>
                  </a:lnTo>
                  <a:lnTo>
                    <a:pt x="2816" y="2234"/>
                  </a:lnTo>
                  <a:lnTo>
                    <a:pt x="3107" y="2088"/>
                  </a:lnTo>
                  <a:lnTo>
                    <a:pt x="3447" y="1991"/>
                  </a:lnTo>
                  <a:lnTo>
                    <a:pt x="3787" y="1943"/>
                  </a:lnTo>
                  <a:lnTo>
                    <a:pt x="4127" y="1894"/>
                  </a:lnTo>
                  <a:lnTo>
                    <a:pt x="4078" y="1506"/>
                  </a:lnTo>
                  <a:lnTo>
                    <a:pt x="3933" y="1166"/>
                  </a:lnTo>
                  <a:lnTo>
                    <a:pt x="3738" y="826"/>
                  </a:lnTo>
                  <a:lnTo>
                    <a:pt x="3496" y="535"/>
                  </a:lnTo>
                  <a:lnTo>
                    <a:pt x="3205" y="341"/>
                  </a:lnTo>
                  <a:lnTo>
                    <a:pt x="2865" y="147"/>
                  </a:lnTo>
                  <a:lnTo>
                    <a:pt x="2476" y="49"/>
                  </a:lnTo>
                  <a:lnTo>
                    <a:pt x="208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 name="Google Shape;922;p56"/>
            <p:cNvSpPr/>
            <p:nvPr/>
          </p:nvSpPr>
          <p:spPr>
            <a:xfrm>
              <a:off x="5536150" y="3503650"/>
              <a:ext cx="103175" cy="76475"/>
            </a:xfrm>
            <a:custGeom>
              <a:rect b="b" l="l" r="r" t="t"/>
              <a:pathLst>
                <a:path extrusionOk="0" fill="none" h="3059" w="4127">
                  <a:moveTo>
                    <a:pt x="1" y="2671"/>
                  </a:moveTo>
                  <a:lnTo>
                    <a:pt x="1" y="2671"/>
                  </a:lnTo>
                  <a:lnTo>
                    <a:pt x="438" y="2622"/>
                  </a:lnTo>
                  <a:lnTo>
                    <a:pt x="875" y="2671"/>
                  </a:lnTo>
                  <a:lnTo>
                    <a:pt x="1312" y="2816"/>
                  </a:lnTo>
                  <a:lnTo>
                    <a:pt x="1748" y="3059"/>
                  </a:lnTo>
                  <a:lnTo>
                    <a:pt x="1748" y="3059"/>
                  </a:lnTo>
                  <a:lnTo>
                    <a:pt x="1991" y="2816"/>
                  </a:lnTo>
                  <a:lnTo>
                    <a:pt x="2234" y="2622"/>
                  </a:lnTo>
                  <a:lnTo>
                    <a:pt x="2525" y="2428"/>
                  </a:lnTo>
                  <a:lnTo>
                    <a:pt x="2816" y="2234"/>
                  </a:lnTo>
                  <a:lnTo>
                    <a:pt x="3107" y="2088"/>
                  </a:lnTo>
                  <a:lnTo>
                    <a:pt x="3447" y="1991"/>
                  </a:lnTo>
                  <a:lnTo>
                    <a:pt x="3787" y="1943"/>
                  </a:lnTo>
                  <a:lnTo>
                    <a:pt x="4127" y="1894"/>
                  </a:lnTo>
                  <a:lnTo>
                    <a:pt x="4127" y="1894"/>
                  </a:lnTo>
                  <a:lnTo>
                    <a:pt x="4078" y="1506"/>
                  </a:lnTo>
                  <a:lnTo>
                    <a:pt x="3933" y="1166"/>
                  </a:lnTo>
                  <a:lnTo>
                    <a:pt x="3738" y="826"/>
                  </a:lnTo>
                  <a:lnTo>
                    <a:pt x="3496" y="535"/>
                  </a:lnTo>
                  <a:lnTo>
                    <a:pt x="3205" y="341"/>
                  </a:lnTo>
                  <a:lnTo>
                    <a:pt x="2865" y="147"/>
                  </a:lnTo>
                  <a:lnTo>
                    <a:pt x="2476" y="49"/>
                  </a:lnTo>
                  <a:lnTo>
                    <a:pt x="2088" y="1"/>
                  </a:lnTo>
                  <a:lnTo>
                    <a:pt x="1" y="1"/>
                  </a:lnTo>
                  <a:lnTo>
                    <a:pt x="1" y="267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56"/>
            <p:cNvSpPr/>
            <p:nvPr/>
          </p:nvSpPr>
          <p:spPr>
            <a:xfrm>
              <a:off x="5536150" y="35704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 name="Google Shape;924;p56"/>
            <p:cNvSpPr/>
            <p:nvPr/>
          </p:nvSpPr>
          <p:spPr>
            <a:xfrm>
              <a:off x="5437875" y="3470900"/>
              <a:ext cx="69175" cy="82550"/>
            </a:xfrm>
            <a:custGeom>
              <a:rect b="b" l="l" r="r" t="t"/>
              <a:pathLst>
                <a:path extrusionOk="0" h="3302" w="2767">
                  <a:moveTo>
                    <a:pt x="2185" y="0"/>
                  </a:moveTo>
                  <a:lnTo>
                    <a:pt x="1796" y="49"/>
                  </a:lnTo>
                  <a:lnTo>
                    <a:pt x="1408" y="146"/>
                  </a:lnTo>
                  <a:lnTo>
                    <a:pt x="1068" y="292"/>
                  </a:lnTo>
                  <a:lnTo>
                    <a:pt x="777" y="486"/>
                  </a:lnTo>
                  <a:lnTo>
                    <a:pt x="534" y="777"/>
                  </a:lnTo>
                  <a:lnTo>
                    <a:pt x="292" y="1068"/>
                  </a:lnTo>
                  <a:lnTo>
                    <a:pt x="146" y="1408"/>
                  </a:lnTo>
                  <a:lnTo>
                    <a:pt x="0" y="1748"/>
                  </a:lnTo>
                  <a:lnTo>
                    <a:pt x="777" y="2039"/>
                  </a:lnTo>
                  <a:lnTo>
                    <a:pt x="1456" y="2379"/>
                  </a:lnTo>
                  <a:lnTo>
                    <a:pt x="2136" y="2816"/>
                  </a:lnTo>
                  <a:lnTo>
                    <a:pt x="2767" y="3301"/>
                  </a:lnTo>
                  <a:lnTo>
                    <a:pt x="276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 name="Google Shape;925;p56"/>
            <p:cNvSpPr/>
            <p:nvPr/>
          </p:nvSpPr>
          <p:spPr>
            <a:xfrm>
              <a:off x="5437875" y="3470900"/>
              <a:ext cx="69175" cy="82550"/>
            </a:xfrm>
            <a:custGeom>
              <a:rect b="b" l="l" r="r" t="t"/>
              <a:pathLst>
                <a:path extrusionOk="0" fill="none" h="3302" w="2767">
                  <a:moveTo>
                    <a:pt x="0" y="1748"/>
                  </a:moveTo>
                  <a:lnTo>
                    <a:pt x="0" y="1748"/>
                  </a:lnTo>
                  <a:lnTo>
                    <a:pt x="777" y="2039"/>
                  </a:lnTo>
                  <a:lnTo>
                    <a:pt x="1456" y="2379"/>
                  </a:lnTo>
                  <a:lnTo>
                    <a:pt x="2136" y="2816"/>
                  </a:lnTo>
                  <a:lnTo>
                    <a:pt x="2767" y="3301"/>
                  </a:lnTo>
                  <a:lnTo>
                    <a:pt x="2767" y="0"/>
                  </a:lnTo>
                  <a:lnTo>
                    <a:pt x="2185" y="0"/>
                  </a:lnTo>
                  <a:lnTo>
                    <a:pt x="2185" y="0"/>
                  </a:lnTo>
                  <a:lnTo>
                    <a:pt x="1796" y="49"/>
                  </a:lnTo>
                  <a:lnTo>
                    <a:pt x="1408" y="146"/>
                  </a:lnTo>
                  <a:lnTo>
                    <a:pt x="1068" y="292"/>
                  </a:lnTo>
                  <a:lnTo>
                    <a:pt x="777" y="486"/>
                  </a:lnTo>
                  <a:lnTo>
                    <a:pt x="534" y="777"/>
                  </a:lnTo>
                  <a:lnTo>
                    <a:pt x="292" y="1068"/>
                  </a:lnTo>
                  <a:lnTo>
                    <a:pt x="146" y="1408"/>
                  </a:lnTo>
                  <a:lnTo>
                    <a:pt x="0" y="1748"/>
                  </a:lnTo>
                  <a:lnTo>
                    <a:pt x="0" y="174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 name="Google Shape;926;p56"/>
            <p:cNvSpPr/>
            <p:nvPr/>
          </p:nvSpPr>
          <p:spPr>
            <a:xfrm>
              <a:off x="5437875" y="35145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 name="Google Shape;927;p56"/>
            <p:cNvSpPr/>
            <p:nvPr/>
          </p:nvSpPr>
          <p:spPr>
            <a:xfrm>
              <a:off x="5403900" y="3538850"/>
              <a:ext cx="99525" cy="145650"/>
            </a:xfrm>
            <a:custGeom>
              <a:rect b="b" l="l" r="r" t="t"/>
              <a:pathLst>
                <a:path extrusionOk="0" h="5826" w="3981">
                  <a:moveTo>
                    <a:pt x="0" y="1"/>
                  </a:moveTo>
                  <a:lnTo>
                    <a:pt x="0" y="1942"/>
                  </a:lnTo>
                  <a:lnTo>
                    <a:pt x="49" y="2525"/>
                  </a:lnTo>
                  <a:lnTo>
                    <a:pt x="146" y="3107"/>
                  </a:lnTo>
                  <a:lnTo>
                    <a:pt x="340" y="3641"/>
                  </a:lnTo>
                  <a:lnTo>
                    <a:pt x="583" y="4126"/>
                  </a:lnTo>
                  <a:lnTo>
                    <a:pt x="874" y="4612"/>
                  </a:lnTo>
                  <a:lnTo>
                    <a:pt x="1262" y="5049"/>
                  </a:lnTo>
                  <a:lnTo>
                    <a:pt x="1699" y="5485"/>
                  </a:lnTo>
                  <a:lnTo>
                    <a:pt x="2136" y="5825"/>
                  </a:lnTo>
                  <a:lnTo>
                    <a:pt x="3835" y="5825"/>
                  </a:lnTo>
                  <a:lnTo>
                    <a:pt x="3641" y="5194"/>
                  </a:lnTo>
                  <a:lnTo>
                    <a:pt x="3544" y="4612"/>
                  </a:lnTo>
                  <a:lnTo>
                    <a:pt x="3495" y="4029"/>
                  </a:lnTo>
                  <a:lnTo>
                    <a:pt x="3495" y="3447"/>
                  </a:lnTo>
                  <a:lnTo>
                    <a:pt x="3592" y="3059"/>
                  </a:lnTo>
                  <a:lnTo>
                    <a:pt x="3641" y="2719"/>
                  </a:lnTo>
                  <a:lnTo>
                    <a:pt x="3786" y="2379"/>
                  </a:lnTo>
                  <a:lnTo>
                    <a:pt x="3980" y="2136"/>
                  </a:lnTo>
                  <a:lnTo>
                    <a:pt x="3544" y="1699"/>
                  </a:lnTo>
                  <a:lnTo>
                    <a:pt x="3155" y="1311"/>
                  </a:lnTo>
                  <a:lnTo>
                    <a:pt x="2670" y="971"/>
                  </a:lnTo>
                  <a:lnTo>
                    <a:pt x="2184" y="632"/>
                  </a:lnTo>
                  <a:lnTo>
                    <a:pt x="1651" y="389"/>
                  </a:lnTo>
                  <a:lnTo>
                    <a:pt x="1117" y="195"/>
                  </a:lnTo>
                  <a:lnTo>
                    <a:pt x="583" y="49"/>
                  </a:lnTo>
                  <a:lnTo>
                    <a:pt x="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 name="Google Shape;928;p56"/>
            <p:cNvSpPr/>
            <p:nvPr/>
          </p:nvSpPr>
          <p:spPr>
            <a:xfrm>
              <a:off x="5403900" y="3538850"/>
              <a:ext cx="99525" cy="145650"/>
            </a:xfrm>
            <a:custGeom>
              <a:rect b="b" l="l" r="r" t="t"/>
              <a:pathLst>
                <a:path extrusionOk="0" fill="none" h="5826" w="3981">
                  <a:moveTo>
                    <a:pt x="3835" y="5825"/>
                  </a:moveTo>
                  <a:lnTo>
                    <a:pt x="3835" y="5825"/>
                  </a:lnTo>
                  <a:lnTo>
                    <a:pt x="3641" y="5194"/>
                  </a:lnTo>
                  <a:lnTo>
                    <a:pt x="3544" y="4612"/>
                  </a:lnTo>
                  <a:lnTo>
                    <a:pt x="3495" y="4029"/>
                  </a:lnTo>
                  <a:lnTo>
                    <a:pt x="3495" y="3447"/>
                  </a:lnTo>
                  <a:lnTo>
                    <a:pt x="3495" y="3447"/>
                  </a:lnTo>
                  <a:lnTo>
                    <a:pt x="3592" y="3059"/>
                  </a:lnTo>
                  <a:lnTo>
                    <a:pt x="3641" y="2719"/>
                  </a:lnTo>
                  <a:lnTo>
                    <a:pt x="3786" y="2379"/>
                  </a:lnTo>
                  <a:lnTo>
                    <a:pt x="3980" y="2136"/>
                  </a:lnTo>
                  <a:lnTo>
                    <a:pt x="3980" y="2136"/>
                  </a:lnTo>
                  <a:lnTo>
                    <a:pt x="3544" y="1699"/>
                  </a:lnTo>
                  <a:lnTo>
                    <a:pt x="3155" y="1311"/>
                  </a:lnTo>
                  <a:lnTo>
                    <a:pt x="2670" y="971"/>
                  </a:lnTo>
                  <a:lnTo>
                    <a:pt x="2184" y="632"/>
                  </a:lnTo>
                  <a:lnTo>
                    <a:pt x="1651" y="389"/>
                  </a:lnTo>
                  <a:lnTo>
                    <a:pt x="1117" y="195"/>
                  </a:lnTo>
                  <a:lnTo>
                    <a:pt x="583" y="49"/>
                  </a:lnTo>
                  <a:lnTo>
                    <a:pt x="0" y="1"/>
                  </a:lnTo>
                  <a:lnTo>
                    <a:pt x="0" y="1942"/>
                  </a:lnTo>
                  <a:lnTo>
                    <a:pt x="0" y="1942"/>
                  </a:lnTo>
                  <a:lnTo>
                    <a:pt x="49" y="2525"/>
                  </a:lnTo>
                  <a:lnTo>
                    <a:pt x="146" y="3107"/>
                  </a:lnTo>
                  <a:lnTo>
                    <a:pt x="340" y="3641"/>
                  </a:lnTo>
                  <a:lnTo>
                    <a:pt x="583" y="4126"/>
                  </a:lnTo>
                  <a:lnTo>
                    <a:pt x="874" y="4612"/>
                  </a:lnTo>
                  <a:lnTo>
                    <a:pt x="1262" y="5049"/>
                  </a:lnTo>
                  <a:lnTo>
                    <a:pt x="1699" y="5485"/>
                  </a:lnTo>
                  <a:lnTo>
                    <a:pt x="2136" y="5825"/>
                  </a:lnTo>
                  <a:lnTo>
                    <a:pt x="3835" y="582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 name="Google Shape;929;p56"/>
            <p:cNvSpPr/>
            <p:nvPr/>
          </p:nvSpPr>
          <p:spPr>
            <a:xfrm>
              <a:off x="5499750" y="36844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 name="Google Shape;930;p56"/>
            <p:cNvSpPr/>
            <p:nvPr/>
          </p:nvSpPr>
          <p:spPr>
            <a:xfrm>
              <a:off x="5601700" y="3580100"/>
              <a:ext cx="127425" cy="104400"/>
            </a:xfrm>
            <a:custGeom>
              <a:rect b="b" l="l" r="r" t="t"/>
              <a:pathLst>
                <a:path extrusionOk="0" h="4176" w="5097">
                  <a:moveTo>
                    <a:pt x="1796" y="1"/>
                  </a:moveTo>
                  <a:lnTo>
                    <a:pt x="1311" y="49"/>
                  </a:lnTo>
                  <a:lnTo>
                    <a:pt x="825" y="195"/>
                  </a:lnTo>
                  <a:lnTo>
                    <a:pt x="340" y="486"/>
                  </a:lnTo>
                  <a:lnTo>
                    <a:pt x="0" y="826"/>
                  </a:lnTo>
                  <a:lnTo>
                    <a:pt x="243" y="1166"/>
                  </a:lnTo>
                  <a:lnTo>
                    <a:pt x="485" y="1506"/>
                  </a:lnTo>
                  <a:lnTo>
                    <a:pt x="680" y="1894"/>
                  </a:lnTo>
                  <a:lnTo>
                    <a:pt x="874" y="2282"/>
                  </a:lnTo>
                  <a:lnTo>
                    <a:pt x="1019" y="2768"/>
                  </a:lnTo>
                  <a:lnTo>
                    <a:pt x="1068" y="3204"/>
                  </a:lnTo>
                  <a:lnTo>
                    <a:pt x="1068" y="3690"/>
                  </a:lnTo>
                  <a:lnTo>
                    <a:pt x="971" y="4175"/>
                  </a:lnTo>
                  <a:lnTo>
                    <a:pt x="4320" y="4175"/>
                  </a:lnTo>
                  <a:lnTo>
                    <a:pt x="4660" y="3787"/>
                  </a:lnTo>
                  <a:lnTo>
                    <a:pt x="4903" y="3350"/>
                  </a:lnTo>
                  <a:lnTo>
                    <a:pt x="5048" y="2913"/>
                  </a:lnTo>
                  <a:lnTo>
                    <a:pt x="5097" y="2379"/>
                  </a:lnTo>
                  <a:lnTo>
                    <a:pt x="5048" y="1894"/>
                  </a:lnTo>
                  <a:lnTo>
                    <a:pt x="4903" y="1457"/>
                  </a:lnTo>
                  <a:lnTo>
                    <a:pt x="4660" y="1069"/>
                  </a:lnTo>
                  <a:lnTo>
                    <a:pt x="4369" y="680"/>
                  </a:lnTo>
                  <a:lnTo>
                    <a:pt x="4029" y="389"/>
                  </a:lnTo>
                  <a:lnTo>
                    <a:pt x="3592" y="195"/>
                  </a:lnTo>
                  <a:lnTo>
                    <a:pt x="3155" y="49"/>
                  </a:lnTo>
                  <a:lnTo>
                    <a:pt x="267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 name="Google Shape;931;p56"/>
            <p:cNvSpPr/>
            <p:nvPr/>
          </p:nvSpPr>
          <p:spPr>
            <a:xfrm>
              <a:off x="5601700" y="3580100"/>
              <a:ext cx="127425" cy="104400"/>
            </a:xfrm>
            <a:custGeom>
              <a:rect b="b" l="l" r="r" t="t"/>
              <a:pathLst>
                <a:path extrusionOk="0" fill="none" h="4176" w="5097">
                  <a:moveTo>
                    <a:pt x="2670" y="1"/>
                  </a:moveTo>
                  <a:lnTo>
                    <a:pt x="1796" y="1"/>
                  </a:lnTo>
                  <a:lnTo>
                    <a:pt x="1796" y="1"/>
                  </a:lnTo>
                  <a:lnTo>
                    <a:pt x="1311" y="49"/>
                  </a:lnTo>
                  <a:lnTo>
                    <a:pt x="825" y="195"/>
                  </a:lnTo>
                  <a:lnTo>
                    <a:pt x="340" y="486"/>
                  </a:lnTo>
                  <a:lnTo>
                    <a:pt x="0" y="826"/>
                  </a:lnTo>
                  <a:lnTo>
                    <a:pt x="0" y="826"/>
                  </a:lnTo>
                  <a:lnTo>
                    <a:pt x="243" y="1166"/>
                  </a:lnTo>
                  <a:lnTo>
                    <a:pt x="485" y="1506"/>
                  </a:lnTo>
                  <a:lnTo>
                    <a:pt x="680" y="1894"/>
                  </a:lnTo>
                  <a:lnTo>
                    <a:pt x="874" y="2282"/>
                  </a:lnTo>
                  <a:lnTo>
                    <a:pt x="874" y="2282"/>
                  </a:lnTo>
                  <a:lnTo>
                    <a:pt x="1019" y="2768"/>
                  </a:lnTo>
                  <a:lnTo>
                    <a:pt x="1068" y="3204"/>
                  </a:lnTo>
                  <a:lnTo>
                    <a:pt x="1068" y="3690"/>
                  </a:lnTo>
                  <a:lnTo>
                    <a:pt x="971" y="4175"/>
                  </a:lnTo>
                  <a:lnTo>
                    <a:pt x="4320" y="4175"/>
                  </a:lnTo>
                  <a:lnTo>
                    <a:pt x="4320" y="4175"/>
                  </a:lnTo>
                  <a:lnTo>
                    <a:pt x="4660" y="3787"/>
                  </a:lnTo>
                  <a:lnTo>
                    <a:pt x="4903" y="3350"/>
                  </a:lnTo>
                  <a:lnTo>
                    <a:pt x="5048" y="2913"/>
                  </a:lnTo>
                  <a:lnTo>
                    <a:pt x="5097" y="2379"/>
                  </a:lnTo>
                  <a:lnTo>
                    <a:pt x="5097" y="2379"/>
                  </a:lnTo>
                  <a:lnTo>
                    <a:pt x="5048" y="1894"/>
                  </a:lnTo>
                  <a:lnTo>
                    <a:pt x="4903" y="1457"/>
                  </a:lnTo>
                  <a:lnTo>
                    <a:pt x="4660" y="1069"/>
                  </a:lnTo>
                  <a:lnTo>
                    <a:pt x="4369" y="680"/>
                  </a:lnTo>
                  <a:lnTo>
                    <a:pt x="4029" y="389"/>
                  </a:lnTo>
                  <a:lnTo>
                    <a:pt x="3592" y="195"/>
                  </a:lnTo>
                  <a:lnTo>
                    <a:pt x="3155" y="49"/>
                  </a:lnTo>
                  <a:lnTo>
                    <a:pt x="2670" y="1"/>
                  </a:lnTo>
                  <a:lnTo>
                    <a:pt x="267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 name="Google Shape;932;p56"/>
            <p:cNvSpPr/>
            <p:nvPr/>
          </p:nvSpPr>
          <p:spPr>
            <a:xfrm>
              <a:off x="5668425" y="35801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 name="Google Shape;933;p56"/>
            <p:cNvSpPr/>
            <p:nvPr/>
          </p:nvSpPr>
          <p:spPr>
            <a:xfrm>
              <a:off x="5418450" y="3713600"/>
              <a:ext cx="473275" cy="53400"/>
            </a:xfrm>
            <a:custGeom>
              <a:rect b="b" l="l" r="r" t="t"/>
              <a:pathLst>
                <a:path extrusionOk="0" h="2136" w="18931">
                  <a:moveTo>
                    <a:pt x="1" y="0"/>
                  </a:moveTo>
                  <a:lnTo>
                    <a:pt x="874" y="2136"/>
                  </a:lnTo>
                  <a:lnTo>
                    <a:pt x="18106" y="2136"/>
                  </a:lnTo>
                  <a:lnTo>
                    <a:pt x="1893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 name="Google Shape;934;p56"/>
            <p:cNvSpPr/>
            <p:nvPr/>
          </p:nvSpPr>
          <p:spPr>
            <a:xfrm>
              <a:off x="5418450" y="3713600"/>
              <a:ext cx="473275" cy="53400"/>
            </a:xfrm>
            <a:custGeom>
              <a:rect b="b" l="l" r="r" t="t"/>
              <a:pathLst>
                <a:path extrusionOk="0" fill="none" h="2136" w="18931">
                  <a:moveTo>
                    <a:pt x="1" y="0"/>
                  </a:moveTo>
                  <a:lnTo>
                    <a:pt x="874" y="2136"/>
                  </a:lnTo>
                  <a:lnTo>
                    <a:pt x="18106" y="2136"/>
                  </a:lnTo>
                  <a:lnTo>
                    <a:pt x="18931" y="0"/>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 name="Google Shape;935;p56"/>
            <p:cNvSpPr/>
            <p:nvPr/>
          </p:nvSpPr>
          <p:spPr>
            <a:xfrm>
              <a:off x="5418450" y="37136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 name="Google Shape;936;p56"/>
            <p:cNvSpPr/>
            <p:nvPr/>
          </p:nvSpPr>
          <p:spPr>
            <a:xfrm>
              <a:off x="5702400" y="3498800"/>
              <a:ext cx="205100" cy="185700"/>
            </a:xfrm>
            <a:custGeom>
              <a:rect b="b" l="l" r="r" t="t"/>
              <a:pathLst>
                <a:path extrusionOk="0" h="7428" w="8204">
                  <a:moveTo>
                    <a:pt x="7330" y="1"/>
                  </a:moveTo>
                  <a:lnTo>
                    <a:pt x="6505" y="826"/>
                  </a:lnTo>
                  <a:lnTo>
                    <a:pt x="6214" y="680"/>
                  </a:lnTo>
                  <a:lnTo>
                    <a:pt x="5923" y="583"/>
                  </a:lnTo>
                  <a:lnTo>
                    <a:pt x="5292" y="583"/>
                  </a:lnTo>
                  <a:lnTo>
                    <a:pt x="5000" y="632"/>
                  </a:lnTo>
                  <a:lnTo>
                    <a:pt x="4709" y="729"/>
                  </a:lnTo>
                  <a:lnTo>
                    <a:pt x="4418" y="874"/>
                  </a:lnTo>
                  <a:lnTo>
                    <a:pt x="4175" y="1117"/>
                  </a:lnTo>
                  <a:lnTo>
                    <a:pt x="4127" y="1117"/>
                  </a:lnTo>
                  <a:lnTo>
                    <a:pt x="3932" y="1311"/>
                  </a:lnTo>
                  <a:lnTo>
                    <a:pt x="3690" y="1506"/>
                  </a:lnTo>
                  <a:lnTo>
                    <a:pt x="3399" y="1603"/>
                  </a:lnTo>
                  <a:lnTo>
                    <a:pt x="3107" y="1748"/>
                  </a:lnTo>
                  <a:lnTo>
                    <a:pt x="2865" y="1797"/>
                  </a:lnTo>
                  <a:lnTo>
                    <a:pt x="2525" y="1845"/>
                  </a:lnTo>
                  <a:lnTo>
                    <a:pt x="2234" y="1894"/>
                  </a:lnTo>
                  <a:lnTo>
                    <a:pt x="1942" y="1894"/>
                  </a:lnTo>
                  <a:lnTo>
                    <a:pt x="1457" y="1845"/>
                  </a:lnTo>
                  <a:lnTo>
                    <a:pt x="923" y="1942"/>
                  </a:lnTo>
                  <a:lnTo>
                    <a:pt x="438" y="2088"/>
                  </a:lnTo>
                  <a:lnTo>
                    <a:pt x="1" y="2331"/>
                  </a:lnTo>
                  <a:lnTo>
                    <a:pt x="486" y="2573"/>
                  </a:lnTo>
                  <a:lnTo>
                    <a:pt x="923" y="2865"/>
                  </a:lnTo>
                  <a:lnTo>
                    <a:pt x="1311" y="3204"/>
                  </a:lnTo>
                  <a:lnTo>
                    <a:pt x="1603" y="3641"/>
                  </a:lnTo>
                  <a:lnTo>
                    <a:pt x="1894" y="4078"/>
                  </a:lnTo>
                  <a:lnTo>
                    <a:pt x="2088" y="4563"/>
                  </a:lnTo>
                  <a:lnTo>
                    <a:pt x="2185" y="5097"/>
                  </a:lnTo>
                  <a:lnTo>
                    <a:pt x="2234" y="5631"/>
                  </a:lnTo>
                  <a:lnTo>
                    <a:pt x="2185" y="6117"/>
                  </a:lnTo>
                  <a:lnTo>
                    <a:pt x="2137" y="6554"/>
                  </a:lnTo>
                  <a:lnTo>
                    <a:pt x="1991" y="6990"/>
                  </a:lnTo>
                  <a:lnTo>
                    <a:pt x="1797" y="7427"/>
                  </a:lnTo>
                  <a:lnTo>
                    <a:pt x="3593" y="7427"/>
                  </a:lnTo>
                  <a:lnTo>
                    <a:pt x="3835" y="7185"/>
                  </a:lnTo>
                  <a:lnTo>
                    <a:pt x="6990" y="4030"/>
                  </a:lnTo>
                  <a:lnTo>
                    <a:pt x="7185" y="3787"/>
                  </a:lnTo>
                  <a:lnTo>
                    <a:pt x="7379" y="3496"/>
                  </a:lnTo>
                  <a:lnTo>
                    <a:pt x="7476" y="3204"/>
                  </a:lnTo>
                  <a:lnTo>
                    <a:pt x="7573" y="2865"/>
                  </a:lnTo>
                  <a:lnTo>
                    <a:pt x="7573" y="2573"/>
                  </a:lnTo>
                  <a:lnTo>
                    <a:pt x="7573" y="2234"/>
                  </a:lnTo>
                  <a:lnTo>
                    <a:pt x="7476" y="1942"/>
                  </a:lnTo>
                  <a:lnTo>
                    <a:pt x="7330" y="1651"/>
                  </a:lnTo>
                  <a:lnTo>
                    <a:pt x="8204" y="826"/>
                  </a:lnTo>
                  <a:lnTo>
                    <a:pt x="733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 name="Google Shape;937;p56"/>
            <p:cNvSpPr/>
            <p:nvPr/>
          </p:nvSpPr>
          <p:spPr>
            <a:xfrm>
              <a:off x="5702400" y="3498800"/>
              <a:ext cx="205100" cy="185700"/>
            </a:xfrm>
            <a:custGeom>
              <a:rect b="b" l="l" r="r" t="t"/>
              <a:pathLst>
                <a:path extrusionOk="0" fill="none" h="7428" w="8204">
                  <a:moveTo>
                    <a:pt x="6505" y="826"/>
                  </a:moveTo>
                  <a:lnTo>
                    <a:pt x="6505" y="826"/>
                  </a:lnTo>
                  <a:lnTo>
                    <a:pt x="6214" y="680"/>
                  </a:lnTo>
                  <a:lnTo>
                    <a:pt x="5923" y="583"/>
                  </a:lnTo>
                  <a:lnTo>
                    <a:pt x="5631" y="583"/>
                  </a:lnTo>
                  <a:lnTo>
                    <a:pt x="5292" y="583"/>
                  </a:lnTo>
                  <a:lnTo>
                    <a:pt x="5000" y="632"/>
                  </a:lnTo>
                  <a:lnTo>
                    <a:pt x="4709" y="729"/>
                  </a:lnTo>
                  <a:lnTo>
                    <a:pt x="4418" y="874"/>
                  </a:lnTo>
                  <a:lnTo>
                    <a:pt x="4175" y="1117"/>
                  </a:lnTo>
                  <a:lnTo>
                    <a:pt x="4127" y="1117"/>
                  </a:lnTo>
                  <a:lnTo>
                    <a:pt x="4127" y="1117"/>
                  </a:lnTo>
                  <a:lnTo>
                    <a:pt x="3932" y="1311"/>
                  </a:lnTo>
                  <a:lnTo>
                    <a:pt x="3690" y="1506"/>
                  </a:lnTo>
                  <a:lnTo>
                    <a:pt x="3399" y="1603"/>
                  </a:lnTo>
                  <a:lnTo>
                    <a:pt x="3107" y="1748"/>
                  </a:lnTo>
                  <a:lnTo>
                    <a:pt x="2865" y="1797"/>
                  </a:lnTo>
                  <a:lnTo>
                    <a:pt x="2525" y="1845"/>
                  </a:lnTo>
                  <a:lnTo>
                    <a:pt x="2234" y="1894"/>
                  </a:lnTo>
                  <a:lnTo>
                    <a:pt x="1942" y="1894"/>
                  </a:lnTo>
                  <a:lnTo>
                    <a:pt x="1942" y="1894"/>
                  </a:lnTo>
                  <a:lnTo>
                    <a:pt x="1457" y="1845"/>
                  </a:lnTo>
                  <a:lnTo>
                    <a:pt x="923" y="1942"/>
                  </a:lnTo>
                  <a:lnTo>
                    <a:pt x="438" y="2088"/>
                  </a:lnTo>
                  <a:lnTo>
                    <a:pt x="1" y="2331"/>
                  </a:lnTo>
                  <a:lnTo>
                    <a:pt x="1" y="2331"/>
                  </a:lnTo>
                  <a:lnTo>
                    <a:pt x="486" y="2573"/>
                  </a:lnTo>
                  <a:lnTo>
                    <a:pt x="923" y="2865"/>
                  </a:lnTo>
                  <a:lnTo>
                    <a:pt x="1311" y="3204"/>
                  </a:lnTo>
                  <a:lnTo>
                    <a:pt x="1603" y="3641"/>
                  </a:lnTo>
                  <a:lnTo>
                    <a:pt x="1894" y="4078"/>
                  </a:lnTo>
                  <a:lnTo>
                    <a:pt x="2088" y="4563"/>
                  </a:lnTo>
                  <a:lnTo>
                    <a:pt x="2185" y="5097"/>
                  </a:lnTo>
                  <a:lnTo>
                    <a:pt x="2234" y="5631"/>
                  </a:lnTo>
                  <a:lnTo>
                    <a:pt x="2234" y="5631"/>
                  </a:lnTo>
                  <a:lnTo>
                    <a:pt x="2185" y="6117"/>
                  </a:lnTo>
                  <a:lnTo>
                    <a:pt x="2137" y="6554"/>
                  </a:lnTo>
                  <a:lnTo>
                    <a:pt x="1991" y="6990"/>
                  </a:lnTo>
                  <a:lnTo>
                    <a:pt x="1797" y="7427"/>
                  </a:lnTo>
                  <a:lnTo>
                    <a:pt x="3593" y="7427"/>
                  </a:lnTo>
                  <a:lnTo>
                    <a:pt x="3593" y="7427"/>
                  </a:lnTo>
                  <a:lnTo>
                    <a:pt x="3835" y="7185"/>
                  </a:lnTo>
                  <a:lnTo>
                    <a:pt x="6990" y="4030"/>
                  </a:lnTo>
                  <a:lnTo>
                    <a:pt x="6990" y="4030"/>
                  </a:lnTo>
                  <a:lnTo>
                    <a:pt x="7185" y="3787"/>
                  </a:lnTo>
                  <a:lnTo>
                    <a:pt x="7379" y="3496"/>
                  </a:lnTo>
                  <a:lnTo>
                    <a:pt x="7476" y="3204"/>
                  </a:lnTo>
                  <a:lnTo>
                    <a:pt x="7573" y="2865"/>
                  </a:lnTo>
                  <a:lnTo>
                    <a:pt x="7573" y="2573"/>
                  </a:lnTo>
                  <a:lnTo>
                    <a:pt x="7573" y="2234"/>
                  </a:lnTo>
                  <a:lnTo>
                    <a:pt x="7476" y="1942"/>
                  </a:lnTo>
                  <a:lnTo>
                    <a:pt x="7330" y="1651"/>
                  </a:lnTo>
                  <a:lnTo>
                    <a:pt x="8204" y="826"/>
                  </a:lnTo>
                  <a:lnTo>
                    <a:pt x="7330" y="1"/>
                  </a:lnTo>
                  <a:lnTo>
                    <a:pt x="6505" y="82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 name="Google Shape;938;p56"/>
            <p:cNvSpPr/>
            <p:nvPr/>
          </p:nvSpPr>
          <p:spPr>
            <a:xfrm>
              <a:off x="5865025" y="351942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 name="Google Shape;939;p56"/>
            <p:cNvSpPr/>
            <p:nvPr/>
          </p:nvSpPr>
          <p:spPr>
            <a:xfrm>
              <a:off x="5520375" y="3598300"/>
              <a:ext cx="78900" cy="86200"/>
            </a:xfrm>
            <a:custGeom>
              <a:rect b="b" l="l" r="r" t="t"/>
              <a:pathLst>
                <a:path extrusionOk="0" h="3448" w="3156">
                  <a:moveTo>
                    <a:pt x="1020" y="1"/>
                  </a:moveTo>
                  <a:lnTo>
                    <a:pt x="826" y="50"/>
                  </a:lnTo>
                  <a:lnTo>
                    <a:pt x="680" y="98"/>
                  </a:lnTo>
                  <a:lnTo>
                    <a:pt x="438" y="244"/>
                  </a:lnTo>
                  <a:lnTo>
                    <a:pt x="244" y="486"/>
                  </a:lnTo>
                  <a:lnTo>
                    <a:pt x="98" y="778"/>
                  </a:lnTo>
                  <a:lnTo>
                    <a:pt x="49" y="1166"/>
                  </a:lnTo>
                  <a:lnTo>
                    <a:pt x="1" y="1603"/>
                  </a:lnTo>
                  <a:lnTo>
                    <a:pt x="49" y="2088"/>
                  </a:lnTo>
                  <a:lnTo>
                    <a:pt x="147" y="2574"/>
                  </a:lnTo>
                  <a:lnTo>
                    <a:pt x="341" y="3156"/>
                  </a:lnTo>
                  <a:lnTo>
                    <a:pt x="486" y="3447"/>
                  </a:lnTo>
                  <a:lnTo>
                    <a:pt x="2913" y="3447"/>
                  </a:lnTo>
                  <a:lnTo>
                    <a:pt x="3059" y="3107"/>
                  </a:lnTo>
                  <a:lnTo>
                    <a:pt x="3156" y="2768"/>
                  </a:lnTo>
                  <a:lnTo>
                    <a:pt x="3156" y="2379"/>
                  </a:lnTo>
                  <a:lnTo>
                    <a:pt x="3059" y="2040"/>
                  </a:lnTo>
                  <a:lnTo>
                    <a:pt x="2816" y="1554"/>
                  </a:lnTo>
                  <a:lnTo>
                    <a:pt x="2525" y="1117"/>
                  </a:lnTo>
                  <a:lnTo>
                    <a:pt x="2234" y="729"/>
                  </a:lnTo>
                  <a:lnTo>
                    <a:pt x="1894" y="389"/>
                  </a:lnTo>
                  <a:lnTo>
                    <a:pt x="1651" y="244"/>
                  </a:lnTo>
                  <a:lnTo>
                    <a:pt x="1312" y="98"/>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 name="Google Shape;940;p56"/>
            <p:cNvSpPr/>
            <p:nvPr/>
          </p:nvSpPr>
          <p:spPr>
            <a:xfrm>
              <a:off x="5520375" y="3598300"/>
              <a:ext cx="78900" cy="86200"/>
            </a:xfrm>
            <a:custGeom>
              <a:rect b="b" l="l" r="r" t="t"/>
              <a:pathLst>
                <a:path extrusionOk="0" fill="none" h="3448" w="3156">
                  <a:moveTo>
                    <a:pt x="2913" y="3447"/>
                  </a:moveTo>
                  <a:lnTo>
                    <a:pt x="2913" y="3447"/>
                  </a:lnTo>
                  <a:lnTo>
                    <a:pt x="3059" y="3107"/>
                  </a:lnTo>
                  <a:lnTo>
                    <a:pt x="3156" y="2768"/>
                  </a:lnTo>
                  <a:lnTo>
                    <a:pt x="3156" y="2379"/>
                  </a:lnTo>
                  <a:lnTo>
                    <a:pt x="3059" y="2040"/>
                  </a:lnTo>
                  <a:lnTo>
                    <a:pt x="3059" y="2040"/>
                  </a:lnTo>
                  <a:lnTo>
                    <a:pt x="2816" y="1554"/>
                  </a:lnTo>
                  <a:lnTo>
                    <a:pt x="2525" y="1117"/>
                  </a:lnTo>
                  <a:lnTo>
                    <a:pt x="2234" y="729"/>
                  </a:lnTo>
                  <a:lnTo>
                    <a:pt x="1894" y="389"/>
                  </a:lnTo>
                  <a:lnTo>
                    <a:pt x="1894" y="389"/>
                  </a:lnTo>
                  <a:lnTo>
                    <a:pt x="1651" y="244"/>
                  </a:lnTo>
                  <a:lnTo>
                    <a:pt x="1312" y="98"/>
                  </a:lnTo>
                  <a:lnTo>
                    <a:pt x="1020" y="1"/>
                  </a:lnTo>
                  <a:lnTo>
                    <a:pt x="826" y="50"/>
                  </a:lnTo>
                  <a:lnTo>
                    <a:pt x="680" y="98"/>
                  </a:lnTo>
                  <a:lnTo>
                    <a:pt x="680" y="98"/>
                  </a:lnTo>
                  <a:lnTo>
                    <a:pt x="438" y="244"/>
                  </a:lnTo>
                  <a:lnTo>
                    <a:pt x="244" y="486"/>
                  </a:lnTo>
                  <a:lnTo>
                    <a:pt x="98" y="778"/>
                  </a:lnTo>
                  <a:lnTo>
                    <a:pt x="49" y="1166"/>
                  </a:lnTo>
                  <a:lnTo>
                    <a:pt x="1" y="1603"/>
                  </a:lnTo>
                  <a:lnTo>
                    <a:pt x="49" y="2088"/>
                  </a:lnTo>
                  <a:lnTo>
                    <a:pt x="147" y="2574"/>
                  </a:lnTo>
                  <a:lnTo>
                    <a:pt x="341" y="3156"/>
                  </a:lnTo>
                  <a:lnTo>
                    <a:pt x="341" y="3156"/>
                  </a:lnTo>
                  <a:lnTo>
                    <a:pt x="486" y="3447"/>
                  </a:lnTo>
                  <a:lnTo>
                    <a:pt x="2913" y="344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 name="Google Shape;941;p56"/>
            <p:cNvSpPr/>
            <p:nvPr/>
          </p:nvSpPr>
          <p:spPr>
            <a:xfrm>
              <a:off x="5593200" y="368447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 name="Google Shape;942;p56"/>
          <p:cNvGrpSpPr/>
          <p:nvPr/>
        </p:nvGrpSpPr>
        <p:grpSpPr>
          <a:xfrm>
            <a:off x="14538029" y="4892466"/>
            <a:ext cx="793411" cy="793411"/>
            <a:chOff x="6141675" y="3367750"/>
            <a:chExt cx="503625" cy="503625"/>
          </a:xfrm>
        </p:grpSpPr>
        <p:sp>
          <p:nvSpPr>
            <p:cNvPr id="943" name="Google Shape;943;p56"/>
            <p:cNvSpPr/>
            <p:nvPr/>
          </p:nvSpPr>
          <p:spPr>
            <a:xfrm>
              <a:off x="6141675" y="3782750"/>
              <a:ext cx="503625" cy="88625"/>
            </a:xfrm>
            <a:custGeom>
              <a:rect b="b" l="l" r="r" t="t"/>
              <a:pathLst>
                <a:path extrusionOk="0" h="3545" w="20145">
                  <a:moveTo>
                    <a:pt x="9466" y="1166"/>
                  </a:moveTo>
                  <a:lnTo>
                    <a:pt x="9466" y="2331"/>
                  </a:lnTo>
                  <a:lnTo>
                    <a:pt x="6505" y="2331"/>
                  </a:lnTo>
                  <a:lnTo>
                    <a:pt x="6505" y="1166"/>
                  </a:lnTo>
                  <a:close/>
                  <a:moveTo>
                    <a:pt x="13640" y="1166"/>
                  </a:moveTo>
                  <a:lnTo>
                    <a:pt x="13640" y="2331"/>
                  </a:lnTo>
                  <a:lnTo>
                    <a:pt x="10631" y="2331"/>
                  </a:lnTo>
                  <a:lnTo>
                    <a:pt x="10631" y="1166"/>
                  </a:lnTo>
                  <a:close/>
                  <a:moveTo>
                    <a:pt x="2865" y="1"/>
                  </a:moveTo>
                  <a:lnTo>
                    <a:pt x="2865" y="1166"/>
                  </a:lnTo>
                  <a:lnTo>
                    <a:pt x="5340" y="1166"/>
                  </a:lnTo>
                  <a:lnTo>
                    <a:pt x="5340" y="2331"/>
                  </a:lnTo>
                  <a:lnTo>
                    <a:pt x="1" y="2331"/>
                  </a:lnTo>
                  <a:lnTo>
                    <a:pt x="1" y="3544"/>
                  </a:lnTo>
                  <a:lnTo>
                    <a:pt x="20145" y="3544"/>
                  </a:lnTo>
                  <a:lnTo>
                    <a:pt x="20145" y="2331"/>
                  </a:lnTo>
                  <a:lnTo>
                    <a:pt x="14805" y="2331"/>
                  </a:lnTo>
                  <a:lnTo>
                    <a:pt x="14805" y="1166"/>
                  </a:lnTo>
                  <a:lnTo>
                    <a:pt x="17281" y="1166"/>
                  </a:lnTo>
                  <a:lnTo>
                    <a:pt x="1728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 name="Google Shape;944;p56"/>
            <p:cNvSpPr/>
            <p:nvPr/>
          </p:nvSpPr>
          <p:spPr>
            <a:xfrm>
              <a:off x="6141675" y="3782750"/>
              <a:ext cx="503625" cy="88625"/>
            </a:xfrm>
            <a:custGeom>
              <a:rect b="b" l="l" r="r" t="t"/>
              <a:pathLst>
                <a:path extrusionOk="0" fill="none" h="3545" w="20145">
                  <a:moveTo>
                    <a:pt x="14805" y="2331"/>
                  </a:moveTo>
                  <a:lnTo>
                    <a:pt x="14805" y="1166"/>
                  </a:lnTo>
                  <a:lnTo>
                    <a:pt x="17281" y="1166"/>
                  </a:lnTo>
                  <a:lnTo>
                    <a:pt x="17281" y="1"/>
                  </a:lnTo>
                  <a:lnTo>
                    <a:pt x="2865" y="1"/>
                  </a:lnTo>
                  <a:lnTo>
                    <a:pt x="2865" y="1166"/>
                  </a:lnTo>
                  <a:lnTo>
                    <a:pt x="5340" y="1166"/>
                  </a:lnTo>
                  <a:lnTo>
                    <a:pt x="5340" y="2331"/>
                  </a:lnTo>
                  <a:lnTo>
                    <a:pt x="1" y="2331"/>
                  </a:lnTo>
                  <a:lnTo>
                    <a:pt x="1" y="3544"/>
                  </a:lnTo>
                  <a:lnTo>
                    <a:pt x="20145" y="3544"/>
                  </a:lnTo>
                  <a:lnTo>
                    <a:pt x="20145" y="2331"/>
                  </a:lnTo>
                  <a:lnTo>
                    <a:pt x="14805" y="233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 name="Google Shape;945;p56"/>
            <p:cNvSpPr/>
            <p:nvPr/>
          </p:nvSpPr>
          <p:spPr>
            <a:xfrm>
              <a:off x="6407450" y="3811875"/>
              <a:ext cx="75250" cy="29150"/>
            </a:xfrm>
            <a:custGeom>
              <a:rect b="b" l="l" r="r" t="t"/>
              <a:pathLst>
                <a:path extrusionOk="0" fill="none" h="1166" w="3010">
                  <a:moveTo>
                    <a:pt x="3009" y="1166"/>
                  </a:moveTo>
                  <a:lnTo>
                    <a:pt x="0" y="1166"/>
                  </a:lnTo>
                  <a:lnTo>
                    <a:pt x="0" y="1"/>
                  </a:lnTo>
                  <a:lnTo>
                    <a:pt x="3009" y="1"/>
                  </a:lnTo>
                  <a:lnTo>
                    <a:pt x="3009"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 name="Google Shape;946;p56"/>
            <p:cNvSpPr/>
            <p:nvPr/>
          </p:nvSpPr>
          <p:spPr>
            <a:xfrm>
              <a:off x="6304300" y="3811875"/>
              <a:ext cx="74050" cy="29150"/>
            </a:xfrm>
            <a:custGeom>
              <a:rect b="b" l="l" r="r" t="t"/>
              <a:pathLst>
                <a:path extrusionOk="0" fill="none" h="1166" w="2962">
                  <a:moveTo>
                    <a:pt x="0" y="1"/>
                  </a:moveTo>
                  <a:lnTo>
                    <a:pt x="2961" y="1"/>
                  </a:lnTo>
                  <a:lnTo>
                    <a:pt x="2961" y="1166"/>
                  </a:lnTo>
                  <a:lnTo>
                    <a:pt x="0" y="1166"/>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56"/>
            <p:cNvSpPr/>
            <p:nvPr/>
          </p:nvSpPr>
          <p:spPr>
            <a:xfrm>
              <a:off x="6304300" y="38118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 name="Google Shape;948;p56"/>
            <p:cNvSpPr/>
            <p:nvPr/>
          </p:nvSpPr>
          <p:spPr>
            <a:xfrm>
              <a:off x="6184150" y="3544925"/>
              <a:ext cx="418675" cy="208725"/>
            </a:xfrm>
            <a:custGeom>
              <a:rect b="b" l="l" r="r" t="t"/>
              <a:pathLst>
                <a:path extrusionOk="0" h="8349" w="16747">
                  <a:moveTo>
                    <a:pt x="2331" y="0"/>
                  </a:moveTo>
                  <a:lnTo>
                    <a:pt x="2331" y="1165"/>
                  </a:lnTo>
                  <a:lnTo>
                    <a:pt x="1" y="1165"/>
                  </a:lnTo>
                  <a:lnTo>
                    <a:pt x="1" y="2330"/>
                  </a:lnTo>
                  <a:lnTo>
                    <a:pt x="2331" y="2330"/>
                  </a:lnTo>
                  <a:lnTo>
                    <a:pt x="2331" y="8349"/>
                  </a:lnTo>
                  <a:lnTo>
                    <a:pt x="14368" y="8349"/>
                  </a:lnTo>
                  <a:lnTo>
                    <a:pt x="14368" y="2330"/>
                  </a:lnTo>
                  <a:lnTo>
                    <a:pt x="16747" y="2330"/>
                  </a:lnTo>
                  <a:lnTo>
                    <a:pt x="16747" y="1165"/>
                  </a:lnTo>
                  <a:lnTo>
                    <a:pt x="14368" y="1165"/>
                  </a:lnTo>
                  <a:lnTo>
                    <a:pt x="1436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 name="Google Shape;949;p56"/>
            <p:cNvSpPr/>
            <p:nvPr/>
          </p:nvSpPr>
          <p:spPr>
            <a:xfrm>
              <a:off x="6184150" y="3544925"/>
              <a:ext cx="418675" cy="208725"/>
            </a:xfrm>
            <a:custGeom>
              <a:rect b="b" l="l" r="r" t="t"/>
              <a:pathLst>
                <a:path extrusionOk="0" fill="none" h="8349" w="16747">
                  <a:moveTo>
                    <a:pt x="14368" y="8349"/>
                  </a:moveTo>
                  <a:lnTo>
                    <a:pt x="14368" y="2330"/>
                  </a:lnTo>
                  <a:lnTo>
                    <a:pt x="16747" y="2330"/>
                  </a:lnTo>
                  <a:lnTo>
                    <a:pt x="16747" y="1165"/>
                  </a:lnTo>
                  <a:lnTo>
                    <a:pt x="14368" y="1165"/>
                  </a:lnTo>
                  <a:lnTo>
                    <a:pt x="14368" y="0"/>
                  </a:lnTo>
                  <a:lnTo>
                    <a:pt x="2331" y="0"/>
                  </a:lnTo>
                  <a:lnTo>
                    <a:pt x="2331" y="1165"/>
                  </a:lnTo>
                  <a:lnTo>
                    <a:pt x="1" y="1165"/>
                  </a:lnTo>
                  <a:lnTo>
                    <a:pt x="1" y="2330"/>
                  </a:lnTo>
                  <a:lnTo>
                    <a:pt x="2331" y="2330"/>
                  </a:lnTo>
                  <a:lnTo>
                    <a:pt x="2331" y="8349"/>
                  </a:lnTo>
                  <a:lnTo>
                    <a:pt x="14368" y="834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56"/>
            <p:cNvSpPr/>
            <p:nvPr/>
          </p:nvSpPr>
          <p:spPr>
            <a:xfrm>
              <a:off x="6543350" y="375362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56"/>
            <p:cNvSpPr/>
            <p:nvPr/>
          </p:nvSpPr>
          <p:spPr>
            <a:xfrm>
              <a:off x="6244825" y="3367750"/>
              <a:ext cx="296125" cy="148075"/>
            </a:xfrm>
            <a:custGeom>
              <a:rect b="b" l="l" r="r" t="t"/>
              <a:pathLst>
                <a:path extrusionOk="0" h="5923" w="11845">
                  <a:moveTo>
                    <a:pt x="10679" y="1"/>
                  </a:moveTo>
                  <a:lnTo>
                    <a:pt x="10679" y="583"/>
                  </a:lnTo>
                  <a:lnTo>
                    <a:pt x="10631" y="826"/>
                  </a:lnTo>
                  <a:lnTo>
                    <a:pt x="10485" y="1020"/>
                  </a:lnTo>
                  <a:lnTo>
                    <a:pt x="10291" y="1117"/>
                  </a:lnTo>
                  <a:lnTo>
                    <a:pt x="10097" y="1166"/>
                  </a:lnTo>
                  <a:lnTo>
                    <a:pt x="1797" y="1166"/>
                  </a:lnTo>
                  <a:lnTo>
                    <a:pt x="1457" y="1214"/>
                  </a:lnTo>
                  <a:lnTo>
                    <a:pt x="1117" y="1311"/>
                  </a:lnTo>
                  <a:lnTo>
                    <a:pt x="777" y="1505"/>
                  </a:lnTo>
                  <a:lnTo>
                    <a:pt x="535" y="1699"/>
                  </a:lnTo>
                  <a:lnTo>
                    <a:pt x="341" y="1942"/>
                  </a:lnTo>
                  <a:lnTo>
                    <a:pt x="146" y="2282"/>
                  </a:lnTo>
                  <a:lnTo>
                    <a:pt x="49" y="2573"/>
                  </a:lnTo>
                  <a:lnTo>
                    <a:pt x="1" y="2961"/>
                  </a:lnTo>
                  <a:lnTo>
                    <a:pt x="49" y="3301"/>
                  </a:lnTo>
                  <a:lnTo>
                    <a:pt x="146" y="3641"/>
                  </a:lnTo>
                  <a:lnTo>
                    <a:pt x="341" y="3932"/>
                  </a:lnTo>
                  <a:lnTo>
                    <a:pt x="535" y="4223"/>
                  </a:lnTo>
                  <a:lnTo>
                    <a:pt x="777" y="4418"/>
                  </a:lnTo>
                  <a:lnTo>
                    <a:pt x="1117" y="4563"/>
                  </a:lnTo>
                  <a:lnTo>
                    <a:pt x="1457" y="4660"/>
                  </a:lnTo>
                  <a:lnTo>
                    <a:pt x="1797" y="4709"/>
                  </a:lnTo>
                  <a:lnTo>
                    <a:pt x="4758" y="4709"/>
                  </a:lnTo>
                  <a:lnTo>
                    <a:pt x="5000" y="4757"/>
                  </a:lnTo>
                  <a:lnTo>
                    <a:pt x="5195" y="4903"/>
                  </a:lnTo>
                  <a:lnTo>
                    <a:pt x="5292" y="5097"/>
                  </a:lnTo>
                  <a:lnTo>
                    <a:pt x="5340" y="5291"/>
                  </a:lnTo>
                  <a:lnTo>
                    <a:pt x="5340" y="5922"/>
                  </a:lnTo>
                  <a:lnTo>
                    <a:pt x="6505" y="5922"/>
                  </a:lnTo>
                  <a:lnTo>
                    <a:pt x="6505" y="5291"/>
                  </a:lnTo>
                  <a:lnTo>
                    <a:pt x="6505" y="4952"/>
                  </a:lnTo>
                  <a:lnTo>
                    <a:pt x="6408" y="4612"/>
                  </a:lnTo>
                  <a:lnTo>
                    <a:pt x="6214" y="4321"/>
                  </a:lnTo>
                  <a:lnTo>
                    <a:pt x="6020" y="4078"/>
                  </a:lnTo>
                  <a:lnTo>
                    <a:pt x="5728" y="3835"/>
                  </a:lnTo>
                  <a:lnTo>
                    <a:pt x="5437" y="3690"/>
                  </a:lnTo>
                  <a:lnTo>
                    <a:pt x="5097" y="3592"/>
                  </a:lnTo>
                  <a:lnTo>
                    <a:pt x="4758" y="3544"/>
                  </a:lnTo>
                  <a:lnTo>
                    <a:pt x="1797" y="3544"/>
                  </a:lnTo>
                  <a:lnTo>
                    <a:pt x="1554" y="3495"/>
                  </a:lnTo>
                  <a:lnTo>
                    <a:pt x="1360" y="3350"/>
                  </a:lnTo>
                  <a:lnTo>
                    <a:pt x="1263" y="3156"/>
                  </a:lnTo>
                  <a:lnTo>
                    <a:pt x="1214" y="2961"/>
                  </a:lnTo>
                  <a:lnTo>
                    <a:pt x="1263" y="2719"/>
                  </a:lnTo>
                  <a:lnTo>
                    <a:pt x="1360" y="2525"/>
                  </a:lnTo>
                  <a:lnTo>
                    <a:pt x="1554" y="2428"/>
                  </a:lnTo>
                  <a:lnTo>
                    <a:pt x="1797" y="2379"/>
                  </a:lnTo>
                  <a:lnTo>
                    <a:pt x="10097" y="2379"/>
                  </a:lnTo>
                  <a:lnTo>
                    <a:pt x="10437" y="2330"/>
                  </a:lnTo>
                  <a:lnTo>
                    <a:pt x="10777" y="2233"/>
                  </a:lnTo>
                  <a:lnTo>
                    <a:pt x="11068" y="2039"/>
                  </a:lnTo>
                  <a:lnTo>
                    <a:pt x="11359" y="1845"/>
                  </a:lnTo>
                  <a:lnTo>
                    <a:pt x="11553" y="1602"/>
                  </a:lnTo>
                  <a:lnTo>
                    <a:pt x="11699" y="1263"/>
                  </a:lnTo>
                  <a:lnTo>
                    <a:pt x="11796" y="923"/>
                  </a:lnTo>
                  <a:lnTo>
                    <a:pt x="11844" y="583"/>
                  </a:lnTo>
                  <a:lnTo>
                    <a:pt x="1184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56"/>
            <p:cNvSpPr/>
            <p:nvPr/>
          </p:nvSpPr>
          <p:spPr>
            <a:xfrm>
              <a:off x="6244825" y="3367750"/>
              <a:ext cx="296125" cy="148075"/>
            </a:xfrm>
            <a:custGeom>
              <a:rect b="b" l="l" r="r" t="t"/>
              <a:pathLst>
                <a:path extrusionOk="0" fill="none" h="5923" w="11845">
                  <a:moveTo>
                    <a:pt x="1797" y="4709"/>
                  </a:moveTo>
                  <a:lnTo>
                    <a:pt x="4758" y="4709"/>
                  </a:lnTo>
                  <a:lnTo>
                    <a:pt x="4758" y="4709"/>
                  </a:lnTo>
                  <a:lnTo>
                    <a:pt x="5000" y="4757"/>
                  </a:lnTo>
                  <a:lnTo>
                    <a:pt x="5195" y="4903"/>
                  </a:lnTo>
                  <a:lnTo>
                    <a:pt x="5292" y="5097"/>
                  </a:lnTo>
                  <a:lnTo>
                    <a:pt x="5340" y="5291"/>
                  </a:lnTo>
                  <a:lnTo>
                    <a:pt x="5340" y="5922"/>
                  </a:lnTo>
                  <a:lnTo>
                    <a:pt x="6505" y="5922"/>
                  </a:lnTo>
                  <a:lnTo>
                    <a:pt x="6505" y="5291"/>
                  </a:lnTo>
                  <a:lnTo>
                    <a:pt x="6505" y="5291"/>
                  </a:lnTo>
                  <a:lnTo>
                    <a:pt x="6505" y="4952"/>
                  </a:lnTo>
                  <a:lnTo>
                    <a:pt x="6408" y="4612"/>
                  </a:lnTo>
                  <a:lnTo>
                    <a:pt x="6214" y="4321"/>
                  </a:lnTo>
                  <a:lnTo>
                    <a:pt x="6020" y="4078"/>
                  </a:lnTo>
                  <a:lnTo>
                    <a:pt x="5728" y="3835"/>
                  </a:lnTo>
                  <a:lnTo>
                    <a:pt x="5437" y="3690"/>
                  </a:lnTo>
                  <a:lnTo>
                    <a:pt x="5097" y="3592"/>
                  </a:lnTo>
                  <a:lnTo>
                    <a:pt x="4758" y="3544"/>
                  </a:lnTo>
                  <a:lnTo>
                    <a:pt x="1797" y="3544"/>
                  </a:lnTo>
                  <a:lnTo>
                    <a:pt x="1797" y="3544"/>
                  </a:lnTo>
                  <a:lnTo>
                    <a:pt x="1554" y="3495"/>
                  </a:lnTo>
                  <a:lnTo>
                    <a:pt x="1360" y="3350"/>
                  </a:lnTo>
                  <a:lnTo>
                    <a:pt x="1263" y="3156"/>
                  </a:lnTo>
                  <a:lnTo>
                    <a:pt x="1214" y="2961"/>
                  </a:lnTo>
                  <a:lnTo>
                    <a:pt x="1214" y="2961"/>
                  </a:lnTo>
                  <a:lnTo>
                    <a:pt x="1263" y="2719"/>
                  </a:lnTo>
                  <a:lnTo>
                    <a:pt x="1360" y="2525"/>
                  </a:lnTo>
                  <a:lnTo>
                    <a:pt x="1554" y="2428"/>
                  </a:lnTo>
                  <a:lnTo>
                    <a:pt x="1797" y="2379"/>
                  </a:lnTo>
                  <a:lnTo>
                    <a:pt x="10097" y="2379"/>
                  </a:lnTo>
                  <a:lnTo>
                    <a:pt x="10097" y="2379"/>
                  </a:lnTo>
                  <a:lnTo>
                    <a:pt x="10437" y="2330"/>
                  </a:lnTo>
                  <a:lnTo>
                    <a:pt x="10777" y="2233"/>
                  </a:lnTo>
                  <a:lnTo>
                    <a:pt x="11068" y="2039"/>
                  </a:lnTo>
                  <a:lnTo>
                    <a:pt x="11359" y="1845"/>
                  </a:lnTo>
                  <a:lnTo>
                    <a:pt x="11553" y="1602"/>
                  </a:lnTo>
                  <a:lnTo>
                    <a:pt x="11699" y="1263"/>
                  </a:lnTo>
                  <a:lnTo>
                    <a:pt x="11796" y="923"/>
                  </a:lnTo>
                  <a:lnTo>
                    <a:pt x="11844" y="583"/>
                  </a:lnTo>
                  <a:lnTo>
                    <a:pt x="11844" y="1"/>
                  </a:lnTo>
                  <a:lnTo>
                    <a:pt x="10679" y="1"/>
                  </a:lnTo>
                  <a:lnTo>
                    <a:pt x="10679" y="583"/>
                  </a:lnTo>
                  <a:lnTo>
                    <a:pt x="10679" y="583"/>
                  </a:lnTo>
                  <a:lnTo>
                    <a:pt x="10631" y="826"/>
                  </a:lnTo>
                  <a:lnTo>
                    <a:pt x="10485" y="1020"/>
                  </a:lnTo>
                  <a:lnTo>
                    <a:pt x="10291" y="1117"/>
                  </a:lnTo>
                  <a:lnTo>
                    <a:pt x="10097" y="1166"/>
                  </a:lnTo>
                  <a:lnTo>
                    <a:pt x="1797" y="1166"/>
                  </a:lnTo>
                  <a:lnTo>
                    <a:pt x="1797" y="1166"/>
                  </a:lnTo>
                  <a:lnTo>
                    <a:pt x="1457" y="1214"/>
                  </a:lnTo>
                  <a:lnTo>
                    <a:pt x="1117" y="1311"/>
                  </a:lnTo>
                  <a:lnTo>
                    <a:pt x="777" y="1505"/>
                  </a:lnTo>
                  <a:lnTo>
                    <a:pt x="535" y="1699"/>
                  </a:lnTo>
                  <a:lnTo>
                    <a:pt x="341" y="1942"/>
                  </a:lnTo>
                  <a:lnTo>
                    <a:pt x="146" y="2282"/>
                  </a:lnTo>
                  <a:lnTo>
                    <a:pt x="49" y="2573"/>
                  </a:lnTo>
                  <a:lnTo>
                    <a:pt x="1" y="2961"/>
                  </a:lnTo>
                  <a:lnTo>
                    <a:pt x="1" y="2961"/>
                  </a:lnTo>
                  <a:lnTo>
                    <a:pt x="49" y="3301"/>
                  </a:lnTo>
                  <a:lnTo>
                    <a:pt x="146" y="3641"/>
                  </a:lnTo>
                  <a:lnTo>
                    <a:pt x="341" y="3932"/>
                  </a:lnTo>
                  <a:lnTo>
                    <a:pt x="535" y="4223"/>
                  </a:lnTo>
                  <a:lnTo>
                    <a:pt x="777" y="4418"/>
                  </a:lnTo>
                  <a:lnTo>
                    <a:pt x="1117" y="4563"/>
                  </a:lnTo>
                  <a:lnTo>
                    <a:pt x="1457" y="4660"/>
                  </a:lnTo>
                  <a:lnTo>
                    <a:pt x="1797" y="4709"/>
                  </a:lnTo>
                  <a:lnTo>
                    <a:pt x="1797" y="470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 name="Google Shape;953;p56"/>
            <p:cNvSpPr/>
            <p:nvPr/>
          </p:nvSpPr>
          <p:spPr>
            <a:xfrm>
              <a:off x="6289725" y="34854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56"/>
            <p:cNvSpPr/>
            <p:nvPr/>
          </p:nvSpPr>
          <p:spPr>
            <a:xfrm>
              <a:off x="6455975" y="3485450"/>
              <a:ext cx="29150" cy="30375"/>
            </a:xfrm>
            <a:custGeom>
              <a:rect b="b" l="l" r="r" t="t"/>
              <a:pathLst>
                <a:path extrusionOk="0" h="1215" w="1166">
                  <a:moveTo>
                    <a:pt x="1" y="1"/>
                  </a:moveTo>
                  <a:lnTo>
                    <a:pt x="1" y="1214"/>
                  </a:lnTo>
                  <a:lnTo>
                    <a:pt x="1166" y="1214"/>
                  </a:lnTo>
                  <a:lnTo>
                    <a:pt x="116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 name="Google Shape;955;p56"/>
            <p:cNvSpPr/>
            <p:nvPr/>
          </p:nvSpPr>
          <p:spPr>
            <a:xfrm>
              <a:off x="6514225" y="3456325"/>
              <a:ext cx="29150" cy="29150"/>
            </a:xfrm>
            <a:custGeom>
              <a:rect b="b" l="l" r="r" t="t"/>
              <a:pathLst>
                <a:path extrusionOk="0" h="1166" w="1166">
                  <a:moveTo>
                    <a:pt x="1" y="1"/>
                  </a:moveTo>
                  <a:lnTo>
                    <a:pt x="1" y="1166"/>
                  </a:lnTo>
                  <a:lnTo>
                    <a:pt x="1165" y="1166"/>
                  </a:lnTo>
                  <a:lnTo>
                    <a:pt x="116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 name="Google Shape;956;p56"/>
          <p:cNvGrpSpPr/>
          <p:nvPr/>
        </p:nvGrpSpPr>
        <p:grpSpPr>
          <a:xfrm>
            <a:off x="10777336" y="4940484"/>
            <a:ext cx="614463" cy="697380"/>
            <a:chOff x="2423775" y="3226875"/>
            <a:chExt cx="259925" cy="295000"/>
          </a:xfrm>
        </p:grpSpPr>
        <p:sp>
          <p:nvSpPr>
            <p:cNvPr id="957" name="Google Shape;957;p5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 name="Google Shape;958;p5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5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0" name="Google Shape;960;p56"/>
          <p:cNvGrpSpPr/>
          <p:nvPr/>
        </p:nvGrpSpPr>
        <p:grpSpPr>
          <a:xfrm>
            <a:off x="3031460" y="4940004"/>
            <a:ext cx="703881" cy="698326"/>
            <a:chOff x="3133425" y="3955025"/>
            <a:chExt cx="297750" cy="295400"/>
          </a:xfrm>
        </p:grpSpPr>
        <p:sp>
          <p:nvSpPr>
            <p:cNvPr id="961" name="Google Shape;961;p5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 name="Google Shape;962;p5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 name="Google Shape;963;p5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7" name="Shape 967"/>
        <p:cNvGrpSpPr/>
        <p:nvPr/>
      </p:nvGrpSpPr>
      <p:grpSpPr>
        <a:xfrm>
          <a:off x="0" y="0"/>
          <a:ext cx="0" cy="0"/>
          <a:chOff x="0" y="0"/>
          <a:chExt cx="0" cy="0"/>
        </a:xfrm>
      </p:grpSpPr>
      <p:sp>
        <p:nvSpPr>
          <p:cNvPr id="968" name="Google Shape;968;p57"/>
          <p:cNvSpPr txBox="1"/>
          <p:nvPr>
            <p:ph type="title"/>
          </p:nvPr>
        </p:nvSpPr>
        <p:spPr>
          <a:xfrm>
            <a:off x="3869400" y="3738540"/>
            <a:ext cx="10549200" cy="2810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58"/>
          <p:cNvSpPr txBox="1"/>
          <p:nvPr>
            <p:ph idx="4" type="subTitle"/>
          </p:nvPr>
        </p:nvSpPr>
        <p:spPr>
          <a:xfrm>
            <a:off x="1420750" y="5525900"/>
            <a:ext cx="5068800" cy="1055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974" name="Google Shape;974;p58"/>
          <p:cNvSpPr txBox="1"/>
          <p:nvPr>
            <p:ph idx="5" type="subTitle"/>
          </p:nvPr>
        </p:nvSpPr>
        <p:spPr>
          <a:xfrm>
            <a:off x="6609600" y="5525900"/>
            <a:ext cx="5068800" cy="1055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975" name="Google Shape;975;p58"/>
          <p:cNvSpPr txBox="1"/>
          <p:nvPr>
            <p:ph idx="6" type="subTitle"/>
          </p:nvPr>
        </p:nvSpPr>
        <p:spPr>
          <a:xfrm>
            <a:off x="11798450" y="5525900"/>
            <a:ext cx="5068800" cy="1055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976" name="Google Shape;976;p58"/>
          <p:cNvSpPr txBox="1"/>
          <p:nvPr>
            <p:ph type="title"/>
          </p:nvPr>
        </p:nvSpPr>
        <p:spPr>
          <a:xfrm>
            <a:off x="1440000" y="887862"/>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PARTNERS</a:t>
            </a:r>
            <a:endParaRPr/>
          </a:p>
        </p:txBody>
      </p:sp>
      <p:sp>
        <p:nvSpPr>
          <p:cNvPr id="977" name="Google Shape;977;p58"/>
          <p:cNvSpPr txBox="1"/>
          <p:nvPr>
            <p:ph idx="1" type="subTitle"/>
          </p:nvPr>
        </p:nvSpPr>
        <p:spPr>
          <a:xfrm>
            <a:off x="1420750" y="6519891"/>
            <a:ext cx="5068800" cy="173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a:t>
            </a:r>
            <a:r>
              <a:rPr lang="en"/>
              <a:t>the closest planet to the Sun and the smallest one of them all</a:t>
            </a:r>
            <a:endParaRPr/>
          </a:p>
        </p:txBody>
      </p:sp>
      <p:sp>
        <p:nvSpPr>
          <p:cNvPr id="978" name="Google Shape;978;p58"/>
          <p:cNvSpPr txBox="1"/>
          <p:nvPr>
            <p:ph idx="2" type="subTitle"/>
          </p:nvPr>
        </p:nvSpPr>
        <p:spPr>
          <a:xfrm>
            <a:off x="6609601" y="6519891"/>
            <a:ext cx="5068800" cy="173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a:t>
            </a:r>
            <a:endParaRPr/>
          </a:p>
        </p:txBody>
      </p:sp>
      <p:sp>
        <p:nvSpPr>
          <p:cNvPr id="979" name="Google Shape;979;p58"/>
          <p:cNvSpPr txBox="1"/>
          <p:nvPr>
            <p:ph idx="3" type="subTitle"/>
          </p:nvPr>
        </p:nvSpPr>
        <p:spPr>
          <a:xfrm>
            <a:off x="11798450" y="6519891"/>
            <a:ext cx="5068800" cy="173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980" name="Google Shape;980;p58"/>
          <p:cNvSpPr/>
          <p:nvPr/>
        </p:nvSpPr>
        <p:spPr>
          <a:xfrm>
            <a:off x="2898250" y="3188034"/>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 name="Google Shape;981;p58"/>
          <p:cNvSpPr/>
          <p:nvPr/>
        </p:nvSpPr>
        <p:spPr>
          <a:xfrm>
            <a:off x="8087100" y="3188034"/>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 name="Google Shape;982;p58"/>
          <p:cNvSpPr/>
          <p:nvPr/>
        </p:nvSpPr>
        <p:spPr>
          <a:xfrm>
            <a:off x="13275950" y="3188034"/>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 name="Google Shape;983;p58"/>
          <p:cNvSpPr/>
          <p:nvPr/>
        </p:nvSpPr>
        <p:spPr>
          <a:xfrm>
            <a:off x="11513409" y="4019928"/>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 name="Google Shape;984;p58"/>
          <p:cNvSpPr/>
          <p:nvPr/>
        </p:nvSpPr>
        <p:spPr>
          <a:xfrm>
            <a:off x="6324559" y="4019928"/>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85" name="Google Shape;985;p58"/>
          <p:cNvGrpSpPr/>
          <p:nvPr/>
        </p:nvGrpSpPr>
        <p:grpSpPr>
          <a:xfrm>
            <a:off x="3663259" y="3857350"/>
            <a:ext cx="679433" cy="775106"/>
            <a:chOff x="-57940525" y="3590375"/>
            <a:chExt cx="279625" cy="319000"/>
          </a:xfrm>
        </p:grpSpPr>
        <p:sp>
          <p:nvSpPr>
            <p:cNvPr id="986" name="Google Shape;986;p5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 name="Google Shape;987;p5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 name="Google Shape;988;p5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 name="Google Shape;989;p5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 name="Google Shape;990;p5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 name="Google Shape;991;p58"/>
          <p:cNvGrpSpPr/>
          <p:nvPr/>
        </p:nvGrpSpPr>
        <p:grpSpPr>
          <a:xfrm>
            <a:off x="8756383" y="3857340"/>
            <a:ext cx="775167" cy="775167"/>
            <a:chOff x="-55988800" y="3982600"/>
            <a:chExt cx="319025" cy="319025"/>
          </a:xfrm>
        </p:grpSpPr>
        <p:sp>
          <p:nvSpPr>
            <p:cNvPr id="992" name="Google Shape;992;p5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 name="Google Shape;993;p5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 name="Google Shape;994;p5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 name="Google Shape;995;p5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 name="Google Shape;996;p5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7" name="Google Shape;997;p58"/>
          <p:cNvGrpSpPr/>
          <p:nvPr/>
        </p:nvGrpSpPr>
        <p:grpSpPr>
          <a:xfrm>
            <a:off x="13993137" y="3857329"/>
            <a:ext cx="679433" cy="775106"/>
            <a:chOff x="-54793175" y="3198925"/>
            <a:chExt cx="279625" cy="319000"/>
          </a:xfrm>
        </p:grpSpPr>
        <p:sp>
          <p:nvSpPr>
            <p:cNvPr id="998" name="Google Shape;998;p5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 name="Google Shape;999;p5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 name="Google Shape;1000;p5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 name="Google Shape;1001;p5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 name="Google Shape;1002;p5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 name="Google Shape;1003;p5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 name="Google Shape;1004;p5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59"/>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a:t>
            </a:r>
            <a:r>
              <a:rPr lang="en"/>
              <a:t>WORKSHOPS</a:t>
            </a:r>
            <a:endParaRPr/>
          </a:p>
        </p:txBody>
      </p:sp>
      <p:sp>
        <p:nvSpPr>
          <p:cNvPr id="1010" name="Google Shape;1010;p59"/>
          <p:cNvSpPr txBox="1"/>
          <p:nvPr/>
        </p:nvSpPr>
        <p:spPr>
          <a:xfrm>
            <a:off x="12023403" y="3778500"/>
            <a:ext cx="4059000" cy="801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MARS</a:t>
            </a:r>
            <a:endParaRPr sz="3800">
              <a:solidFill>
                <a:schemeClr val="lt1"/>
              </a:solidFill>
              <a:latin typeface="Inter Black"/>
              <a:ea typeface="Inter Black"/>
              <a:cs typeface="Inter Black"/>
              <a:sym typeface="Inter Black"/>
            </a:endParaRPr>
          </a:p>
        </p:txBody>
      </p:sp>
      <p:sp>
        <p:nvSpPr>
          <p:cNvPr id="1011" name="Google Shape;1011;p59"/>
          <p:cNvSpPr txBox="1"/>
          <p:nvPr/>
        </p:nvSpPr>
        <p:spPr>
          <a:xfrm>
            <a:off x="12023403" y="6645300"/>
            <a:ext cx="4059000" cy="801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NEPTUNE</a:t>
            </a:r>
            <a:endParaRPr sz="3800">
              <a:solidFill>
                <a:schemeClr val="lt1"/>
              </a:solidFill>
              <a:latin typeface="Inter Black"/>
              <a:ea typeface="Inter Black"/>
              <a:cs typeface="Inter Black"/>
              <a:sym typeface="Inter Black"/>
            </a:endParaRPr>
          </a:p>
        </p:txBody>
      </p:sp>
      <p:sp>
        <p:nvSpPr>
          <p:cNvPr id="1012" name="Google Shape;1012;p59"/>
          <p:cNvSpPr txBox="1"/>
          <p:nvPr/>
        </p:nvSpPr>
        <p:spPr>
          <a:xfrm>
            <a:off x="12023350" y="4392950"/>
            <a:ext cx="4059000" cy="9696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DM Sans Medium"/>
                <a:ea typeface="DM Sans Medium"/>
                <a:cs typeface="DM Sans Medium"/>
                <a:sym typeface="DM Sans Medium"/>
              </a:rPr>
              <a:t>Mars is actually a very cold planet</a:t>
            </a:r>
            <a:endParaRPr sz="2800">
              <a:solidFill>
                <a:schemeClr val="lt1"/>
              </a:solidFill>
              <a:latin typeface="DM Sans Medium"/>
              <a:ea typeface="DM Sans Medium"/>
              <a:cs typeface="DM Sans Medium"/>
              <a:sym typeface="DM Sans Medium"/>
            </a:endParaRPr>
          </a:p>
        </p:txBody>
      </p:sp>
      <p:sp>
        <p:nvSpPr>
          <p:cNvPr id="1013" name="Google Shape;1013;p59"/>
          <p:cNvSpPr txBox="1"/>
          <p:nvPr/>
        </p:nvSpPr>
        <p:spPr>
          <a:xfrm>
            <a:off x="12023350" y="7259750"/>
            <a:ext cx="4059000" cy="9696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DM Sans Medium"/>
                <a:ea typeface="DM Sans Medium"/>
                <a:cs typeface="DM Sans Medium"/>
                <a:sym typeface="DM Sans Medium"/>
              </a:rPr>
              <a:t>It’s the farthest planet from the Sun</a:t>
            </a:r>
            <a:endParaRPr sz="2800">
              <a:solidFill>
                <a:schemeClr val="lt1"/>
              </a:solidFill>
              <a:latin typeface="DM Sans Medium"/>
              <a:ea typeface="DM Sans Medium"/>
              <a:cs typeface="DM Sans Medium"/>
              <a:sym typeface="DM Sans Medium"/>
            </a:endParaRPr>
          </a:p>
        </p:txBody>
      </p:sp>
      <p:grpSp>
        <p:nvGrpSpPr>
          <p:cNvPr id="1014" name="Google Shape;1014;p59"/>
          <p:cNvGrpSpPr/>
          <p:nvPr/>
        </p:nvGrpSpPr>
        <p:grpSpPr>
          <a:xfrm>
            <a:off x="1673633" y="3107483"/>
            <a:ext cx="10136393" cy="5400026"/>
            <a:chOff x="233350" y="949250"/>
            <a:chExt cx="7137300" cy="3802300"/>
          </a:xfrm>
        </p:grpSpPr>
        <p:sp>
          <p:nvSpPr>
            <p:cNvPr id="1015" name="Google Shape;1015;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 name="Google Shape;1016;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 name="Google Shape;1017;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 name="Google Shape;1018;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 name="Google Shape;1019;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 name="Google Shape;1021;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 name="Google Shape;1022;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 name="Google Shape;1024;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 name="Google Shape;1025;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 name="Google Shape;1026;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 name="Google Shape;1027;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 name="Google Shape;1028;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 name="Google Shape;1029;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 name="Google Shape;1030;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 name="Google Shape;1031;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 name="Google Shape;1032;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 name="Google Shape;1033;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 name="Google Shape;1034;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 name="Google Shape;1035;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 name="Google Shape;1036;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 name="Google Shape;1037;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 name="Google Shape;1038;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 name="Google Shape;1039;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 name="Google Shape;1040;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 name="Google Shape;1041;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 name="Google Shape;1042;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 name="Google Shape;1043;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 name="Google Shape;1044;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 name="Google Shape;1045;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 name="Google Shape;1046;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 name="Google Shape;1047;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 name="Google Shape;1048;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 name="Google Shape;1049;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 name="Google Shape;1050;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 name="Google Shape;1051;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 name="Google Shape;1052;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 name="Google Shape;1053;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 name="Google Shape;1054;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 name="Google Shape;1055;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 name="Google Shape;1056;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 name="Google Shape;1057;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 name="Google Shape;1058;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 name="Google Shape;1059;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 name="Google Shape;1060;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 name="Google Shape;1061;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 name="Google Shape;1062;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 name="Google Shape;1063;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 name="Google Shape;1064;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 name="Google Shape;1065;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66" name="Google Shape;1066;p59"/>
          <p:cNvSpPr/>
          <p:nvPr/>
        </p:nvSpPr>
        <p:spPr>
          <a:xfrm>
            <a:off x="16295750" y="3955706"/>
            <a:ext cx="318600" cy="318600"/>
          </a:xfrm>
          <a:prstGeom prst="ellipse">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 name="Google Shape;1067;p59"/>
          <p:cNvSpPr/>
          <p:nvPr/>
        </p:nvSpPr>
        <p:spPr>
          <a:xfrm>
            <a:off x="16295750" y="6822506"/>
            <a:ext cx="318600" cy="3186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 name="Google Shape;1068;p59"/>
          <p:cNvSpPr/>
          <p:nvPr/>
        </p:nvSpPr>
        <p:spPr>
          <a:xfrm>
            <a:off x="2921350" y="4298606"/>
            <a:ext cx="318600" cy="318600"/>
          </a:xfrm>
          <a:prstGeom prst="ellipse">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 name="Google Shape;1069;p59"/>
          <p:cNvSpPr/>
          <p:nvPr/>
        </p:nvSpPr>
        <p:spPr>
          <a:xfrm>
            <a:off x="8664900" y="4405406"/>
            <a:ext cx="318600" cy="3186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 name="Google Shape;1070;p59"/>
          <p:cNvSpPr txBox="1"/>
          <p:nvPr/>
        </p:nvSpPr>
        <p:spPr>
          <a:xfrm>
            <a:off x="12023403" y="3107488"/>
            <a:ext cx="4059000" cy="801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50%</a:t>
            </a:r>
            <a:endParaRPr sz="3800">
              <a:solidFill>
                <a:schemeClr val="lt1"/>
              </a:solidFill>
              <a:latin typeface="Inter Black"/>
              <a:ea typeface="Inter Black"/>
              <a:cs typeface="Inter Black"/>
              <a:sym typeface="Inter Black"/>
            </a:endParaRPr>
          </a:p>
        </p:txBody>
      </p:sp>
      <p:sp>
        <p:nvSpPr>
          <p:cNvPr id="1071" name="Google Shape;1071;p59"/>
          <p:cNvSpPr txBox="1"/>
          <p:nvPr/>
        </p:nvSpPr>
        <p:spPr>
          <a:xfrm>
            <a:off x="12023403" y="5974288"/>
            <a:ext cx="4059000" cy="801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50%</a:t>
            </a:r>
            <a:endParaRPr sz="3800">
              <a:solidFill>
                <a:schemeClr val="lt1"/>
              </a:solidFill>
              <a:latin typeface="Inter Black"/>
              <a:ea typeface="Inter Black"/>
              <a:cs typeface="Inter Black"/>
              <a:sym typeface="Inter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60"/>
          <p:cNvSpPr txBox="1"/>
          <p:nvPr>
            <p:ph type="title"/>
          </p:nvPr>
        </p:nvSpPr>
        <p:spPr>
          <a:xfrm>
            <a:off x="4447200" y="1535647"/>
            <a:ext cx="9393600" cy="133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9h 55m 23s</a:t>
            </a:r>
            <a:endParaRPr/>
          </a:p>
        </p:txBody>
      </p:sp>
      <p:sp>
        <p:nvSpPr>
          <p:cNvPr id="1077" name="Google Shape;1077;p60"/>
          <p:cNvSpPr txBox="1"/>
          <p:nvPr>
            <p:ph idx="1" type="subTitle"/>
          </p:nvPr>
        </p:nvSpPr>
        <p:spPr>
          <a:xfrm>
            <a:off x="4447175" y="3079802"/>
            <a:ext cx="9393600" cy="625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Jupiter's rotation period</a:t>
            </a:r>
            <a:endParaRPr/>
          </a:p>
        </p:txBody>
      </p:sp>
      <p:sp>
        <p:nvSpPr>
          <p:cNvPr id="1078" name="Google Shape;1078;p60"/>
          <p:cNvSpPr txBox="1"/>
          <p:nvPr>
            <p:ph idx="2" type="title"/>
          </p:nvPr>
        </p:nvSpPr>
        <p:spPr>
          <a:xfrm>
            <a:off x="4447200" y="3915958"/>
            <a:ext cx="9393600" cy="133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333,000.000</a:t>
            </a:r>
            <a:endParaRPr/>
          </a:p>
        </p:txBody>
      </p:sp>
      <p:sp>
        <p:nvSpPr>
          <p:cNvPr id="1079" name="Google Shape;1079;p60"/>
          <p:cNvSpPr txBox="1"/>
          <p:nvPr>
            <p:ph idx="3" type="subTitle"/>
          </p:nvPr>
        </p:nvSpPr>
        <p:spPr>
          <a:xfrm>
            <a:off x="4447175" y="5460114"/>
            <a:ext cx="9393600" cy="625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The Sun’s mass compared to Earth’s</a:t>
            </a:r>
            <a:endParaRPr/>
          </a:p>
        </p:txBody>
      </p:sp>
      <p:sp>
        <p:nvSpPr>
          <p:cNvPr id="1080" name="Google Shape;1080;p60"/>
          <p:cNvSpPr txBox="1"/>
          <p:nvPr>
            <p:ph idx="4" type="title"/>
          </p:nvPr>
        </p:nvSpPr>
        <p:spPr>
          <a:xfrm>
            <a:off x="4447200" y="6296269"/>
            <a:ext cx="9393600" cy="133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386,000 km</a:t>
            </a:r>
            <a:endParaRPr/>
          </a:p>
        </p:txBody>
      </p:sp>
      <p:sp>
        <p:nvSpPr>
          <p:cNvPr id="1081" name="Google Shape;1081;p60"/>
          <p:cNvSpPr txBox="1"/>
          <p:nvPr>
            <p:ph idx="5" type="subTitle"/>
          </p:nvPr>
        </p:nvSpPr>
        <p:spPr>
          <a:xfrm>
            <a:off x="4447175" y="7840425"/>
            <a:ext cx="9393600" cy="625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a:t>
            </a:r>
            <a:r>
              <a:rPr lang="en"/>
              <a:t>istance between Earth and the Moon</a:t>
            </a:r>
            <a:endParaRPr/>
          </a:p>
        </p:txBody>
      </p:sp>
      <p:grpSp>
        <p:nvGrpSpPr>
          <p:cNvPr id="1082" name="Google Shape;1082;p60"/>
          <p:cNvGrpSpPr/>
          <p:nvPr/>
        </p:nvGrpSpPr>
        <p:grpSpPr>
          <a:xfrm>
            <a:off x="16231231" y="8197267"/>
            <a:ext cx="616277" cy="829505"/>
            <a:chOff x="7865275" y="2154000"/>
            <a:chExt cx="1114425" cy="1500009"/>
          </a:xfrm>
        </p:grpSpPr>
        <p:sp>
          <p:nvSpPr>
            <p:cNvPr id="1083" name="Google Shape;1083;p60"/>
            <p:cNvSpPr/>
            <p:nvPr/>
          </p:nvSpPr>
          <p:spPr>
            <a:xfrm>
              <a:off x="7865275" y="2989650"/>
              <a:ext cx="1114425" cy="664359"/>
            </a:xfrm>
            <a:custGeom>
              <a:rect b="b" l="l" r="r" t="t"/>
              <a:pathLst>
                <a:path extrusionOk="0" h="45434" w="44577">
                  <a:moveTo>
                    <a:pt x="0" y="857"/>
                  </a:moveTo>
                  <a:lnTo>
                    <a:pt x="22717" y="45434"/>
                  </a:lnTo>
                  <a:lnTo>
                    <a:pt x="44577" y="0"/>
                  </a:lnTo>
                </a:path>
              </a:pathLst>
            </a:custGeom>
            <a:noFill/>
            <a:ln cap="flat" cmpd="sng" w="9525">
              <a:solidFill>
                <a:schemeClr val="lt1"/>
              </a:solidFill>
              <a:prstDash val="solid"/>
              <a:round/>
              <a:headEnd len="med" w="med" type="none"/>
              <a:tailEnd len="med" w="med" type="none"/>
            </a:ln>
          </p:spPr>
        </p:sp>
        <p:cxnSp>
          <p:nvCxnSpPr>
            <p:cNvPr id="1084" name="Google Shape;1084;p60"/>
            <p:cNvCxnSpPr/>
            <p:nvPr/>
          </p:nvCxnSpPr>
          <p:spPr>
            <a:xfrm>
              <a:off x="8422500" y="2154000"/>
              <a:ext cx="0" cy="1500000"/>
            </a:xfrm>
            <a:prstGeom prst="straightConnector1">
              <a:avLst/>
            </a:prstGeom>
            <a:noFill/>
            <a:ln cap="flat" cmpd="sng" w="9525">
              <a:solidFill>
                <a:schemeClr val="lt1"/>
              </a:solidFill>
              <a:prstDash val="solid"/>
              <a:round/>
              <a:headEnd len="med" w="med" type="none"/>
              <a:tailEnd len="med" w="med" type="none"/>
            </a:ln>
          </p:spPr>
        </p:cxnSp>
      </p:grpSp>
      <p:pic>
        <p:nvPicPr>
          <p:cNvPr id="1085" name="Google Shape;1085;p60"/>
          <p:cNvPicPr preferRelativeResize="0"/>
          <p:nvPr/>
        </p:nvPicPr>
        <p:blipFill rotWithShape="1">
          <a:blip r:embed="rId3">
            <a:alphaModFix/>
          </a:blip>
          <a:srcRect b="13593" l="12455" r="12463" t="13600"/>
          <a:stretch/>
        </p:blipFill>
        <p:spPr>
          <a:xfrm>
            <a:off x="535801" y="3915950"/>
            <a:ext cx="3407551" cy="3304352"/>
          </a:xfrm>
          <a:prstGeom prst="rect">
            <a:avLst/>
          </a:prstGeom>
          <a:noFill/>
          <a:ln>
            <a:noFill/>
          </a:ln>
          <a:effectLst>
            <a:outerShdw blurRad="28575" rotWithShape="0" algn="bl" dir="5400000" dist="95250">
              <a:schemeClr val="lt2">
                <a:alpha val="54000"/>
              </a:schemeClr>
            </a:outerShdw>
          </a:effectLst>
        </p:spPr>
      </p:pic>
      <p:pic>
        <p:nvPicPr>
          <p:cNvPr id="1086" name="Google Shape;1086;p60"/>
          <p:cNvPicPr preferRelativeResize="0"/>
          <p:nvPr/>
        </p:nvPicPr>
        <p:blipFill rotWithShape="1">
          <a:blip r:embed="rId4">
            <a:alphaModFix/>
          </a:blip>
          <a:srcRect b="17628" l="18577" r="18577" t="17634"/>
          <a:stretch/>
        </p:blipFill>
        <p:spPr>
          <a:xfrm>
            <a:off x="13455100" y="1400401"/>
            <a:ext cx="3585800" cy="3693665"/>
          </a:xfrm>
          <a:prstGeom prst="rect">
            <a:avLst/>
          </a:prstGeom>
          <a:noFill/>
          <a:ln>
            <a:noFill/>
          </a:ln>
          <a:effectLst>
            <a:outerShdw blurRad="28575" rotWithShape="0" algn="bl" dir="5400000" dist="95250">
              <a:schemeClr val="lt2">
                <a:alpha val="54000"/>
              </a:schemeClr>
            </a:outerShdw>
          </a:effectLst>
        </p:spPr>
      </p:pic>
      <p:sp>
        <p:nvSpPr>
          <p:cNvPr id="1087" name="Google Shape;1087;p60"/>
          <p:cNvSpPr/>
          <p:nvPr/>
        </p:nvSpPr>
        <p:spPr>
          <a:xfrm>
            <a:off x="8918984"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61"/>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MOST NUTRIENT-DENSE FOODS</a:t>
            </a:r>
            <a:endParaRPr/>
          </a:p>
        </p:txBody>
      </p:sp>
      <p:grpSp>
        <p:nvGrpSpPr>
          <p:cNvPr id="1093" name="Google Shape;1093;p61"/>
          <p:cNvGrpSpPr/>
          <p:nvPr/>
        </p:nvGrpSpPr>
        <p:grpSpPr>
          <a:xfrm flipH="1">
            <a:off x="3657697" y="5870458"/>
            <a:ext cx="3681377" cy="442200"/>
            <a:chOff x="1726575" y="2499363"/>
            <a:chExt cx="2443500" cy="221100"/>
          </a:xfrm>
        </p:grpSpPr>
        <p:sp>
          <p:nvSpPr>
            <p:cNvPr id="1094" name="Google Shape;1094;p61"/>
            <p:cNvSpPr/>
            <p:nvPr/>
          </p:nvSpPr>
          <p:spPr>
            <a:xfrm>
              <a:off x="1726575" y="2499363"/>
              <a:ext cx="2443500" cy="2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 name="Google Shape;1095;p61"/>
            <p:cNvSpPr/>
            <p:nvPr/>
          </p:nvSpPr>
          <p:spPr>
            <a:xfrm>
              <a:off x="1726575" y="2499363"/>
              <a:ext cx="1423500" cy="2211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6" name="Google Shape;1096;p61"/>
          <p:cNvGrpSpPr/>
          <p:nvPr/>
        </p:nvGrpSpPr>
        <p:grpSpPr>
          <a:xfrm flipH="1">
            <a:off x="3657697" y="8304422"/>
            <a:ext cx="3681377" cy="442225"/>
            <a:chOff x="1726575" y="3944938"/>
            <a:chExt cx="2443500" cy="221113"/>
          </a:xfrm>
        </p:grpSpPr>
        <p:sp>
          <p:nvSpPr>
            <p:cNvPr id="1097" name="Google Shape;1097;p61"/>
            <p:cNvSpPr/>
            <p:nvPr/>
          </p:nvSpPr>
          <p:spPr>
            <a:xfrm>
              <a:off x="1726575" y="3944938"/>
              <a:ext cx="2443500" cy="2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 name="Google Shape;1098;p61"/>
            <p:cNvSpPr/>
            <p:nvPr/>
          </p:nvSpPr>
          <p:spPr>
            <a:xfrm>
              <a:off x="1726575" y="3944950"/>
              <a:ext cx="1021200" cy="2211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9" name="Google Shape;1099;p61"/>
          <p:cNvGrpSpPr/>
          <p:nvPr/>
        </p:nvGrpSpPr>
        <p:grpSpPr>
          <a:xfrm>
            <a:off x="10948721" y="5870262"/>
            <a:ext cx="3648681" cy="442238"/>
            <a:chOff x="4974019" y="2499363"/>
            <a:chExt cx="2443531" cy="221119"/>
          </a:xfrm>
        </p:grpSpPr>
        <p:sp>
          <p:nvSpPr>
            <p:cNvPr id="1100" name="Google Shape;1100;p61"/>
            <p:cNvSpPr/>
            <p:nvPr/>
          </p:nvSpPr>
          <p:spPr>
            <a:xfrm>
              <a:off x="4974050" y="2499363"/>
              <a:ext cx="2443500" cy="2211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 name="Google Shape;1101;p61"/>
            <p:cNvSpPr/>
            <p:nvPr/>
          </p:nvSpPr>
          <p:spPr>
            <a:xfrm>
              <a:off x="4974019" y="2499382"/>
              <a:ext cx="1709700" cy="2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2" name="Google Shape;1102;p61"/>
          <p:cNvGrpSpPr/>
          <p:nvPr/>
        </p:nvGrpSpPr>
        <p:grpSpPr>
          <a:xfrm>
            <a:off x="10948753" y="8304211"/>
            <a:ext cx="3648648" cy="442239"/>
            <a:chOff x="4974041" y="3944938"/>
            <a:chExt cx="2443509" cy="221119"/>
          </a:xfrm>
        </p:grpSpPr>
        <p:sp>
          <p:nvSpPr>
            <p:cNvPr id="1103" name="Google Shape;1103;p61"/>
            <p:cNvSpPr/>
            <p:nvPr/>
          </p:nvSpPr>
          <p:spPr>
            <a:xfrm>
              <a:off x="4974050" y="3944938"/>
              <a:ext cx="2443500" cy="2211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 name="Google Shape;1104;p61"/>
            <p:cNvSpPr/>
            <p:nvPr/>
          </p:nvSpPr>
          <p:spPr>
            <a:xfrm>
              <a:off x="4974041" y="3944957"/>
              <a:ext cx="504600" cy="2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05" name="Google Shape;1105;p61"/>
          <p:cNvSpPr txBox="1"/>
          <p:nvPr/>
        </p:nvSpPr>
        <p:spPr>
          <a:xfrm>
            <a:off x="1440000" y="2620925"/>
            <a:ext cx="7826400" cy="663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3800">
                <a:solidFill>
                  <a:schemeClr val="lt1"/>
                </a:solidFill>
                <a:latin typeface="Inter Black"/>
                <a:ea typeface="Inter Black"/>
                <a:cs typeface="Inter Black"/>
                <a:sym typeface="Inter Black"/>
              </a:rPr>
              <a:t>MARS</a:t>
            </a:r>
            <a:endParaRPr sz="3800">
              <a:solidFill>
                <a:schemeClr val="lt1"/>
              </a:solidFill>
              <a:latin typeface="Inter Black"/>
              <a:ea typeface="Inter Black"/>
              <a:cs typeface="Inter Black"/>
              <a:sym typeface="Inter Black"/>
            </a:endParaRPr>
          </a:p>
        </p:txBody>
      </p:sp>
      <p:sp>
        <p:nvSpPr>
          <p:cNvPr id="1106" name="Google Shape;1106;p61"/>
          <p:cNvSpPr txBox="1"/>
          <p:nvPr/>
        </p:nvSpPr>
        <p:spPr>
          <a:xfrm>
            <a:off x="1439999" y="3198800"/>
            <a:ext cx="7826400" cy="1060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DM Sans Medium"/>
                <a:ea typeface="DM Sans Medium"/>
                <a:cs typeface="DM Sans Medium"/>
                <a:sym typeface="DM Sans Medium"/>
              </a:rPr>
              <a:t>Mars is a cold planet full of iron oxide dust, which gives the planet its reddish cast</a:t>
            </a:r>
            <a:endParaRPr sz="2800">
              <a:solidFill>
                <a:schemeClr val="lt1"/>
              </a:solidFill>
              <a:latin typeface="DM Sans Medium"/>
              <a:ea typeface="DM Sans Medium"/>
              <a:cs typeface="DM Sans Medium"/>
              <a:sym typeface="DM Sans Medium"/>
            </a:endParaRPr>
          </a:p>
        </p:txBody>
      </p:sp>
      <p:sp>
        <p:nvSpPr>
          <p:cNvPr id="1107" name="Google Shape;1107;p61"/>
          <p:cNvSpPr txBox="1"/>
          <p:nvPr/>
        </p:nvSpPr>
        <p:spPr>
          <a:xfrm>
            <a:off x="9021600" y="2620925"/>
            <a:ext cx="7826400" cy="663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VENUS</a:t>
            </a:r>
            <a:endParaRPr sz="3800">
              <a:solidFill>
                <a:schemeClr val="lt1"/>
              </a:solidFill>
              <a:latin typeface="Inter Black"/>
              <a:ea typeface="Inter Black"/>
              <a:cs typeface="Inter Black"/>
              <a:sym typeface="Inter Black"/>
            </a:endParaRPr>
          </a:p>
        </p:txBody>
      </p:sp>
      <p:sp>
        <p:nvSpPr>
          <p:cNvPr id="1108" name="Google Shape;1108;p61"/>
          <p:cNvSpPr txBox="1"/>
          <p:nvPr/>
        </p:nvSpPr>
        <p:spPr>
          <a:xfrm>
            <a:off x="9021602" y="3198800"/>
            <a:ext cx="7826400" cy="10602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DM Sans Medium"/>
                <a:ea typeface="DM Sans Medium"/>
                <a:cs typeface="DM Sans Medium"/>
                <a:sym typeface="DM Sans Medium"/>
              </a:rPr>
              <a:t>Venus is the second planet from the Sun and has very high temperatures</a:t>
            </a:r>
            <a:endParaRPr sz="2800">
              <a:solidFill>
                <a:schemeClr val="lt1"/>
              </a:solidFill>
              <a:latin typeface="DM Sans Medium"/>
              <a:ea typeface="DM Sans Medium"/>
              <a:cs typeface="DM Sans Medium"/>
              <a:sym typeface="DM Sans Medium"/>
            </a:endParaRPr>
          </a:p>
        </p:txBody>
      </p:sp>
      <p:sp>
        <p:nvSpPr>
          <p:cNvPr id="1109" name="Google Shape;1109;p61"/>
          <p:cNvSpPr/>
          <p:nvPr/>
        </p:nvSpPr>
        <p:spPr>
          <a:xfrm>
            <a:off x="1660800" y="4817550"/>
            <a:ext cx="1719000" cy="17190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 name="Google Shape;1110;p61"/>
          <p:cNvSpPr/>
          <p:nvPr/>
        </p:nvSpPr>
        <p:spPr>
          <a:xfrm>
            <a:off x="1660800" y="7251500"/>
            <a:ext cx="1719000" cy="17190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 name="Google Shape;1111;p61"/>
          <p:cNvSpPr/>
          <p:nvPr/>
        </p:nvSpPr>
        <p:spPr>
          <a:xfrm>
            <a:off x="14908200" y="4817550"/>
            <a:ext cx="1719000" cy="17190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 name="Google Shape;1112;p61"/>
          <p:cNvSpPr/>
          <p:nvPr/>
        </p:nvSpPr>
        <p:spPr>
          <a:xfrm>
            <a:off x="14908200" y="7251500"/>
            <a:ext cx="1719000" cy="17190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 name="Google Shape;1113;p61"/>
          <p:cNvSpPr txBox="1"/>
          <p:nvPr/>
        </p:nvSpPr>
        <p:spPr>
          <a:xfrm>
            <a:off x="7339200" y="5843588"/>
            <a:ext cx="1470000" cy="7104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3</a:t>
            </a:r>
            <a:r>
              <a:rPr lang="en" sz="3800">
                <a:solidFill>
                  <a:schemeClr val="lt1"/>
                </a:solidFill>
                <a:latin typeface="Inter Black"/>
                <a:ea typeface="Inter Black"/>
                <a:cs typeface="Inter Black"/>
                <a:sym typeface="Inter Black"/>
              </a:rPr>
              <a:t>5%</a:t>
            </a:r>
            <a:endParaRPr sz="3800">
              <a:solidFill>
                <a:schemeClr val="lt1"/>
              </a:solidFill>
              <a:latin typeface="Inter Black"/>
              <a:ea typeface="Inter Black"/>
              <a:cs typeface="Inter Black"/>
              <a:sym typeface="Inter Black"/>
            </a:endParaRPr>
          </a:p>
        </p:txBody>
      </p:sp>
      <p:sp>
        <p:nvSpPr>
          <p:cNvPr id="1114" name="Google Shape;1114;p61"/>
          <p:cNvSpPr txBox="1"/>
          <p:nvPr/>
        </p:nvSpPr>
        <p:spPr>
          <a:xfrm>
            <a:off x="7339200" y="8304288"/>
            <a:ext cx="1470000" cy="7104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55</a:t>
            </a:r>
            <a:r>
              <a:rPr lang="en" sz="3800">
                <a:solidFill>
                  <a:schemeClr val="lt1"/>
                </a:solidFill>
                <a:latin typeface="Inter Black"/>
                <a:ea typeface="Inter Black"/>
                <a:cs typeface="Inter Black"/>
                <a:sym typeface="Inter Black"/>
              </a:rPr>
              <a:t>%</a:t>
            </a:r>
            <a:endParaRPr sz="3800">
              <a:solidFill>
                <a:schemeClr val="lt1"/>
              </a:solidFill>
              <a:latin typeface="Inter Black"/>
              <a:ea typeface="Inter Black"/>
              <a:cs typeface="Inter Black"/>
              <a:sym typeface="Inter Black"/>
            </a:endParaRPr>
          </a:p>
        </p:txBody>
      </p:sp>
      <p:sp>
        <p:nvSpPr>
          <p:cNvPr id="1115" name="Google Shape;1115;p61"/>
          <p:cNvSpPr txBox="1"/>
          <p:nvPr/>
        </p:nvSpPr>
        <p:spPr>
          <a:xfrm>
            <a:off x="9547200" y="5843588"/>
            <a:ext cx="1470000" cy="7104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7</a:t>
            </a:r>
            <a:r>
              <a:rPr lang="en" sz="3800">
                <a:solidFill>
                  <a:schemeClr val="lt1"/>
                </a:solidFill>
                <a:latin typeface="Inter Black"/>
                <a:ea typeface="Inter Black"/>
                <a:cs typeface="Inter Black"/>
                <a:sym typeface="Inter Black"/>
              </a:rPr>
              <a:t>5%</a:t>
            </a:r>
            <a:endParaRPr sz="3800">
              <a:solidFill>
                <a:schemeClr val="lt1"/>
              </a:solidFill>
              <a:latin typeface="Inter Black"/>
              <a:ea typeface="Inter Black"/>
              <a:cs typeface="Inter Black"/>
              <a:sym typeface="Inter Black"/>
            </a:endParaRPr>
          </a:p>
        </p:txBody>
      </p:sp>
      <p:sp>
        <p:nvSpPr>
          <p:cNvPr id="1116" name="Google Shape;1116;p61"/>
          <p:cNvSpPr txBox="1"/>
          <p:nvPr/>
        </p:nvSpPr>
        <p:spPr>
          <a:xfrm>
            <a:off x="9547200" y="8304288"/>
            <a:ext cx="1470000" cy="7104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25%</a:t>
            </a:r>
            <a:endParaRPr sz="3800">
              <a:solidFill>
                <a:schemeClr val="lt1"/>
              </a:solidFill>
              <a:latin typeface="Inter Black"/>
              <a:ea typeface="Inter Black"/>
              <a:cs typeface="Inter Black"/>
              <a:sym typeface="Inter Black"/>
            </a:endParaRPr>
          </a:p>
        </p:txBody>
      </p:sp>
      <p:sp>
        <p:nvSpPr>
          <p:cNvPr id="1117" name="Google Shape;1117;p61"/>
          <p:cNvSpPr txBox="1"/>
          <p:nvPr/>
        </p:nvSpPr>
        <p:spPr>
          <a:xfrm>
            <a:off x="3658000" y="5027600"/>
            <a:ext cx="5608200" cy="663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3800">
                <a:solidFill>
                  <a:schemeClr val="lt1"/>
                </a:solidFill>
                <a:latin typeface="Inter Black"/>
                <a:ea typeface="Inter Black"/>
                <a:cs typeface="Inter Black"/>
                <a:sym typeface="Inter Black"/>
              </a:rPr>
              <a:t>SATURN</a:t>
            </a:r>
            <a:endParaRPr sz="3800">
              <a:solidFill>
                <a:schemeClr val="lt1"/>
              </a:solidFill>
              <a:latin typeface="Inter Black"/>
              <a:ea typeface="Inter Black"/>
              <a:cs typeface="Inter Black"/>
              <a:sym typeface="Inter Black"/>
            </a:endParaRPr>
          </a:p>
        </p:txBody>
      </p:sp>
      <p:sp>
        <p:nvSpPr>
          <p:cNvPr id="1118" name="Google Shape;1118;p61"/>
          <p:cNvSpPr txBox="1"/>
          <p:nvPr/>
        </p:nvSpPr>
        <p:spPr>
          <a:xfrm>
            <a:off x="3658000" y="7488300"/>
            <a:ext cx="5608200" cy="663600"/>
          </a:xfrm>
          <a:prstGeom prst="rect">
            <a:avLst/>
          </a:prstGeom>
          <a:noFill/>
          <a:ln>
            <a:noFill/>
          </a:ln>
        </p:spPr>
        <p:txBody>
          <a:bodyPr anchorCtr="0" anchor="b" bIns="182850" lIns="182850" spcFirstLastPara="1" rIns="182850" wrap="square" tIns="182850">
            <a:noAutofit/>
          </a:bodyPr>
          <a:lstStyle/>
          <a:p>
            <a:pPr indent="0" lvl="0" marL="0" rtl="0" algn="l">
              <a:spcBef>
                <a:spcPts val="0"/>
              </a:spcBef>
              <a:spcAft>
                <a:spcPts val="0"/>
              </a:spcAft>
              <a:buNone/>
            </a:pPr>
            <a:r>
              <a:rPr lang="en" sz="3800">
                <a:solidFill>
                  <a:schemeClr val="lt1"/>
                </a:solidFill>
                <a:latin typeface="Inter Black"/>
                <a:ea typeface="Inter Black"/>
                <a:cs typeface="Inter Black"/>
                <a:sym typeface="Inter Black"/>
              </a:rPr>
              <a:t>JUPITER</a:t>
            </a:r>
            <a:endParaRPr sz="3800">
              <a:solidFill>
                <a:schemeClr val="lt1"/>
              </a:solidFill>
              <a:latin typeface="Inter Black"/>
              <a:ea typeface="Inter Black"/>
              <a:cs typeface="Inter Black"/>
              <a:sym typeface="Inter Black"/>
            </a:endParaRPr>
          </a:p>
        </p:txBody>
      </p:sp>
      <p:sp>
        <p:nvSpPr>
          <p:cNvPr id="1119" name="Google Shape;1119;p61"/>
          <p:cNvSpPr txBox="1"/>
          <p:nvPr/>
        </p:nvSpPr>
        <p:spPr>
          <a:xfrm>
            <a:off x="8963200" y="5027600"/>
            <a:ext cx="5608200" cy="663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MERCURY</a:t>
            </a:r>
            <a:endParaRPr sz="3800">
              <a:solidFill>
                <a:schemeClr val="lt1"/>
              </a:solidFill>
              <a:latin typeface="Inter Black"/>
              <a:ea typeface="Inter Black"/>
              <a:cs typeface="Inter Black"/>
              <a:sym typeface="Inter Black"/>
            </a:endParaRPr>
          </a:p>
        </p:txBody>
      </p:sp>
      <p:sp>
        <p:nvSpPr>
          <p:cNvPr id="1120" name="Google Shape;1120;p61"/>
          <p:cNvSpPr txBox="1"/>
          <p:nvPr/>
        </p:nvSpPr>
        <p:spPr>
          <a:xfrm>
            <a:off x="8963200" y="7488300"/>
            <a:ext cx="5608200" cy="663600"/>
          </a:xfrm>
          <a:prstGeom prst="rect">
            <a:avLst/>
          </a:prstGeom>
          <a:noFill/>
          <a:ln>
            <a:noFill/>
          </a:ln>
        </p:spPr>
        <p:txBody>
          <a:bodyPr anchorCtr="0" anchor="b" bIns="182850" lIns="182850" spcFirstLastPara="1" rIns="182850" wrap="square" tIns="182850">
            <a:noAutofit/>
          </a:bodyPr>
          <a:lstStyle/>
          <a:p>
            <a:pPr indent="0" lvl="0" marL="0" rtl="0" algn="r">
              <a:spcBef>
                <a:spcPts val="0"/>
              </a:spcBef>
              <a:spcAft>
                <a:spcPts val="0"/>
              </a:spcAft>
              <a:buNone/>
            </a:pPr>
            <a:r>
              <a:rPr lang="en" sz="3800">
                <a:solidFill>
                  <a:schemeClr val="lt1"/>
                </a:solidFill>
                <a:latin typeface="Inter Black"/>
                <a:ea typeface="Inter Black"/>
                <a:cs typeface="Inter Black"/>
                <a:sym typeface="Inter Black"/>
              </a:rPr>
              <a:t>NEPTUNE</a:t>
            </a:r>
            <a:endParaRPr sz="3800">
              <a:solidFill>
                <a:schemeClr val="lt1"/>
              </a:solidFill>
              <a:latin typeface="Inter Black"/>
              <a:ea typeface="Inter Black"/>
              <a:cs typeface="Inter Black"/>
              <a:sym typeface="Inter Black"/>
            </a:endParaRPr>
          </a:p>
        </p:txBody>
      </p:sp>
      <p:grpSp>
        <p:nvGrpSpPr>
          <p:cNvPr id="1121" name="Google Shape;1121;p61"/>
          <p:cNvGrpSpPr/>
          <p:nvPr/>
        </p:nvGrpSpPr>
        <p:grpSpPr>
          <a:xfrm>
            <a:off x="15392649" y="7737192"/>
            <a:ext cx="753376" cy="747844"/>
            <a:chOff x="-21322300" y="3693325"/>
            <a:chExt cx="306400" cy="304150"/>
          </a:xfrm>
        </p:grpSpPr>
        <p:sp>
          <p:nvSpPr>
            <p:cNvPr id="1122" name="Google Shape;1122;p6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6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 name="Google Shape;1124;p6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 name="Google Shape;1125;p6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6" name="Google Shape;1126;p61"/>
          <p:cNvGrpSpPr/>
          <p:nvPr/>
        </p:nvGrpSpPr>
        <p:grpSpPr>
          <a:xfrm>
            <a:off x="15439800" y="5301328"/>
            <a:ext cx="658528" cy="751471"/>
            <a:chOff x="-17878025" y="4082625"/>
            <a:chExt cx="267825" cy="305625"/>
          </a:xfrm>
        </p:grpSpPr>
        <p:sp>
          <p:nvSpPr>
            <p:cNvPr id="1127" name="Google Shape;1127;p6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 name="Google Shape;1128;p6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 name="Google Shape;1129;p6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 name="Google Shape;1130;p6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6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 name="Google Shape;1132;p6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 name="Google Shape;1133;p6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4" name="Google Shape;1134;p61"/>
          <p:cNvGrpSpPr/>
          <p:nvPr/>
        </p:nvGrpSpPr>
        <p:grpSpPr>
          <a:xfrm>
            <a:off x="2285905" y="5312731"/>
            <a:ext cx="468799" cy="728608"/>
            <a:chOff x="4016875" y="1101000"/>
            <a:chExt cx="324025" cy="503600"/>
          </a:xfrm>
        </p:grpSpPr>
        <p:sp>
          <p:nvSpPr>
            <p:cNvPr id="1135" name="Google Shape;1135;p61"/>
            <p:cNvSpPr/>
            <p:nvPr/>
          </p:nvSpPr>
          <p:spPr>
            <a:xfrm>
              <a:off x="4016875" y="1101000"/>
              <a:ext cx="324025" cy="503600"/>
            </a:xfrm>
            <a:custGeom>
              <a:rect b="b" l="l" r="r" t="t"/>
              <a:pathLst>
                <a:path extrusionOk="0" h="20144" w="12961">
                  <a:moveTo>
                    <a:pt x="9418" y="1165"/>
                  </a:moveTo>
                  <a:lnTo>
                    <a:pt x="9418" y="3543"/>
                  </a:lnTo>
                  <a:lnTo>
                    <a:pt x="3544" y="3543"/>
                  </a:lnTo>
                  <a:lnTo>
                    <a:pt x="3544" y="1165"/>
                  </a:lnTo>
                  <a:close/>
                  <a:moveTo>
                    <a:pt x="4709" y="5922"/>
                  </a:moveTo>
                  <a:lnTo>
                    <a:pt x="4709" y="7087"/>
                  </a:lnTo>
                  <a:lnTo>
                    <a:pt x="3544" y="7087"/>
                  </a:lnTo>
                  <a:lnTo>
                    <a:pt x="3544" y="5922"/>
                  </a:lnTo>
                  <a:close/>
                  <a:moveTo>
                    <a:pt x="7088" y="5922"/>
                  </a:moveTo>
                  <a:lnTo>
                    <a:pt x="7088" y="7087"/>
                  </a:lnTo>
                  <a:lnTo>
                    <a:pt x="5874" y="7087"/>
                  </a:lnTo>
                  <a:lnTo>
                    <a:pt x="5874" y="5922"/>
                  </a:lnTo>
                  <a:close/>
                  <a:moveTo>
                    <a:pt x="9418" y="5922"/>
                  </a:moveTo>
                  <a:lnTo>
                    <a:pt x="9418" y="7087"/>
                  </a:lnTo>
                  <a:lnTo>
                    <a:pt x="8253" y="7087"/>
                  </a:lnTo>
                  <a:lnTo>
                    <a:pt x="8253" y="5922"/>
                  </a:lnTo>
                  <a:close/>
                  <a:moveTo>
                    <a:pt x="4709" y="8252"/>
                  </a:moveTo>
                  <a:lnTo>
                    <a:pt x="4709" y="9417"/>
                  </a:lnTo>
                  <a:lnTo>
                    <a:pt x="3544" y="9417"/>
                  </a:lnTo>
                  <a:lnTo>
                    <a:pt x="3544" y="8252"/>
                  </a:lnTo>
                  <a:close/>
                  <a:moveTo>
                    <a:pt x="7088" y="8252"/>
                  </a:moveTo>
                  <a:lnTo>
                    <a:pt x="7088" y="9417"/>
                  </a:lnTo>
                  <a:lnTo>
                    <a:pt x="5874" y="9417"/>
                  </a:lnTo>
                  <a:lnTo>
                    <a:pt x="5874" y="8252"/>
                  </a:lnTo>
                  <a:close/>
                  <a:moveTo>
                    <a:pt x="9418" y="8252"/>
                  </a:moveTo>
                  <a:lnTo>
                    <a:pt x="9418" y="9417"/>
                  </a:lnTo>
                  <a:lnTo>
                    <a:pt x="8253" y="9417"/>
                  </a:lnTo>
                  <a:lnTo>
                    <a:pt x="8253" y="8252"/>
                  </a:lnTo>
                  <a:close/>
                  <a:moveTo>
                    <a:pt x="4709" y="10630"/>
                  </a:moveTo>
                  <a:lnTo>
                    <a:pt x="4709" y="11795"/>
                  </a:lnTo>
                  <a:lnTo>
                    <a:pt x="3544" y="11795"/>
                  </a:lnTo>
                  <a:lnTo>
                    <a:pt x="3544" y="10630"/>
                  </a:lnTo>
                  <a:close/>
                  <a:moveTo>
                    <a:pt x="7088" y="10630"/>
                  </a:moveTo>
                  <a:lnTo>
                    <a:pt x="7088" y="11795"/>
                  </a:lnTo>
                  <a:lnTo>
                    <a:pt x="5874" y="11795"/>
                  </a:lnTo>
                  <a:lnTo>
                    <a:pt x="5874" y="10630"/>
                  </a:lnTo>
                  <a:close/>
                  <a:moveTo>
                    <a:pt x="9418" y="10630"/>
                  </a:moveTo>
                  <a:lnTo>
                    <a:pt x="9418" y="11795"/>
                  </a:lnTo>
                  <a:lnTo>
                    <a:pt x="8253" y="11795"/>
                  </a:lnTo>
                  <a:lnTo>
                    <a:pt x="8253" y="10630"/>
                  </a:lnTo>
                  <a:close/>
                  <a:moveTo>
                    <a:pt x="4709" y="12960"/>
                  </a:moveTo>
                  <a:lnTo>
                    <a:pt x="4709" y="14173"/>
                  </a:lnTo>
                  <a:lnTo>
                    <a:pt x="3544" y="14173"/>
                  </a:lnTo>
                  <a:lnTo>
                    <a:pt x="3544" y="12960"/>
                  </a:lnTo>
                  <a:close/>
                  <a:moveTo>
                    <a:pt x="7088" y="12960"/>
                  </a:moveTo>
                  <a:lnTo>
                    <a:pt x="7088" y="14173"/>
                  </a:lnTo>
                  <a:lnTo>
                    <a:pt x="5874" y="14173"/>
                  </a:lnTo>
                  <a:lnTo>
                    <a:pt x="5874" y="12960"/>
                  </a:lnTo>
                  <a:close/>
                  <a:moveTo>
                    <a:pt x="9418" y="12960"/>
                  </a:moveTo>
                  <a:lnTo>
                    <a:pt x="9418" y="14173"/>
                  </a:lnTo>
                  <a:lnTo>
                    <a:pt x="8253" y="14173"/>
                  </a:lnTo>
                  <a:lnTo>
                    <a:pt x="8253" y="12960"/>
                  </a:lnTo>
                  <a:close/>
                  <a:moveTo>
                    <a:pt x="4709" y="15338"/>
                  </a:moveTo>
                  <a:lnTo>
                    <a:pt x="4709" y="16503"/>
                  </a:lnTo>
                  <a:lnTo>
                    <a:pt x="3544" y="16503"/>
                  </a:lnTo>
                  <a:lnTo>
                    <a:pt x="3544" y="15338"/>
                  </a:lnTo>
                  <a:close/>
                  <a:moveTo>
                    <a:pt x="7088" y="15338"/>
                  </a:moveTo>
                  <a:lnTo>
                    <a:pt x="7088" y="16503"/>
                  </a:lnTo>
                  <a:lnTo>
                    <a:pt x="5874" y="16503"/>
                  </a:lnTo>
                  <a:lnTo>
                    <a:pt x="5874" y="15338"/>
                  </a:lnTo>
                  <a:close/>
                  <a:moveTo>
                    <a:pt x="9418" y="15338"/>
                  </a:moveTo>
                  <a:lnTo>
                    <a:pt x="9418" y="16503"/>
                  </a:lnTo>
                  <a:lnTo>
                    <a:pt x="8253" y="16503"/>
                  </a:lnTo>
                  <a:lnTo>
                    <a:pt x="8253" y="15338"/>
                  </a:lnTo>
                  <a:close/>
                  <a:moveTo>
                    <a:pt x="2331" y="0"/>
                  </a:moveTo>
                  <a:lnTo>
                    <a:pt x="2331" y="3543"/>
                  </a:lnTo>
                  <a:lnTo>
                    <a:pt x="1" y="3543"/>
                  </a:lnTo>
                  <a:lnTo>
                    <a:pt x="1" y="4708"/>
                  </a:lnTo>
                  <a:lnTo>
                    <a:pt x="1117" y="4708"/>
                  </a:lnTo>
                  <a:lnTo>
                    <a:pt x="535" y="20144"/>
                  </a:lnTo>
                  <a:lnTo>
                    <a:pt x="12378" y="20144"/>
                  </a:lnTo>
                  <a:lnTo>
                    <a:pt x="11844" y="4708"/>
                  </a:lnTo>
                  <a:lnTo>
                    <a:pt x="12961" y="4708"/>
                  </a:lnTo>
                  <a:lnTo>
                    <a:pt x="12961" y="3543"/>
                  </a:lnTo>
                  <a:lnTo>
                    <a:pt x="10582" y="3543"/>
                  </a:lnTo>
                  <a:lnTo>
                    <a:pt x="1058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 name="Google Shape;1136;p61"/>
            <p:cNvSpPr/>
            <p:nvPr/>
          </p:nvSpPr>
          <p:spPr>
            <a:xfrm>
              <a:off x="4016875" y="1101000"/>
              <a:ext cx="324025" cy="503600"/>
            </a:xfrm>
            <a:custGeom>
              <a:rect b="b" l="l" r="r" t="t"/>
              <a:pathLst>
                <a:path extrusionOk="0" fill="none" h="20144" w="12961">
                  <a:moveTo>
                    <a:pt x="12961" y="3543"/>
                  </a:moveTo>
                  <a:lnTo>
                    <a:pt x="10582" y="3543"/>
                  </a:lnTo>
                  <a:lnTo>
                    <a:pt x="10582" y="0"/>
                  </a:lnTo>
                  <a:lnTo>
                    <a:pt x="2331" y="0"/>
                  </a:lnTo>
                  <a:lnTo>
                    <a:pt x="2331" y="3543"/>
                  </a:lnTo>
                  <a:lnTo>
                    <a:pt x="1" y="3543"/>
                  </a:lnTo>
                  <a:lnTo>
                    <a:pt x="1" y="4708"/>
                  </a:lnTo>
                  <a:lnTo>
                    <a:pt x="1117" y="4708"/>
                  </a:lnTo>
                  <a:lnTo>
                    <a:pt x="535" y="20144"/>
                  </a:lnTo>
                  <a:lnTo>
                    <a:pt x="12378" y="20144"/>
                  </a:lnTo>
                  <a:lnTo>
                    <a:pt x="11844" y="4708"/>
                  </a:lnTo>
                  <a:lnTo>
                    <a:pt x="12961" y="4708"/>
                  </a:lnTo>
                  <a:lnTo>
                    <a:pt x="12961" y="35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61"/>
            <p:cNvSpPr/>
            <p:nvPr/>
          </p:nvSpPr>
          <p:spPr>
            <a:xfrm>
              <a:off x="4105475" y="1307275"/>
              <a:ext cx="29150" cy="29150"/>
            </a:xfrm>
            <a:custGeom>
              <a:rect b="b" l="l" r="r" t="t"/>
              <a:pathLst>
                <a:path extrusionOk="0" fill="none" h="1166" w="1166">
                  <a:moveTo>
                    <a:pt x="1165" y="1"/>
                  </a:moveTo>
                  <a:lnTo>
                    <a:pt x="1165" y="1166"/>
                  </a:lnTo>
                  <a:lnTo>
                    <a:pt x="0" y="1166"/>
                  </a:lnTo>
                  <a:lnTo>
                    <a:pt x="0" y="1"/>
                  </a:lnTo>
                  <a:lnTo>
                    <a:pt x="1165"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61"/>
            <p:cNvSpPr/>
            <p:nvPr/>
          </p:nvSpPr>
          <p:spPr>
            <a:xfrm>
              <a:off x="4105475" y="1249025"/>
              <a:ext cx="29150" cy="29150"/>
            </a:xfrm>
            <a:custGeom>
              <a:rect b="b" l="l" r="r" t="t"/>
              <a:pathLst>
                <a:path extrusionOk="0" fill="none" h="1166" w="1166">
                  <a:moveTo>
                    <a:pt x="0" y="1166"/>
                  </a:moveTo>
                  <a:lnTo>
                    <a:pt x="0" y="1"/>
                  </a:lnTo>
                  <a:lnTo>
                    <a:pt x="1165" y="1"/>
                  </a:lnTo>
                  <a:lnTo>
                    <a:pt x="1165" y="1166"/>
                  </a:lnTo>
                  <a:lnTo>
                    <a:pt x="0"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 name="Google Shape;1139;p61"/>
            <p:cNvSpPr/>
            <p:nvPr/>
          </p:nvSpPr>
          <p:spPr>
            <a:xfrm>
              <a:off x="4105475" y="1366750"/>
              <a:ext cx="29150" cy="29125"/>
            </a:xfrm>
            <a:custGeom>
              <a:rect b="b" l="l" r="r" t="t"/>
              <a:pathLst>
                <a:path extrusionOk="0" fill="none" h="1165" w="1166">
                  <a:moveTo>
                    <a:pt x="1165" y="0"/>
                  </a:moveTo>
                  <a:lnTo>
                    <a:pt x="1165" y="1165"/>
                  </a:lnTo>
                  <a:lnTo>
                    <a:pt x="0" y="1165"/>
                  </a:lnTo>
                  <a:lnTo>
                    <a:pt x="0" y="0"/>
                  </a:lnTo>
                  <a:lnTo>
                    <a:pt x="1165"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61"/>
            <p:cNvSpPr/>
            <p:nvPr/>
          </p:nvSpPr>
          <p:spPr>
            <a:xfrm>
              <a:off x="4105475" y="1424975"/>
              <a:ext cx="29150" cy="30375"/>
            </a:xfrm>
            <a:custGeom>
              <a:rect b="b" l="l" r="r" t="t"/>
              <a:pathLst>
                <a:path extrusionOk="0" fill="none" h="1215" w="1166">
                  <a:moveTo>
                    <a:pt x="1165" y="1"/>
                  </a:moveTo>
                  <a:lnTo>
                    <a:pt x="1165" y="1214"/>
                  </a:lnTo>
                  <a:lnTo>
                    <a:pt x="0" y="1214"/>
                  </a:lnTo>
                  <a:lnTo>
                    <a:pt x="0" y="1"/>
                  </a:lnTo>
                  <a:lnTo>
                    <a:pt x="1165"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 name="Google Shape;1141;p61"/>
            <p:cNvSpPr/>
            <p:nvPr/>
          </p:nvSpPr>
          <p:spPr>
            <a:xfrm>
              <a:off x="4105475" y="1484450"/>
              <a:ext cx="29150" cy="29150"/>
            </a:xfrm>
            <a:custGeom>
              <a:rect b="b" l="l" r="r" t="t"/>
              <a:pathLst>
                <a:path extrusionOk="0" fill="none" h="1166" w="1166">
                  <a:moveTo>
                    <a:pt x="1165" y="0"/>
                  </a:moveTo>
                  <a:lnTo>
                    <a:pt x="1165" y="1165"/>
                  </a:lnTo>
                  <a:lnTo>
                    <a:pt x="0" y="1165"/>
                  </a:lnTo>
                  <a:lnTo>
                    <a:pt x="0" y="0"/>
                  </a:lnTo>
                  <a:lnTo>
                    <a:pt x="1165"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61"/>
            <p:cNvSpPr/>
            <p:nvPr/>
          </p:nvSpPr>
          <p:spPr>
            <a:xfrm>
              <a:off x="4163725" y="1307275"/>
              <a:ext cx="30350" cy="29150"/>
            </a:xfrm>
            <a:custGeom>
              <a:rect b="b" l="l" r="r" t="t"/>
              <a:pathLst>
                <a:path extrusionOk="0" fill="none" h="1166" w="1214">
                  <a:moveTo>
                    <a:pt x="1214" y="1"/>
                  </a:moveTo>
                  <a:lnTo>
                    <a:pt x="1214" y="1166"/>
                  </a:lnTo>
                  <a:lnTo>
                    <a:pt x="0" y="1166"/>
                  </a:lnTo>
                  <a:lnTo>
                    <a:pt x="0" y="1"/>
                  </a:lnTo>
                  <a:lnTo>
                    <a:pt x="1214"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61"/>
            <p:cNvSpPr/>
            <p:nvPr/>
          </p:nvSpPr>
          <p:spPr>
            <a:xfrm>
              <a:off x="4163725" y="1249025"/>
              <a:ext cx="30350" cy="29150"/>
            </a:xfrm>
            <a:custGeom>
              <a:rect b="b" l="l" r="r" t="t"/>
              <a:pathLst>
                <a:path extrusionOk="0" fill="none" h="1166" w="1214">
                  <a:moveTo>
                    <a:pt x="0" y="1166"/>
                  </a:moveTo>
                  <a:lnTo>
                    <a:pt x="0" y="1"/>
                  </a:lnTo>
                  <a:lnTo>
                    <a:pt x="1214" y="1"/>
                  </a:lnTo>
                  <a:lnTo>
                    <a:pt x="1214" y="1166"/>
                  </a:lnTo>
                  <a:lnTo>
                    <a:pt x="0"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61"/>
            <p:cNvSpPr/>
            <p:nvPr/>
          </p:nvSpPr>
          <p:spPr>
            <a:xfrm>
              <a:off x="4163725" y="1366750"/>
              <a:ext cx="30350" cy="29125"/>
            </a:xfrm>
            <a:custGeom>
              <a:rect b="b" l="l" r="r" t="t"/>
              <a:pathLst>
                <a:path extrusionOk="0" fill="none" h="1165" w="1214">
                  <a:moveTo>
                    <a:pt x="1214" y="0"/>
                  </a:moveTo>
                  <a:lnTo>
                    <a:pt x="1214" y="1165"/>
                  </a:lnTo>
                  <a:lnTo>
                    <a:pt x="0" y="1165"/>
                  </a:lnTo>
                  <a:lnTo>
                    <a:pt x="0" y="0"/>
                  </a:lnTo>
                  <a:lnTo>
                    <a:pt x="121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61"/>
            <p:cNvSpPr/>
            <p:nvPr/>
          </p:nvSpPr>
          <p:spPr>
            <a:xfrm>
              <a:off x="4163725" y="1424975"/>
              <a:ext cx="30350" cy="30375"/>
            </a:xfrm>
            <a:custGeom>
              <a:rect b="b" l="l" r="r" t="t"/>
              <a:pathLst>
                <a:path extrusionOk="0" fill="none" h="1215" w="1214">
                  <a:moveTo>
                    <a:pt x="1214" y="1"/>
                  </a:moveTo>
                  <a:lnTo>
                    <a:pt x="1214" y="1214"/>
                  </a:lnTo>
                  <a:lnTo>
                    <a:pt x="0" y="1214"/>
                  </a:lnTo>
                  <a:lnTo>
                    <a:pt x="0" y="1"/>
                  </a:lnTo>
                  <a:lnTo>
                    <a:pt x="1214"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 name="Google Shape;1146;p61"/>
            <p:cNvSpPr/>
            <p:nvPr/>
          </p:nvSpPr>
          <p:spPr>
            <a:xfrm>
              <a:off x="4163725" y="1484450"/>
              <a:ext cx="30350" cy="29150"/>
            </a:xfrm>
            <a:custGeom>
              <a:rect b="b" l="l" r="r" t="t"/>
              <a:pathLst>
                <a:path extrusionOk="0" fill="none" h="1166" w="1214">
                  <a:moveTo>
                    <a:pt x="1214" y="0"/>
                  </a:moveTo>
                  <a:lnTo>
                    <a:pt x="1214" y="1165"/>
                  </a:lnTo>
                  <a:lnTo>
                    <a:pt x="0" y="1165"/>
                  </a:lnTo>
                  <a:lnTo>
                    <a:pt x="0" y="0"/>
                  </a:lnTo>
                  <a:lnTo>
                    <a:pt x="121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 name="Google Shape;1147;p61"/>
            <p:cNvSpPr/>
            <p:nvPr/>
          </p:nvSpPr>
          <p:spPr>
            <a:xfrm>
              <a:off x="4223175" y="1366750"/>
              <a:ext cx="29150" cy="29125"/>
            </a:xfrm>
            <a:custGeom>
              <a:rect b="b" l="l" r="r" t="t"/>
              <a:pathLst>
                <a:path extrusionOk="0" fill="none" h="1165" w="1166">
                  <a:moveTo>
                    <a:pt x="1166" y="0"/>
                  </a:moveTo>
                  <a:lnTo>
                    <a:pt x="1166" y="1165"/>
                  </a:lnTo>
                  <a:lnTo>
                    <a:pt x="1" y="1165"/>
                  </a:lnTo>
                  <a:lnTo>
                    <a:pt x="1" y="0"/>
                  </a:lnTo>
                  <a:lnTo>
                    <a:pt x="1166"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 name="Google Shape;1148;p61"/>
            <p:cNvSpPr/>
            <p:nvPr/>
          </p:nvSpPr>
          <p:spPr>
            <a:xfrm>
              <a:off x="4223175" y="1307275"/>
              <a:ext cx="29150" cy="29150"/>
            </a:xfrm>
            <a:custGeom>
              <a:rect b="b" l="l" r="r" t="t"/>
              <a:pathLst>
                <a:path extrusionOk="0" fill="none" h="1166" w="1166">
                  <a:moveTo>
                    <a:pt x="1" y="1166"/>
                  </a:moveTo>
                  <a:lnTo>
                    <a:pt x="1" y="1"/>
                  </a:lnTo>
                  <a:lnTo>
                    <a:pt x="1166" y="1"/>
                  </a:lnTo>
                  <a:lnTo>
                    <a:pt x="1166" y="1166"/>
                  </a:lnTo>
                  <a:lnTo>
                    <a:pt x="1"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 name="Google Shape;1149;p61"/>
            <p:cNvSpPr/>
            <p:nvPr/>
          </p:nvSpPr>
          <p:spPr>
            <a:xfrm>
              <a:off x="4223175" y="1424975"/>
              <a:ext cx="29150" cy="30375"/>
            </a:xfrm>
            <a:custGeom>
              <a:rect b="b" l="l" r="r" t="t"/>
              <a:pathLst>
                <a:path extrusionOk="0" fill="none" h="1215" w="1166">
                  <a:moveTo>
                    <a:pt x="1166" y="1"/>
                  </a:moveTo>
                  <a:lnTo>
                    <a:pt x="1166" y="1214"/>
                  </a:lnTo>
                  <a:lnTo>
                    <a:pt x="1" y="1214"/>
                  </a:lnTo>
                  <a:lnTo>
                    <a:pt x="1" y="1"/>
                  </a:lnTo>
                  <a:lnTo>
                    <a:pt x="1166"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 name="Google Shape;1150;p61"/>
            <p:cNvSpPr/>
            <p:nvPr/>
          </p:nvSpPr>
          <p:spPr>
            <a:xfrm>
              <a:off x="4223175" y="1484450"/>
              <a:ext cx="29150" cy="29150"/>
            </a:xfrm>
            <a:custGeom>
              <a:rect b="b" l="l" r="r" t="t"/>
              <a:pathLst>
                <a:path extrusionOk="0" fill="none" h="1166" w="1166">
                  <a:moveTo>
                    <a:pt x="1166" y="0"/>
                  </a:moveTo>
                  <a:lnTo>
                    <a:pt x="1166" y="1165"/>
                  </a:lnTo>
                  <a:lnTo>
                    <a:pt x="1" y="1165"/>
                  </a:lnTo>
                  <a:lnTo>
                    <a:pt x="1" y="0"/>
                  </a:lnTo>
                  <a:lnTo>
                    <a:pt x="1166"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 name="Google Shape;1151;p61"/>
            <p:cNvSpPr/>
            <p:nvPr/>
          </p:nvSpPr>
          <p:spPr>
            <a:xfrm>
              <a:off x="4223175" y="1249025"/>
              <a:ext cx="29150" cy="29150"/>
            </a:xfrm>
            <a:custGeom>
              <a:rect b="b" l="l" r="r" t="t"/>
              <a:pathLst>
                <a:path extrusionOk="0" fill="none" h="1166" w="1166">
                  <a:moveTo>
                    <a:pt x="1166" y="1166"/>
                  </a:moveTo>
                  <a:lnTo>
                    <a:pt x="1" y="1166"/>
                  </a:lnTo>
                  <a:lnTo>
                    <a:pt x="1" y="1"/>
                  </a:lnTo>
                  <a:lnTo>
                    <a:pt x="1166" y="1"/>
                  </a:lnTo>
                  <a:lnTo>
                    <a:pt x="1166"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61"/>
            <p:cNvSpPr/>
            <p:nvPr/>
          </p:nvSpPr>
          <p:spPr>
            <a:xfrm>
              <a:off x="4105475" y="1130100"/>
              <a:ext cx="146850" cy="59500"/>
            </a:xfrm>
            <a:custGeom>
              <a:rect b="b" l="l" r="r" t="t"/>
              <a:pathLst>
                <a:path extrusionOk="0" fill="none" h="2380" w="5874">
                  <a:moveTo>
                    <a:pt x="0" y="1"/>
                  </a:moveTo>
                  <a:lnTo>
                    <a:pt x="5874" y="1"/>
                  </a:lnTo>
                  <a:lnTo>
                    <a:pt x="5874" y="2379"/>
                  </a:lnTo>
                  <a:lnTo>
                    <a:pt x="0" y="2379"/>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 name="Google Shape;1153;p61"/>
            <p:cNvSpPr/>
            <p:nvPr/>
          </p:nvSpPr>
          <p:spPr>
            <a:xfrm>
              <a:off x="4105475" y="113010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4" name="Google Shape;1154;p61"/>
          <p:cNvGrpSpPr/>
          <p:nvPr/>
        </p:nvGrpSpPr>
        <p:grpSpPr>
          <a:xfrm>
            <a:off x="2198997" y="7746674"/>
            <a:ext cx="642596" cy="728645"/>
            <a:chOff x="268450" y="2625100"/>
            <a:chExt cx="444150" cy="503625"/>
          </a:xfrm>
        </p:grpSpPr>
        <p:sp>
          <p:nvSpPr>
            <p:cNvPr id="1155" name="Google Shape;1155;p61"/>
            <p:cNvSpPr/>
            <p:nvPr/>
          </p:nvSpPr>
          <p:spPr>
            <a:xfrm>
              <a:off x="268450" y="3011000"/>
              <a:ext cx="206325" cy="29150"/>
            </a:xfrm>
            <a:custGeom>
              <a:rect b="b" l="l" r="r" t="t"/>
              <a:pathLst>
                <a:path extrusionOk="0" h="1166" w="8253">
                  <a:moveTo>
                    <a:pt x="0" y="0"/>
                  </a:moveTo>
                  <a:lnTo>
                    <a:pt x="0" y="1165"/>
                  </a:lnTo>
                  <a:lnTo>
                    <a:pt x="8252" y="1165"/>
                  </a:lnTo>
                  <a:lnTo>
                    <a:pt x="825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 name="Google Shape;1156;p61"/>
            <p:cNvSpPr/>
            <p:nvPr/>
          </p:nvSpPr>
          <p:spPr>
            <a:xfrm>
              <a:off x="268450" y="3069250"/>
              <a:ext cx="206325" cy="59475"/>
            </a:xfrm>
            <a:custGeom>
              <a:rect b="b" l="l" r="r" t="t"/>
              <a:pathLst>
                <a:path extrusionOk="0" h="2379" w="8253">
                  <a:moveTo>
                    <a:pt x="0" y="0"/>
                  </a:moveTo>
                  <a:lnTo>
                    <a:pt x="0" y="2378"/>
                  </a:lnTo>
                  <a:lnTo>
                    <a:pt x="8252" y="2378"/>
                  </a:lnTo>
                  <a:lnTo>
                    <a:pt x="825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 name="Google Shape;1157;p61"/>
            <p:cNvSpPr/>
            <p:nvPr/>
          </p:nvSpPr>
          <p:spPr>
            <a:xfrm>
              <a:off x="272100" y="2860525"/>
              <a:ext cx="199025" cy="120150"/>
            </a:xfrm>
            <a:custGeom>
              <a:rect b="b" l="l" r="r" t="t"/>
              <a:pathLst>
                <a:path extrusionOk="0" h="4806" w="7961">
                  <a:moveTo>
                    <a:pt x="1165" y="0"/>
                  </a:moveTo>
                  <a:lnTo>
                    <a:pt x="874" y="1554"/>
                  </a:lnTo>
                  <a:lnTo>
                    <a:pt x="534" y="2913"/>
                  </a:lnTo>
                  <a:lnTo>
                    <a:pt x="0" y="4806"/>
                  </a:lnTo>
                  <a:lnTo>
                    <a:pt x="7961" y="4806"/>
                  </a:lnTo>
                  <a:lnTo>
                    <a:pt x="7427" y="2913"/>
                  </a:lnTo>
                  <a:lnTo>
                    <a:pt x="7087" y="1554"/>
                  </a:lnTo>
                  <a:lnTo>
                    <a:pt x="679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 name="Google Shape;1158;p61"/>
            <p:cNvSpPr/>
            <p:nvPr/>
          </p:nvSpPr>
          <p:spPr>
            <a:xfrm>
              <a:off x="272100" y="2860525"/>
              <a:ext cx="199025" cy="120150"/>
            </a:xfrm>
            <a:custGeom>
              <a:rect b="b" l="l" r="r" t="t"/>
              <a:pathLst>
                <a:path extrusionOk="0" fill="none" h="4806" w="7961">
                  <a:moveTo>
                    <a:pt x="7961" y="4806"/>
                  </a:moveTo>
                  <a:lnTo>
                    <a:pt x="7961" y="4806"/>
                  </a:lnTo>
                  <a:lnTo>
                    <a:pt x="7427" y="2913"/>
                  </a:lnTo>
                  <a:lnTo>
                    <a:pt x="7087" y="1554"/>
                  </a:lnTo>
                  <a:lnTo>
                    <a:pt x="6796" y="0"/>
                  </a:lnTo>
                  <a:lnTo>
                    <a:pt x="1165" y="0"/>
                  </a:lnTo>
                  <a:lnTo>
                    <a:pt x="1165" y="0"/>
                  </a:lnTo>
                  <a:lnTo>
                    <a:pt x="874" y="1554"/>
                  </a:lnTo>
                  <a:lnTo>
                    <a:pt x="534" y="2913"/>
                  </a:lnTo>
                  <a:lnTo>
                    <a:pt x="0" y="4806"/>
                  </a:lnTo>
                  <a:lnTo>
                    <a:pt x="7961" y="480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61"/>
            <p:cNvSpPr/>
            <p:nvPr/>
          </p:nvSpPr>
          <p:spPr>
            <a:xfrm>
              <a:off x="471100" y="29806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61"/>
            <p:cNvSpPr/>
            <p:nvPr/>
          </p:nvSpPr>
          <p:spPr>
            <a:xfrm>
              <a:off x="505075" y="3011000"/>
              <a:ext cx="207525" cy="29150"/>
            </a:xfrm>
            <a:custGeom>
              <a:rect b="b" l="l" r="r" t="t"/>
              <a:pathLst>
                <a:path extrusionOk="0" h="1166" w="8301">
                  <a:moveTo>
                    <a:pt x="1" y="0"/>
                  </a:moveTo>
                  <a:lnTo>
                    <a:pt x="1" y="1165"/>
                  </a:lnTo>
                  <a:lnTo>
                    <a:pt x="8301" y="1165"/>
                  </a:lnTo>
                  <a:lnTo>
                    <a:pt x="830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61"/>
            <p:cNvSpPr/>
            <p:nvPr/>
          </p:nvSpPr>
          <p:spPr>
            <a:xfrm>
              <a:off x="505075" y="3069250"/>
              <a:ext cx="207525" cy="59475"/>
            </a:xfrm>
            <a:custGeom>
              <a:rect b="b" l="l" r="r" t="t"/>
              <a:pathLst>
                <a:path extrusionOk="0" h="2379" w="8301">
                  <a:moveTo>
                    <a:pt x="1" y="0"/>
                  </a:moveTo>
                  <a:lnTo>
                    <a:pt x="1" y="2378"/>
                  </a:lnTo>
                  <a:lnTo>
                    <a:pt x="8301" y="2378"/>
                  </a:lnTo>
                  <a:lnTo>
                    <a:pt x="830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61"/>
            <p:cNvSpPr/>
            <p:nvPr/>
          </p:nvSpPr>
          <p:spPr>
            <a:xfrm>
              <a:off x="508725" y="2860525"/>
              <a:ext cx="199025" cy="120150"/>
            </a:xfrm>
            <a:custGeom>
              <a:rect b="b" l="l" r="r" t="t"/>
              <a:pathLst>
                <a:path extrusionOk="0" h="4806" w="7961">
                  <a:moveTo>
                    <a:pt x="1165" y="0"/>
                  </a:moveTo>
                  <a:lnTo>
                    <a:pt x="874" y="1554"/>
                  </a:lnTo>
                  <a:lnTo>
                    <a:pt x="534" y="2913"/>
                  </a:lnTo>
                  <a:lnTo>
                    <a:pt x="0" y="4806"/>
                  </a:lnTo>
                  <a:lnTo>
                    <a:pt x="7961" y="4806"/>
                  </a:lnTo>
                  <a:lnTo>
                    <a:pt x="7427" y="2913"/>
                  </a:lnTo>
                  <a:lnTo>
                    <a:pt x="7135" y="1554"/>
                  </a:lnTo>
                  <a:lnTo>
                    <a:pt x="679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61"/>
            <p:cNvSpPr/>
            <p:nvPr/>
          </p:nvSpPr>
          <p:spPr>
            <a:xfrm>
              <a:off x="508725" y="2860525"/>
              <a:ext cx="199025" cy="120150"/>
            </a:xfrm>
            <a:custGeom>
              <a:rect b="b" l="l" r="r" t="t"/>
              <a:pathLst>
                <a:path extrusionOk="0" fill="none" h="4806" w="7961">
                  <a:moveTo>
                    <a:pt x="7961" y="4806"/>
                  </a:moveTo>
                  <a:lnTo>
                    <a:pt x="7961" y="4806"/>
                  </a:lnTo>
                  <a:lnTo>
                    <a:pt x="7427" y="2913"/>
                  </a:lnTo>
                  <a:lnTo>
                    <a:pt x="7135" y="1554"/>
                  </a:lnTo>
                  <a:lnTo>
                    <a:pt x="6796" y="0"/>
                  </a:lnTo>
                  <a:lnTo>
                    <a:pt x="1165" y="0"/>
                  </a:lnTo>
                  <a:lnTo>
                    <a:pt x="1165" y="0"/>
                  </a:lnTo>
                  <a:lnTo>
                    <a:pt x="874" y="1554"/>
                  </a:lnTo>
                  <a:lnTo>
                    <a:pt x="534" y="2913"/>
                  </a:lnTo>
                  <a:lnTo>
                    <a:pt x="0" y="4806"/>
                  </a:lnTo>
                  <a:lnTo>
                    <a:pt x="7961" y="480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 name="Google Shape;1164;p61"/>
            <p:cNvSpPr/>
            <p:nvPr/>
          </p:nvSpPr>
          <p:spPr>
            <a:xfrm>
              <a:off x="707725" y="29806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 name="Google Shape;1165;p61"/>
            <p:cNvSpPr/>
            <p:nvPr/>
          </p:nvSpPr>
          <p:spPr>
            <a:xfrm>
              <a:off x="268450" y="2625100"/>
              <a:ext cx="206325" cy="206325"/>
            </a:xfrm>
            <a:custGeom>
              <a:rect b="b" l="l" r="r" t="t"/>
              <a:pathLst>
                <a:path extrusionOk="0" h="8253" w="8253">
                  <a:moveTo>
                    <a:pt x="3544" y="1"/>
                  </a:moveTo>
                  <a:lnTo>
                    <a:pt x="3544" y="1166"/>
                  </a:lnTo>
                  <a:lnTo>
                    <a:pt x="2330" y="1166"/>
                  </a:lnTo>
                  <a:lnTo>
                    <a:pt x="1845" y="1214"/>
                  </a:lnTo>
                  <a:lnTo>
                    <a:pt x="1408" y="1360"/>
                  </a:lnTo>
                  <a:lnTo>
                    <a:pt x="1020" y="1603"/>
                  </a:lnTo>
                  <a:lnTo>
                    <a:pt x="680" y="1894"/>
                  </a:lnTo>
                  <a:lnTo>
                    <a:pt x="389" y="2234"/>
                  </a:lnTo>
                  <a:lnTo>
                    <a:pt x="146" y="2622"/>
                  </a:lnTo>
                  <a:lnTo>
                    <a:pt x="49" y="3059"/>
                  </a:lnTo>
                  <a:lnTo>
                    <a:pt x="0" y="3544"/>
                  </a:lnTo>
                  <a:lnTo>
                    <a:pt x="0" y="3932"/>
                  </a:lnTo>
                  <a:lnTo>
                    <a:pt x="98" y="4321"/>
                  </a:lnTo>
                  <a:lnTo>
                    <a:pt x="292" y="4661"/>
                  </a:lnTo>
                  <a:lnTo>
                    <a:pt x="486" y="5000"/>
                  </a:lnTo>
                  <a:lnTo>
                    <a:pt x="729" y="5292"/>
                  </a:lnTo>
                  <a:lnTo>
                    <a:pt x="1020" y="5486"/>
                  </a:lnTo>
                  <a:lnTo>
                    <a:pt x="1360" y="5680"/>
                  </a:lnTo>
                  <a:lnTo>
                    <a:pt x="1748" y="5825"/>
                  </a:lnTo>
                  <a:lnTo>
                    <a:pt x="1651" y="7087"/>
                  </a:lnTo>
                  <a:lnTo>
                    <a:pt x="583" y="7087"/>
                  </a:lnTo>
                  <a:lnTo>
                    <a:pt x="583" y="8252"/>
                  </a:lnTo>
                  <a:lnTo>
                    <a:pt x="7670" y="8252"/>
                  </a:lnTo>
                  <a:lnTo>
                    <a:pt x="7670" y="7087"/>
                  </a:lnTo>
                  <a:lnTo>
                    <a:pt x="6602" y="7087"/>
                  </a:lnTo>
                  <a:lnTo>
                    <a:pt x="6505" y="5825"/>
                  </a:lnTo>
                  <a:lnTo>
                    <a:pt x="6893" y="5680"/>
                  </a:lnTo>
                  <a:lnTo>
                    <a:pt x="7233" y="5486"/>
                  </a:lnTo>
                  <a:lnTo>
                    <a:pt x="7524" y="5292"/>
                  </a:lnTo>
                  <a:lnTo>
                    <a:pt x="7767" y="5000"/>
                  </a:lnTo>
                  <a:lnTo>
                    <a:pt x="7961" y="4661"/>
                  </a:lnTo>
                  <a:lnTo>
                    <a:pt x="8155" y="4321"/>
                  </a:lnTo>
                  <a:lnTo>
                    <a:pt x="8252" y="3932"/>
                  </a:lnTo>
                  <a:lnTo>
                    <a:pt x="8252" y="3544"/>
                  </a:lnTo>
                  <a:lnTo>
                    <a:pt x="8204" y="3059"/>
                  </a:lnTo>
                  <a:lnTo>
                    <a:pt x="8107" y="2622"/>
                  </a:lnTo>
                  <a:lnTo>
                    <a:pt x="7864" y="2234"/>
                  </a:lnTo>
                  <a:lnTo>
                    <a:pt x="7573" y="1894"/>
                  </a:lnTo>
                  <a:lnTo>
                    <a:pt x="7233" y="1603"/>
                  </a:lnTo>
                  <a:lnTo>
                    <a:pt x="6845" y="1360"/>
                  </a:lnTo>
                  <a:lnTo>
                    <a:pt x="6408" y="1214"/>
                  </a:lnTo>
                  <a:lnTo>
                    <a:pt x="5922" y="1166"/>
                  </a:lnTo>
                  <a:lnTo>
                    <a:pt x="4709" y="1166"/>
                  </a:lnTo>
                  <a:lnTo>
                    <a:pt x="470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61"/>
            <p:cNvSpPr/>
            <p:nvPr/>
          </p:nvSpPr>
          <p:spPr>
            <a:xfrm>
              <a:off x="268450" y="2625100"/>
              <a:ext cx="206325" cy="206325"/>
            </a:xfrm>
            <a:custGeom>
              <a:rect b="b" l="l" r="r" t="t"/>
              <a:pathLst>
                <a:path extrusionOk="0" fill="none" h="8253" w="8253">
                  <a:moveTo>
                    <a:pt x="7670" y="8252"/>
                  </a:moveTo>
                  <a:lnTo>
                    <a:pt x="7670" y="7087"/>
                  </a:lnTo>
                  <a:lnTo>
                    <a:pt x="6602" y="7087"/>
                  </a:lnTo>
                  <a:lnTo>
                    <a:pt x="6602" y="7087"/>
                  </a:lnTo>
                  <a:lnTo>
                    <a:pt x="6505" y="5825"/>
                  </a:lnTo>
                  <a:lnTo>
                    <a:pt x="6505" y="5825"/>
                  </a:lnTo>
                  <a:lnTo>
                    <a:pt x="6893" y="5680"/>
                  </a:lnTo>
                  <a:lnTo>
                    <a:pt x="7233" y="5486"/>
                  </a:lnTo>
                  <a:lnTo>
                    <a:pt x="7524" y="5292"/>
                  </a:lnTo>
                  <a:lnTo>
                    <a:pt x="7767" y="5000"/>
                  </a:lnTo>
                  <a:lnTo>
                    <a:pt x="7961" y="4661"/>
                  </a:lnTo>
                  <a:lnTo>
                    <a:pt x="8155" y="4321"/>
                  </a:lnTo>
                  <a:lnTo>
                    <a:pt x="8252" y="3932"/>
                  </a:lnTo>
                  <a:lnTo>
                    <a:pt x="8252" y="3544"/>
                  </a:lnTo>
                  <a:lnTo>
                    <a:pt x="8252" y="3544"/>
                  </a:lnTo>
                  <a:lnTo>
                    <a:pt x="8204" y="3059"/>
                  </a:lnTo>
                  <a:lnTo>
                    <a:pt x="8107" y="2622"/>
                  </a:lnTo>
                  <a:lnTo>
                    <a:pt x="7864" y="2234"/>
                  </a:lnTo>
                  <a:lnTo>
                    <a:pt x="7573" y="1894"/>
                  </a:lnTo>
                  <a:lnTo>
                    <a:pt x="7233" y="1603"/>
                  </a:lnTo>
                  <a:lnTo>
                    <a:pt x="6845" y="1360"/>
                  </a:lnTo>
                  <a:lnTo>
                    <a:pt x="6408" y="1214"/>
                  </a:lnTo>
                  <a:lnTo>
                    <a:pt x="5922" y="1166"/>
                  </a:lnTo>
                  <a:lnTo>
                    <a:pt x="4709" y="1166"/>
                  </a:lnTo>
                  <a:lnTo>
                    <a:pt x="4709" y="1"/>
                  </a:lnTo>
                  <a:lnTo>
                    <a:pt x="3544" y="1"/>
                  </a:lnTo>
                  <a:lnTo>
                    <a:pt x="3544" y="1166"/>
                  </a:lnTo>
                  <a:lnTo>
                    <a:pt x="2330" y="1166"/>
                  </a:lnTo>
                  <a:lnTo>
                    <a:pt x="2330" y="1166"/>
                  </a:lnTo>
                  <a:lnTo>
                    <a:pt x="1845" y="1214"/>
                  </a:lnTo>
                  <a:lnTo>
                    <a:pt x="1408" y="1360"/>
                  </a:lnTo>
                  <a:lnTo>
                    <a:pt x="1020" y="1603"/>
                  </a:lnTo>
                  <a:lnTo>
                    <a:pt x="680" y="1894"/>
                  </a:lnTo>
                  <a:lnTo>
                    <a:pt x="389" y="2234"/>
                  </a:lnTo>
                  <a:lnTo>
                    <a:pt x="146" y="2622"/>
                  </a:lnTo>
                  <a:lnTo>
                    <a:pt x="49" y="3059"/>
                  </a:lnTo>
                  <a:lnTo>
                    <a:pt x="0" y="3544"/>
                  </a:lnTo>
                  <a:lnTo>
                    <a:pt x="0" y="3544"/>
                  </a:lnTo>
                  <a:lnTo>
                    <a:pt x="0" y="3932"/>
                  </a:lnTo>
                  <a:lnTo>
                    <a:pt x="98" y="4321"/>
                  </a:lnTo>
                  <a:lnTo>
                    <a:pt x="292" y="4661"/>
                  </a:lnTo>
                  <a:lnTo>
                    <a:pt x="486" y="5000"/>
                  </a:lnTo>
                  <a:lnTo>
                    <a:pt x="729" y="5292"/>
                  </a:lnTo>
                  <a:lnTo>
                    <a:pt x="1020" y="5486"/>
                  </a:lnTo>
                  <a:lnTo>
                    <a:pt x="1360" y="5680"/>
                  </a:lnTo>
                  <a:lnTo>
                    <a:pt x="1748" y="5825"/>
                  </a:lnTo>
                  <a:lnTo>
                    <a:pt x="1748" y="5825"/>
                  </a:lnTo>
                  <a:lnTo>
                    <a:pt x="1651" y="7087"/>
                  </a:lnTo>
                  <a:lnTo>
                    <a:pt x="583" y="7087"/>
                  </a:lnTo>
                  <a:lnTo>
                    <a:pt x="583" y="8252"/>
                  </a:lnTo>
                  <a:lnTo>
                    <a:pt x="7670" y="825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61"/>
            <p:cNvSpPr/>
            <p:nvPr/>
          </p:nvSpPr>
          <p:spPr>
            <a:xfrm>
              <a:off x="460175" y="28314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 name="Google Shape;1168;p61"/>
            <p:cNvSpPr/>
            <p:nvPr/>
          </p:nvSpPr>
          <p:spPr>
            <a:xfrm>
              <a:off x="505075" y="2625100"/>
              <a:ext cx="207525" cy="206325"/>
            </a:xfrm>
            <a:custGeom>
              <a:rect b="b" l="l" r="r" t="t"/>
              <a:pathLst>
                <a:path extrusionOk="0" h="8253" w="8301">
                  <a:moveTo>
                    <a:pt x="3544" y="1"/>
                  </a:moveTo>
                  <a:lnTo>
                    <a:pt x="3544" y="1166"/>
                  </a:lnTo>
                  <a:lnTo>
                    <a:pt x="2330" y="1166"/>
                  </a:lnTo>
                  <a:lnTo>
                    <a:pt x="1894" y="1214"/>
                  </a:lnTo>
                  <a:lnTo>
                    <a:pt x="1408" y="1360"/>
                  </a:lnTo>
                  <a:lnTo>
                    <a:pt x="1020" y="1603"/>
                  </a:lnTo>
                  <a:lnTo>
                    <a:pt x="680" y="1894"/>
                  </a:lnTo>
                  <a:lnTo>
                    <a:pt x="389" y="2234"/>
                  </a:lnTo>
                  <a:lnTo>
                    <a:pt x="195" y="2622"/>
                  </a:lnTo>
                  <a:lnTo>
                    <a:pt x="49" y="3059"/>
                  </a:lnTo>
                  <a:lnTo>
                    <a:pt x="1" y="3544"/>
                  </a:lnTo>
                  <a:lnTo>
                    <a:pt x="1" y="3932"/>
                  </a:lnTo>
                  <a:lnTo>
                    <a:pt x="146" y="4321"/>
                  </a:lnTo>
                  <a:lnTo>
                    <a:pt x="292" y="4661"/>
                  </a:lnTo>
                  <a:lnTo>
                    <a:pt x="486" y="5000"/>
                  </a:lnTo>
                  <a:lnTo>
                    <a:pt x="729" y="5292"/>
                  </a:lnTo>
                  <a:lnTo>
                    <a:pt x="1068" y="5486"/>
                  </a:lnTo>
                  <a:lnTo>
                    <a:pt x="1408" y="5680"/>
                  </a:lnTo>
                  <a:lnTo>
                    <a:pt x="1748" y="5825"/>
                  </a:lnTo>
                  <a:lnTo>
                    <a:pt x="1651" y="7087"/>
                  </a:lnTo>
                  <a:lnTo>
                    <a:pt x="583" y="7087"/>
                  </a:lnTo>
                  <a:lnTo>
                    <a:pt x="583" y="8252"/>
                  </a:lnTo>
                  <a:lnTo>
                    <a:pt x="7718" y="8252"/>
                  </a:lnTo>
                  <a:lnTo>
                    <a:pt x="7718" y="7087"/>
                  </a:lnTo>
                  <a:lnTo>
                    <a:pt x="6602" y="7087"/>
                  </a:lnTo>
                  <a:lnTo>
                    <a:pt x="6505" y="5825"/>
                  </a:lnTo>
                  <a:lnTo>
                    <a:pt x="6893" y="5680"/>
                  </a:lnTo>
                  <a:lnTo>
                    <a:pt x="7233" y="5486"/>
                  </a:lnTo>
                  <a:lnTo>
                    <a:pt x="7524" y="5292"/>
                  </a:lnTo>
                  <a:lnTo>
                    <a:pt x="7767" y="5000"/>
                  </a:lnTo>
                  <a:lnTo>
                    <a:pt x="8010" y="4661"/>
                  </a:lnTo>
                  <a:lnTo>
                    <a:pt x="8155" y="4321"/>
                  </a:lnTo>
                  <a:lnTo>
                    <a:pt x="8252" y="3932"/>
                  </a:lnTo>
                  <a:lnTo>
                    <a:pt x="8301" y="3544"/>
                  </a:lnTo>
                  <a:lnTo>
                    <a:pt x="8252" y="3059"/>
                  </a:lnTo>
                  <a:lnTo>
                    <a:pt x="8107" y="2622"/>
                  </a:lnTo>
                  <a:lnTo>
                    <a:pt x="7864" y="2234"/>
                  </a:lnTo>
                  <a:lnTo>
                    <a:pt x="7573" y="1894"/>
                  </a:lnTo>
                  <a:lnTo>
                    <a:pt x="7233" y="1603"/>
                  </a:lnTo>
                  <a:lnTo>
                    <a:pt x="6845" y="1360"/>
                  </a:lnTo>
                  <a:lnTo>
                    <a:pt x="6408" y="1214"/>
                  </a:lnTo>
                  <a:lnTo>
                    <a:pt x="5922" y="1166"/>
                  </a:lnTo>
                  <a:lnTo>
                    <a:pt x="4709" y="1166"/>
                  </a:lnTo>
                  <a:lnTo>
                    <a:pt x="470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 name="Google Shape;1169;p61"/>
            <p:cNvSpPr/>
            <p:nvPr/>
          </p:nvSpPr>
          <p:spPr>
            <a:xfrm>
              <a:off x="505075" y="2625100"/>
              <a:ext cx="207525" cy="206325"/>
            </a:xfrm>
            <a:custGeom>
              <a:rect b="b" l="l" r="r" t="t"/>
              <a:pathLst>
                <a:path extrusionOk="0" fill="none" h="8253" w="8301">
                  <a:moveTo>
                    <a:pt x="7718" y="8252"/>
                  </a:moveTo>
                  <a:lnTo>
                    <a:pt x="7718" y="7087"/>
                  </a:lnTo>
                  <a:lnTo>
                    <a:pt x="6602" y="7087"/>
                  </a:lnTo>
                  <a:lnTo>
                    <a:pt x="6602" y="7087"/>
                  </a:lnTo>
                  <a:lnTo>
                    <a:pt x="6505" y="5825"/>
                  </a:lnTo>
                  <a:lnTo>
                    <a:pt x="6505" y="5825"/>
                  </a:lnTo>
                  <a:lnTo>
                    <a:pt x="6893" y="5680"/>
                  </a:lnTo>
                  <a:lnTo>
                    <a:pt x="7233" y="5486"/>
                  </a:lnTo>
                  <a:lnTo>
                    <a:pt x="7524" y="5292"/>
                  </a:lnTo>
                  <a:lnTo>
                    <a:pt x="7767" y="5000"/>
                  </a:lnTo>
                  <a:lnTo>
                    <a:pt x="8010" y="4661"/>
                  </a:lnTo>
                  <a:lnTo>
                    <a:pt x="8155" y="4321"/>
                  </a:lnTo>
                  <a:lnTo>
                    <a:pt x="8252" y="3932"/>
                  </a:lnTo>
                  <a:lnTo>
                    <a:pt x="8301" y="3544"/>
                  </a:lnTo>
                  <a:lnTo>
                    <a:pt x="8301" y="3544"/>
                  </a:lnTo>
                  <a:lnTo>
                    <a:pt x="8252" y="3059"/>
                  </a:lnTo>
                  <a:lnTo>
                    <a:pt x="8107" y="2622"/>
                  </a:lnTo>
                  <a:lnTo>
                    <a:pt x="7864" y="2234"/>
                  </a:lnTo>
                  <a:lnTo>
                    <a:pt x="7573" y="1894"/>
                  </a:lnTo>
                  <a:lnTo>
                    <a:pt x="7233" y="1603"/>
                  </a:lnTo>
                  <a:lnTo>
                    <a:pt x="6845" y="1360"/>
                  </a:lnTo>
                  <a:lnTo>
                    <a:pt x="6408" y="1214"/>
                  </a:lnTo>
                  <a:lnTo>
                    <a:pt x="5922" y="1166"/>
                  </a:lnTo>
                  <a:lnTo>
                    <a:pt x="4709" y="1166"/>
                  </a:lnTo>
                  <a:lnTo>
                    <a:pt x="4709" y="1"/>
                  </a:lnTo>
                  <a:lnTo>
                    <a:pt x="3544" y="1"/>
                  </a:lnTo>
                  <a:lnTo>
                    <a:pt x="3544" y="1166"/>
                  </a:lnTo>
                  <a:lnTo>
                    <a:pt x="2330" y="1166"/>
                  </a:lnTo>
                  <a:lnTo>
                    <a:pt x="2330" y="1166"/>
                  </a:lnTo>
                  <a:lnTo>
                    <a:pt x="1894" y="1214"/>
                  </a:lnTo>
                  <a:lnTo>
                    <a:pt x="1408" y="1360"/>
                  </a:lnTo>
                  <a:lnTo>
                    <a:pt x="1020" y="1603"/>
                  </a:lnTo>
                  <a:lnTo>
                    <a:pt x="680" y="1894"/>
                  </a:lnTo>
                  <a:lnTo>
                    <a:pt x="389" y="2234"/>
                  </a:lnTo>
                  <a:lnTo>
                    <a:pt x="195" y="2622"/>
                  </a:lnTo>
                  <a:lnTo>
                    <a:pt x="49" y="3059"/>
                  </a:lnTo>
                  <a:lnTo>
                    <a:pt x="1" y="3544"/>
                  </a:lnTo>
                  <a:lnTo>
                    <a:pt x="1" y="3544"/>
                  </a:lnTo>
                  <a:lnTo>
                    <a:pt x="1" y="3932"/>
                  </a:lnTo>
                  <a:lnTo>
                    <a:pt x="146" y="4321"/>
                  </a:lnTo>
                  <a:lnTo>
                    <a:pt x="292" y="4661"/>
                  </a:lnTo>
                  <a:lnTo>
                    <a:pt x="486" y="5000"/>
                  </a:lnTo>
                  <a:lnTo>
                    <a:pt x="729" y="5292"/>
                  </a:lnTo>
                  <a:lnTo>
                    <a:pt x="1068" y="5486"/>
                  </a:lnTo>
                  <a:lnTo>
                    <a:pt x="1408" y="5680"/>
                  </a:lnTo>
                  <a:lnTo>
                    <a:pt x="1748" y="5825"/>
                  </a:lnTo>
                  <a:lnTo>
                    <a:pt x="1748" y="5825"/>
                  </a:lnTo>
                  <a:lnTo>
                    <a:pt x="1651" y="7087"/>
                  </a:lnTo>
                  <a:lnTo>
                    <a:pt x="583" y="7087"/>
                  </a:lnTo>
                  <a:lnTo>
                    <a:pt x="583" y="8252"/>
                  </a:lnTo>
                  <a:lnTo>
                    <a:pt x="7718" y="825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 name="Google Shape;1170;p61"/>
            <p:cNvSpPr/>
            <p:nvPr/>
          </p:nvSpPr>
          <p:spPr>
            <a:xfrm>
              <a:off x="698025" y="28314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62"/>
          <p:cNvSpPr/>
          <p:nvPr/>
        </p:nvSpPr>
        <p:spPr>
          <a:xfrm>
            <a:off x="7492400" y="3046850"/>
            <a:ext cx="3303600" cy="33036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62"/>
          <p:cNvSpPr/>
          <p:nvPr/>
        </p:nvSpPr>
        <p:spPr>
          <a:xfrm>
            <a:off x="12585800" y="3046850"/>
            <a:ext cx="3303600" cy="33036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62"/>
          <p:cNvSpPr/>
          <p:nvPr/>
        </p:nvSpPr>
        <p:spPr>
          <a:xfrm>
            <a:off x="2399000" y="3046850"/>
            <a:ext cx="3303600" cy="33036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62"/>
          <p:cNvSpPr txBox="1"/>
          <p:nvPr>
            <p:ph idx="4" type="subTitle"/>
          </p:nvPr>
        </p:nvSpPr>
        <p:spPr>
          <a:xfrm>
            <a:off x="1875400" y="7900200"/>
            <a:ext cx="4350600" cy="907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JENNA DOE</a:t>
            </a:r>
            <a:endParaRPr/>
          </a:p>
        </p:txBody>
      </p:sp>
      <p:sp>
        <p:nvSpPr>
          <p:cNvPr id="1179" name="Google Shape;1179;p62"/>
          <p:cNvSpPr txBox="1"/>
          <p:nvPr>
            <p:ph idx="5" type="subTitle"/>
          </p:nvPr>
        </p:nvSpPr>
        <p:spPr>
          <a:xfrm>
            <a:off x="6954975" y="7900200"/>
            <a:ext cx="4350600" cy="907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TIMMY JIMMY</a:t>
            </a:r>
            <a:endParaRPr/>
          </a:p>
        </p:txBody>
      </p:sp>
      <p:sp>
        <p:nvSpPr>
          <p:cNvPr id="1180" name="Google Shape;1180;p62"/>
          <p:cNvSpPr txBox="1"/>
          <p:nvPr>
            <p:ph idx="6" type="subTitle"/>
          </p:nvPr>
        </p:nvSpPr>
        <p:spPr>
          <a:xfrm>
            <a:off x="12062275" y="7900200"/>
            <a:ext cx="4350600" cy="907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BILLY BONES</a:t>
            </a:r>
            <a:endParaRPr/>
          </a:p>
        </p:txBody>
      </p:sp>
      <p:sp>
        <p:nvSpPr>
          <p:cNvPr id="1181" name="Google Shape;1181;p62"/>
          <p:cNvSpPr txBox="1"/>
          <p:nvPr>
            <p:ph type="title"/>
          </p:nvPr>
        </p:nvSpPr>
        <p:spPr>
          <a:xfrm>
            <a:off x="1440000" y="890444"/>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TEAM</a:t>
            </a:r>
            <a:endParaRPr/>
          </a:p>
        </p:txBody>
      </p:sp>
      <p:sp>
        <p:nvSpPr>
          <p:cNvPr id="1182" name="Google Shape;1182;p62"/>
          <p:cNvSpPr txBox="1"/>
          <p:nvPr>
            <p:ph idx="1" type="subTitle"/>
          </p:nvPr>
        </p:nvSpPr>
        <p:spPr>
          <a:xfrm>
            <a:off x="1875400" y="6645400"/>
            <a:ext cx="4350600" cy="1277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speak a bit about this person here</a:t>
            </a:r>
            <a:endParaRPr/>
          </a:p>
        </p:txBody>
      </p:sp>
      <p:sp>
        <p:nvSpPr>
          <p:cNvPr id="1183" name="Google Shape;1183;p62"/>
          <p:cNvSpPr txBox="1"/>
          <p:nvPr>
            <p:ph idx="2" type="subTitle"/>
          </p:nvPr>
        </p:nvSpPr>
        <p:spPr>
          <a:xfrm>
            <a:off x="6968843" y="6645400"/>
            <a:ext cx="4350600" cy="1277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speak a bit about this person here</a:t>
            </a:r>
            <a:endParaRPr/>
          </a:p>
        </p:txBody>
      </p:sp>
      <p:sp>
        <p:nvSpPr>
          <p:cNvPr id="1184" name="Google Shape;1184;p62"/>
          <p:cNvSpPr txBox="1"/>
          <p:nvPr>
            <p:ph idx="3" type="subTitle"/>
          </p:nvPr>
        </p:nvSpPr>
        <p:spPr>
          <a:xfrm>
            <a:off x="12062300" y="6645400"/>
            <a:ext cx="4350600" cy="1277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speak a bit about this person here</a:t>
            </a:r>
            <a:endParaRPr/>
          </a:p>
        </p:txBody>
      </p:sp>
      <p:pic>
        <p:nvPicPr>
          <p:cNvPr id="1185" name="Google Shape;1185;p62"/>
          <p:cNvPicPr preferRelativeResize="0"/>
          <p:nvPr/>
        </p:nvPicPr>
        <p:blipFill rotWithShape="1">
          <a:blip r:embed="rId3">
            <a:alphaModFix/>
          </a:blip>
          <a:srcRect b="56452" l="33179" r="15420" t="9290"/>
          <a:stretch/>
        </p:blipFill>
        <p:spPr>
          <a:xfrm>
            <a:off x="2636317" y="3284125"/>
            <a:ext cx="2829000" cy="2829000"/>
          </a:xfrm>
          <a:prstGeom prst="ellipse">
            <a:avLst/>
          </a:prstGeom>
          <a:noFill/>
          <a:ln>
            <a:noFill/>
          </a:ln>
        </p:spPr>
      </p:pic>
      <p:pic>
        <p:nvPicPr>
          <p:cNvPr id="1186" name="Google Shape;1186;p62"/>
          <p:cNvPicPr preferRelativeResize="0"/>
          <p:nvPr/>
        </p:nvPicPr>
        <p:blipFill rotWithShape="1">
          <a:blip r:embed="rId4">
            <a:alphaModFix/>
          </a:blip>
          <a:srcRect b="42676" l="45384" r="16409" t="0"/>
          <a:stretch/>
        </p:blipFill>
        <p:spPr>
          <a:xfrm>
            <a:off x="7729694" y="3284125"/>
            <a:ext cx="2829000" cy="2829000"/>
          </a:xfrm>
          <a:prstGeom prst="ellipse">
            <a:avLst/>
          </a:prstGeom>
          <a:noFill/>
          <a:ln>
            <a:noFill/>
          </a:ln>
        </p:spPr>
      </p:pic>
      <p:pic>
        <p:nvPicPr>
          <p:cNvPr id="1187" name="Google Shape;1187;p62"/>
          <p:cNvPicPr preferRelativeResize="0"/>
          <p:nvPr/>
        </p:nvPicPr>
        <p:blipFill rotWithShape="1">
          <a:blip r:embed="rId5">
            <a:alphaModFix/>
          </a:blip>
          <a:srcRect b="49741" l="26543" r="12978" t="9893"/>
          <a:stretch/>
        </p:blipFill>
        <p:spPr>
          <a:xfrm>
            <a:off x="12823121" y="3284125"/>
            <a:ext cx="2829000" cy="2829000"/>
          </a:xfrm>
          <a:prstGeom prst="ellipse">
            <a:avLst/>
          </a:prstGeom>
          <a:noFill/>
          <a:ln>
            <a:noFill/>
          </a:ln>
        </p:spPr>
      </p:pic>
      <p:sp>
        <p:nvSpPr>
          <p:cNvPr id="1188" name="Google Shape;1188;p62"/>
          <p:cNvSpPr/>
          <p:nvPr/>
        </p:nvSpPr>
        <p:spPr>
          <a:xfrm>
            <a:off x="11465884" y="447365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 name="Google Shape;1189;p62"/>
          <p:cNvSpPr/>
          <p:nvPr/>
        </p:nvSpPr>
        <p:spPr>
          <a:xfrm>
            <a:off x="6491134" y="447365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pic>
        <p:nvPicPr>
          <p:cNvPr id="1194" name="Google Shape;1194;p63"/>
          <p:cNvPicPr preferRelativeResize="0"/>
          <p:nvPr/>
        </p:nvPicPr>
        <p:blipFill rotWithShape="1">
          <a:blip r:embed="rId3">
            <a:alphaModFix/>
          </a:blip>
          <a:srcRect b="0" l="1085" r="1095" t="0"/>
          <a:stretch/>
        </p:blipFill>
        <p:spPr>
          <a:xfrm>
            <a:off x="9509699" y="2757056"/>
            <a:ext cx="6917333" cy="3977578"/>
          </a:xfrm>
          <a:prstGeom prst="rect">
            <a:avLst/>
          </a:prstGeom>
          <a:noFill/>
          <a:ln>
            <a:noFill/>
          </a:ln>
        </p:spPr>
      </p:pic>
      <p:sp>
        <p:nvSpPr>
          <p:cNvPr id="1195" name="Google Shape;1195;p63"/>
          <p:cNvSpPr txBox="1"/>
          <p:nvPr>
            <p:ph type="title"/>
          </p:nvPr>
        </p:nvSpPr>
        <p:spPr>
          <a:xfrm>
            <a:off x="1440000" y="2259371"/>
            <a:ext cx="6292200" cy="2274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VISIT OUR WEBSITE</a:t>
            </a:r>
            <a:endParaRPr/>
          </a:p>
        </p:txBody>
      </p:sp>
      <p:sp>
        <p:nvSpPr>
          <p:cNvPr id="1196" name="Google Shape;1196;p63"/>
          <p:cNvSpPr txBox="1"/>
          <p:nvPr>
            <p:ph idx="1" type="subTitle"/>
          </p:nvPr>
        </p:nvSpPr>
        <p:spPr>
          <a:xfrm>
            <a:off x="1440000" y="4741475"/>
            <a:ext cx="6292200" cy="2274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replace the image on the screen with your own work. Right-click on it and then choose "Replace image"</a:t>
            </a:r>
            <a:endParaRPr/>
          </a:p>
        </p:txBody>
      </p:sp>
      <p:sp>
        <p:nvSpPr>
          <p:cNvPr id="1197" name="Google Shape;1197;p63"/>
          <p:cNvSpPr/>
          <p:nvPr/>
        </p:nvSpPr>
        <p:spPr>
          <a:xfrm>
            <a:off x="9295500" y="2488300"/>
            <a:ext cx="7280813" cy="5749938"/>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 name="Google Shape;1198;p63"/>
          <p:cNvSpPr/>
          <p:nvPr/>
        </p:nvSpPr>
        <p:spPr>
          <a:xfrm>
            <a:off x="1578684"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 name="Google Shape;1199;p63"/>
          <p:cNvSpPr txBox="1"/>
          <p:nvPr>
            <p:ph idx="2" type="subTitle"/>
          </p:nvPr>
        </p:nvSpPr>
        <p:spPr>
          <a:xfrm>
            <a:off x="2028700" y="711600"/>
            <a:ext cx="6838200" cy="538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lt2"/>
              </a:buClr>
              <a:buSzPts val="2200"/>
              <a:buFont typeface="Arial"/>
              <a:buNone/>
            </a:pPr>
            <a:r>
              <a:rPr lang="en"/>
              <a:t>WORKSHOP</a:t>
            </a:r>
            <a:r>
              <a:rPr lang="en"/>
              <a:t> | 2XXX</a:t>
            </a:r>
            <a:endParaRPr/>
          </a:p>
        </p:txBody>
      </p:sp>
      <p:grpSp>
        <p:nvGrpSpPr>
          <p:cNvPr id="1200" name="Google Shape;1200;p63"/>
          <p:cNvGrpSpPr/>
          <p:nvPr/>
        </p:nvGrpSpPr>
        <p:grpSpPr>
          <a:xfrm>
            <a:off x="1412431" y="8197267"/>
            <a:ext cx="616277" cy="829505"/>
            <a:chOff x="7865275" y="2154000"/>
            <a:chExt cx="1114425" cy="1500009"/>
          </a:xfrm>
        </p:grpSpPr>
        <p:sp>
          <p:nvSpPr>
            <p:cNvPr id="1201" name="Google Shape;1201;p63"/>
            <p:cNvSpPr/>
            <p:nvPr/>
          </p:nvSpPr>
          <p:spPr>
            <a:xfrm>
              <a:off x="7865275" y="2989650"/>
              <a:ext cx="1114425" cy="664359"/>
            </a:xfrm>
            <a:custGeom>
              <a:rect b="b" l="l" r="r" t="t"/>
              <a:pathLst>
                <a:path extrusionOk="0" h="45434" w="44577">
                  <a:moveTo>
                    <a:pt x="0" y="857"/>
                  </a:moveTo>
                  <a:lnTo>
                    <a:pt x="22717" y="45434"/>
                  </a:lnTo>
                  <a:lnTo>
                    <a:pt x="44577" y="0"/>
                  </a:lnTo>
                </a:path>
              </a:pathLst>
            </a:custGeom>
            <a:noFill/>
            <a:ln cap="flat" cmpd="sng" w="9525">
              <a:solidFill>
                <a:schemeClr val="lt1"/>
              </a:solidFill>
              <a:prstDash val="solid"/>
              <a:round/>
              <a:headEnd len="med" w="med" type="none"/>
              <a:tailEnd len="med" w="med" type="none"/>
            </a:ln>
          </p:spPr>
        </p:sp>
        <p:cxnSp>
          <p:nvCxnSpPr>
            <p:cNvPr id="1202" name="Google Shape;1202;p63"/>
            <p:cNvCxnSpPr/>
            <p:nvPr/>
          </p:nvCxnSpPr>
          <p:spPr>
            <a:xfrm>
              <a:off x="8422500" y="2154000"/>
              <a:ext cx="0" cy="1500000"/>
            </a:xfrm>
            <a:prstGeom prst="straightConnector1">
              <a:avLst/>
            </a:prstGeom>
            <a:noFill/>
            <a:ln cap="flat" cmpd="sng" w="9525">
              <a:solidFill>
                <a:schemeClr val="lt1"/>
              </a:solidFill>
              <a:prstDash val="solid"/>
              <a:round/>
              <a:headEnd len="med" w="med" type="none"/>
              <a:tailEnd len="med" w="med" type="none"/>
            </a:ln>
          </p:spPr>
        </p:cxnSp>
      </p:grpSp>
      <p:pic>
        <p:nvPicPr>
          <p:cNvPr id="1203" name="Google Shape;1203;p63"/>
          <p:cNvPicPr preferRelativeResize="0"/>
          <p:nvPr/>
        </p:nvPicPr>
        <p:blipFill>
          <a:blip r:embed="rId4">
            <a:alphaModFix/>
          </a:blip>
          <a:stretch>
            <a:fillRect/>
          </a:stretch>
        </p:blipFill>
        <p:spPr>
          <a:xfrm rot="10800000">
            <a:off x="7421956" y="-2406209"/>
            <a:ext cx="7489452" cy="6432153"/>
          </a:xfrm>
          <a:prstGeom prst="rect">
            <a:avLst/>
          </a:prstGeom>
          <a:noFill/>
          <a:ln>
            <a:noFill/>
          </a:ln>
          <a:effectLst>
            <a:outerShdw blurRad="28575" rotWithShape="0" algn="bl" dir="5400000" dist="95250">
              <a:schemeClr val="lt2">
                <a:alpha val="50000"/>
              </a:scheme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p:nvPr/>
        </p:nvSpPr>
        <p:spPr>
          <a:xfrm>
            <a:off x="1846800" y="3022433"/>
            <a:ext cx="1529400" cy="15294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 name="Google Shape;262;p37"/>
          <p:cNvSpPr/>
          <p:nvPr/>
        </p:nvSpPr>
        <p:spPr>
          <a:xfrm>
            <a:off x="9547162" y="3022433"/>
            <a:ext cx="1529400" cy="15294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 name="Google Shape;263;p37"/>
          <p:cNvSpPr/>
          <p:nvPr/>
        </p:nvSpPr>
        <p:spPr>
          <a:xfrm>
            <a:off x="1846800" y="5246383"/>
            <a:ext cx="1529400" cy="15294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 name="Google Shape;264;p37"/>
          <p:cNvSpPr/>
          <p:nvPr/>
        </p:nvSpPr>
        <p:spPr>
          <a:xfrm>
            <a:off x="9547162" y="5246383"/>
            <a:ext cx="1529400" cy="15294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 name="Google Shape;265;p37"/>
          <p:cNvSpPr/>
          <p:nvPr/>
        </p:nvSpPr>
        <p:spPr>
          <a:xfrm>
            <a:off x="1846800" y="7470333"/>
            <a:ext cx="1529400" cy="15294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 name="Google Shape;266;p37"/>
          <p:cNvSpPr/>
          <p:nvPr/>
        </p:nvSpPr>
        <p:spPr>
          <a:xfrm>
            <a:off x="9547162" y="7470333"/>
            <a:ext cx="1529400" cy="15294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 name="Google Shape;267;p37"/>
          <p:cNvSpPr txBox="1"/>
          <p:nvPr>
            <p:ph idx="9" type="title"/>
          </p:nvPr>
        </p:nvSpPr>
        <p:spPr>
          <a:xfrm>
            <a:off x="1706100" y="5616835"/>
            <a:ext cx="1810800" cy="789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268" name="Google Shape;268;p37"/>
          <p:cNvSpPr txBox="1"/>
          <p:nvPr>
            <p:ph idx="8" type="title"/>
          </p:nvPr>
        </p:nvSpPr>
        <p:spPr>
          <a:xfrm>
            <a:off x="1706100" y="3345133"/>
            <a:ext cx="1810800" cy="897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269" name="Google Shape;269;p37"/>
          <p:cNvSpPr txBox="1"/>
          <p:nvPr>
            <p:ph idx="13" type="title"/>
          </p:nvPr>
        </p:nvSpPr>
        <p:spPr>
          <a:xfrm>
            <a:off x="9406450" y="3345133"/>
            <a:ext cx="1810800" cy="897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04</a:t>
            </a:r>
            <a:endParaRPr/>
          </a:p>
        </p:txBody>
      </p:sp>
      <p:sp>
        <p:nvSpPr>
          <p:cNvPr id="270" name="Google Shape;270;p37"/>
          <p:cNvSpPr txBox="1"/>
          <p:nvPr>
            <p:ph idx="14" type="title"/>
          </p:nvPr>
        </p:nvSpPr>
        <p:spPr>
          <a:xfrm>
            <a:off x="9406450" y="5616835"/>
            <a:ext cx="1810800" cy="789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05</a:t>
            </a:r>
            <a:endParaRPr/>
          </a:p>
        </p:txBody>
      </p:sp>
      <p:sp>
        <p:nvSpPr>
          <p:cNvPr id="271" name="Google Shape;271;p37"/>
          <p:cNvSpPr txBox="1"/>
          <p:nvPr>
            <p:ph idx="15"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TABLE OF CONTENTS</a:t>
            </a:r>
            <a:endParaRPr/>
          </a:p>
        </p:txBody>
      </p:sp>
      <p:sp>
        <p:nvSpPr>
          <p:cNvPr id="272" name="Google Shape;272;p37"/>
          <p:cNvSpPr txBox="1"/>
          <p:nvPr>
            <p:ph type="title"/>
          </p:nvPr>
        </p:nvSpPr>
        <p:spPr>
          <a:xfrm>
            <a:off x="3516900" y="2937306"/>
            <a:ext cx="5624400" cy="790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OVERVIEW</a:t>
            </a:r>
            <a:endParaRPr/>
          </a:p>
        </p:txBody>
      </p:sp>
      <p:sp>
        <p:nvSpPr>
          <p:cNvPr id="273" name="Google Shape;273;p37"/>
          <p:cNvSpPr txBox="1"/>
          <p:nvPr>
            <p:ph idx="1" type="subTitle"/>
          </p:nvPr>
        </p:nvSpPr>
        <p:spPr>
          <a:xfrm>
            <a:off x="3516900" y="3514967"/>
            <a:ext cx="5057400" cy="1050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74" name="Google Shape;274;p37"/>
          <p:cNvSpPr txBox="1"/>
          <p:nvPr>
            <p:ph idx="2" type="title"/>
          </p:nvPr>
        </p:nvSpPr>
        <p:spPr>
          <a:xfrm>
            <a:off x="11223600" y="2937306"/>
            <a:ext cx="5624400" cy="790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RECIPES</a:t>
            </a:r>
            <a:endParaRPr/>
          </a:p>
        </p:txBody>
      </p:sp>
      <p:sp>
        <p:nvSpPr>
          <p:cNvPr id="275" name="Google Shape;275;p37"/>
          <p:cNvSpPr txBox="1"/>
          <p:nvPr>
            <p:ph idx="3" type="subTitle"/>
          </p:nvPr>
        </p:nvSpPr>
        <p:spPr>
          <a:xfrm>
            <a:off x="11223600" y="3514967"/>
            <a:ext cx="5057400" cy="1050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76" name="Google Shape;276;p37"/>
          <p:cNvSpPr txBox="1"/>
          <p:nvPr>
            <p:ph idx="4" type="title"/>
          </p:nvPr>
        </p:nvSpPr>
        <p:spPr>
          <a:xfrm>
            <a:off x="3516900" y="5154915"/>
            <a:ext cx="5624400" cy="790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Clr>
                <a:schemeClr val="lt2"/>
              </a:buClr>
              <a:buSzPts val="2200"/>
              <a:buFont typeface="Arial"/>
              <a:buNone/>
            </a:pPr>
            <a:r>
              <a:rPr lang="en"/>
              <a:t>WORKSHOP GOALS</a:t>
            </a:r>
            <a:endParaRPr/>
          </a:p>
        </p:txBody>
      </p:sp>
      <p:sp>
        <p:nvSpPr>
          <p:cNvPr id="277" name="Google Shape;277;p37"/>
          <p:cNvSpPr txBox="1"/>
          <p:nvPr>
            <p:ph idx="5" type="subTitle"/>
          </p:nvPr>
        </p:nvSpPr>
        <p:spPr>
          <a:xfrm>
            <a:off x="3516900" y="5732619"/>
            <a:ext cx="5057400" cy="1050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78" name="Google Shape;278;p37"/>
          <p:cNvSpPr txBox="1"/>
          <p:nvPr>
            <p:ph idx="6" type="title"/>
          </p:nvPr>
        </p:nvSpPr>
        <p:spPr>
          <a:xfrm>
            <a:off x="11223600" y="5154915"/>
            <a:ext cx="5624400" cy="790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STRATEGIES</a:t>
            </a:r>
            <a:endParaRPr/>
          </a:p>
        </p:txBody>
      </p:sp>
      <p:sp>
        <p:nvSpPr>
          <p:cNvPr id="279" name="Google Shape;279;p37"/>
          <p:cNvSpPr txBox="1"/>
          <p:nvPr>
            <p:ph idx="7" type="subTitle"/>
          </p:nvPr>
        </p:nvSpPr>
        <p:spPr>
          <a:xfrm>
            <a:off x="11223600" y="5732619"/>
            <a:ext cx="5057400" cy="1050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80" name="Google Shape;280;p37"/>
          <p:cNvSpPr txBox="1"/>
          <p:nvPr>
            <p:ph idx="16" type="title"/>
          </p:nvPr>
        </p:nvSpPr>
        <p:spPr>
          <a:xfrm>
            <a:off x="3516900" y="7372556"/>
            <a:ext cx="5624400" cy="790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SOME CONCEPTS</a:t>
            </a:r>
            <a:endParaRPr/>
          </a:p>
        </p:txBody>
      </p:sp>
      <p:sp>
        <p:nvSpPr>
          <p:cNvPr id="281" name="Google Shape;281;p37"/>
          <p:cNvSpPr txBox="1"/>
          <p:nvPr>
            <p:ph idx="17" type="subTitle"/>
          </p:nvPr>
        </p:nvSpPr>
        <p:spPr>
          <a:xfrm>
            <a:off x="3516900" y="7950265"/>
            <a:ext cx="5057400" cy="1050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You can describe the topic of the section here</a:t>
            </a:r>
            <a:endParaRPr/>
          </a:p>
        </p:txBody>
      </p:sp>
      <p:sp>
        <p:nvSpPr>
          <p:cNvPr id="282" name="Google Shape;282;p37"/>
          <p:cNvSpPr txBox="1"/>
          <p:nvPr>
            <p:ph idx="18" type="title"/>
          </p:nvPr>
        </p:nvSpPr>
        <p:spPr>
          <a:xfrm>
            <a:off x="11223600" y="7372557"/>
            <a:ext cx="5624400" cy="790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CONCLUSIONS</a:t>
            </a:r>
            <a:endParaRPr/>
          </a:p>
        </p:txBody>
      </p:sp>
      <p:sp>
        <p:nvSpPr>
          <p:cNvPr id="283" name="Google Shape;283;p37"/>
          <p:cNvSpPr txBox="1"/>
          <p:nvPr>
            <p:ph idx="19" type="subTitle"/>
          </p:nvPr>
        </p:nvSpPr>
        <p:spPr>
          <a:xfrm>
            <a:off x="11223600" y="7950266"/>
            <a:ext cx="5057400" cy="1050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You can describe the topic of the section here</a:t>
            </a:r>
            <a:endParaRPr/>
          </a:p>
        </p:txBody>
      </p:sp>
      <p:sp>
        <p:nvSpPr>
          <p:cNvPr id="284" name="Google Shape;284;p37"/>
          <p:cNvSpPr txBox="1"/>
          <p:nvPr>
            <p:ph idx="20" type="title"/>
          </p:nvPr>
        </p:nvSpPr>
        <p:spPr>
          <a:xfrm>
            <a:off x="1706100" y="7824283"/>
            <a:ext cx="1810800" cy="808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sp>
        <p:nvSpPr>
          <p:cNvPr id="285" name="Google Shape;285;p37"/>
          <p:cNvSpPr txBox="1"/>
          <p:nvPr>
            <p:ph idx="21" type="title"/>
          </p:nvPr>
        </p:nvSpPr>
        <p:spPr>
          <a:xfrm>
            <a:off x="9406450" y="7824283"/>
            <a:ext cx="1810800" cy="808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06</a:t>
            </a:r>
            <a:endParaRPr/>
          </a:p>
        </p:txBody>
      </p:sp>
      <p:pic>
        <p:nvPicPr>
          <p:cNvPr id="286" name="Google Shape;286;p37"/>
          <p:cNvPicPr preferRelativeResize="0"/>
          <p:nvPr/>
        </p:nvPicPr>
        <p:blipFill rotWithShape="1">
          <a:blip r:embed="rId3">
            <a:alphaModFix/>
          </a:blip>
          <a:srcRect b="6664" l="51406" r="0" t="56064"/>
          <a:stretch/>
        </p:blipFill>
        <p:spPr>
          <a:xfrm>
            <a:off x="15942600" y="501000"/>
            <a:ext cx="2209648" cy="1694952"/>
          </a:xfrm>
          <a:prstGeom prst="rect">
            <a:avLst/>
          </a:prstGeom>
          <a:noFill/>
          <a:ln>
            <a:noFill/>
          </a:ln>
          <a:effectLst>
            <a:outerShdw blurRad="42863" rotWithShape="0" algn="bl" dir="7380000" dist="95250">
              <a:schemeClr val="lt2">
                <a:alpha val="54000"/>
              </a:schemeClr>
            </a:outerShdw>
          </a:effectLst>
        </p:spPr>
      </p:pic>
      <p:pic>
        <p:nvPicPr>
          <p:cNvPr id="287" name="Google Shape;287;p37"/>
          <p:cNvPicPr preferRelativeResize="0"/>
          <p:nvPr/>
        </p:nvPicPr>
        <p:blipFill>
          <a:blip r:embed="rId4">
            <a:alphaModFix/>
          </a:blip>
          <a:stretch>
            <a:fillRect/>
          </a:stretch>
        </p:blipFill>
        <p:spPr>
          <a:xfrm flipH="1" rot="1442586">
            <a:off x="-657581" y="1640953"/>
            <a:ext cx="3247909" cy="3247909"/>
          </a:xfrm>
          <a:prstGeom prst="rect">
            <a:avLst/>
          </a:prstGeom>
          <a:noFill/>
          <a:ln>
            <a:noFill/>
          </a:ln>
          <a:effectLst>
            <a:outerShdw blurRad="28575" rotWithShape="0" algn="bl" dir="3180000" dist="85725">
              <a:schemeClr val="lt2">
                <a:alpha val="54000"/>
              </a:scheme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64"/>
          <p:cNvSpPr/>
          <p:nvPr/>
        </p:nvSpPr>
        <p:spPr>
          <a:xfrm>
            <a:off x="10571050" y="2204050"/>
            <a:ext cx="6244800" cy="6244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 name="Google Shape;1209;p64"/>
          <p:cNvSpPr txBox="1"/>
          <p:nvPr>
            <p:ph type="title"/>
          </p:nvPr>
        </p:nvSpPr>
        <p:spPr>
          <a:xfrm>
            <a:off x="1440000" y="1270750"/>
            <a:ext cx="8426400" cy="17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THANKS!</a:t>
            </a:r>
            <a:endParaRPr/>
          </a:p>
        </p:txBody>
      </p:sp>
      <p:sp>
        <p:nvSpPr>
          <p:cNvPr id="1210" name="Google Shape;1210;p64"/>
          <p:cNvSpPr txBox="1"/>
          <p:nvPr>
            <p:ph idx="1" type="subTitle"/>
          </p:nvPr>
        </p:nvSpPr>
        <p:spPr>
          <a:xfrm>
            <a:off x="1440000" y="3176100"/>
            <a:ext cx="8426400" cy="17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rgbClr val="812A5F"/>
              </a:buClr>
              <a:buFont typeface="Arial"/>
              <a:buNone/>
            </a:pPr>
            <a:r>
              <a:rPr lang="en" sz="3200"/>
              <a:t>Do you have any questions?</a:t>
            </a:r>
            <a:endParaRPr sz="3200"/>
          </a:p>
          <a:p>
            <a:pPr indent="0" lvl="0" marL="0" rtl="0" algn="l">
              <a:spcBef>
                <a:spcPts val="0"/>
              </a:spcBef>
              <a:spcAft>
                <a:spcPts val="0"/>
              </a:spcAft>
              <a:buNone/>
            </a:pPr>
            <a:r>
              <a:rPr lang="en" sz="3200"/>
              <a:t>youremail@freepik.com | +91 620 421 838 yourwebsite.com</a:t>
            </a:r>
            <a:endParaRPr sz="3200"/>
          </a:p>
        </p:txBody>
      </p:sp>
      <p:sp>
        <p:nvSpPr>
          <p:cNvPr id="1211" name="Google Shape;1211;p64"/>
          <p:cNvSpPr txBox="1"/>
          <p:nvPr/>
        </p:nvSpPr>
        <p:spPr>
          <a:xfrm>
            <a:off x="1440000" y="7908122"/>
            <a:ext cx="6392400" cy="74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2400">
                <a:solidFill>
                  <a:schemeClr val="lt1"/>
                </a:solidFill>
                <a:latin typeface="DM Sans"/>
                <a:ea typeface="DM Sans"/>
                <a:cs typeface="DM Sans"/>
                <a:sym typeface="DM Sans"/>
              </a:rPr>
              <a:t>Please keep this slide for attribution</a:t>
            </a:r>
            <a:endParaRPr b="1" sz="2400">
              <a:solidFill>
                <a:schemeClr val="lt1"/>
              </a:solidFill>
              <a:latin typeface="DM Sans"/>
              <a:ea typeface="DM Sans"/>
              <a:cs typeface="DM Sans"/>
              <a:sym typeface="DM Sans"/>
            </a:endParaRPr>
          </a:p>
        </p:txBody>
      </p:sp>
      <p:sp>
        <p:nvSpPr>
          <p:cNvPr id="1212" name="Google Shape;1212;p64"/>
          <p:cNvSpPr/>
          <p:nvPr/>
        </p:nvSpPr>
        <p:spPr>
          <a:xfrm>
            <a:off x="1576000" y="5224969"/>
            <a:ext cx="1039200" cy="10392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64"/>
          <p:cNvSpPr/>
          <p:nvPr/>
        </p:nvSpPr>
        <p:spPr>
          <a:xfrm>
            <a:off x="2840450" y="5224969"/>
            <a:ext cx="1039200" cy="10392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 name="Google Shape;1214;p64"/>
          <p:cNvSpPr/>
          <p:nvPr/>
        </p:nvSpPr>
        <p:spPr>
          <a:xfrm>
            <a:off x="4104900" y="5224969"/>
            <a:ext cx="1039200" cy="10392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15" name="Google Shape;1215;p64"/>
          <p:cNvGrpSpPr/>
          <p:nvPr/>
        </p:nvGrpSpPr>
        <p:grpSpPr>
          <a:xfrm>
            <a:off x="4366358" y="5486408"/>
            <a:ext cx="516298" cy="516298"/>
            <a:chOff x="1379798" y="1723250"/>
            <a:chExt cx="397887" cy="397887"/>
          </a:xfrm>
        </p:grpSpPr>
        <p:sp>
          <p:nvSpPr>
            <p:cNvPr id="1216" name="Google Shape;1216;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8" name="Google Shape;1218;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 name="Google Shape;1219;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0" name="Google Shape;1220;p64"/>
          <p:cNvGrpSpPr/>
          <p:nvPr/>
        </p:nvGrpSpPr>
        <p:grpSpPr>
          <a:xfrm>
            <a:off x="1837409" y="5486408"/>
            <a:ext cx="516325" cy="516298"/>
            <a:chOff x="266768" y="1721375"/>
            <a:chExt cx="397907" cy="397887"/>
          </a:xfrm>
        </p:grpSpPr>
        <p:sp>
          <p:nvSpPr>
            <p:cNvPr id="1221" name="Google Shape;1221;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 name="Google Shape;1222;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3" name="Google Shape;1223;p64"/>
          <p:cNvGrpSpPr/>
          <p:nvPr/>
        </p:nvGrpSpPr>
        <p:grpSpPr>
          <a:xfrm>
            <a:off x="3101901" y="5486408"/>
            <a:ext cx="516271" cy="516298"/>
            <a:chOff x="864491" y="1723250"/>
            <a:chExt cx="397866" cy="397887"/>
          </a:xfrm>
        </p:grpSpPr>
        <p:sp>
          <p:nvSpPr>
            <p:cNvPr id="1224" name="Google Shape;1224;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 name="Google Shape;1225;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7" name="Google Shape;1227;p64"/>
          <p:cNvGrpSpPr/>
          <p:nvPr/>
        </p:nvGrpSpPr>
        <p:grpSpPr>
          <a:xfrm>
            <a:off x="16231231" y="8197267"/>
            <a:ext cx="616277" cy="829505"/>
            <a:chOff x="7865275" y="2154000"/>
            <a:chExt cx="1114425" cy="1500009"/>
          </a:xfrm>
        </p:grpSpPr>
        <p:sp>
          <p:nvSpPr>
            <p:cNvPr id="1228" name="Google Shape;1228;p64"/>
            <p:cNvSpPr/>
            <p:nvPr/>
          </p:nvSpPr>
          <p:spPr>
            <a:xfrm>
              <a:off x="7865275" y="2989650"/>
              <a:ext cx="1114425" cy="664359"/>
            </a:xfrm>
            <a:custGeom>
              <a:rect b="b" l="l" r="r" t="t"/>
              <a:pathLst>
                <a:path extrusionOk="0" h="45434" w="44577">
                  <a:moveTo>
                    <a:pt x="0" y="857"/>
                  </a:moveTo>
                  <a:lnTo>
                    <a:pt x="22717" y="45434"/>
                  </a:lnTo>
                  <a:lnTo>
                    <a:pt x="44577" y="0"/>
                  </a:lnTo>
                </a:path>
              </a:pathLst>
            </a:custGeom>
            <a:noFill/>
            <a:ln cap="flat" cmpd="sng" w="9525">
              <a:solidFill>
                <a:schemeClr val="lt1"/>
              </a:solidFill>
              <a:prstDash val="solid"/>
              <a:round/>
              <a:headEnd len="med" w="med" type="none"/>
              <a:tailEnd len="med" w="med" type="none"/>
            </a:ln>
          </p:spPr>
        </p:sp>
        <p:cxnSp>
          <p:nvCxnSpPr>
            <p:cNvPr id="1229" name="Google Shape;1229;p64"/>
            <p:cNvCxnSpPr/>
            <p:nvPr/>
          </p:nvCxnSpPr>
          <p:spPr>
            <a:xfrm>
              <a:off x="8422500" y="2154000"/>
              <a:ext cx="0" cy="1500000"/>
            </a:xfrm>
            <a:prstGeom prst="straightConnector1">
              <a:avLst/>
            </a:prstGeom>
            <a:noFill/>
            <a:ln cap="flat" cmpd="sng" w="9525">
              <a:solidFill>
                <a:schemeClr val="lt1"/>
              </a:solidFill>
              <a:prstDash val="solid"/>
              <a:round/>
              <a:headEnd len="med" w="med" type="none"/>
              <a:tailEnd len="med" w="med" type="none"/>
            </a:ln>
          </p:spPr>
        </p:cxnSp>
      </p:grpSp>
      <p:pic>
        <p:nvPicPr>
          <p:cNvPr id="1230" name="Google Shape;1230;p64"/>
          <p:cNvPicPr preferRelativeResize="0"/>
          <p:nvPr>
            <p:ph idx="2" type="pic"/>
          </p:nvPr>
        </p:nvPicPr>
        <p:blipFill rotWithShape="1">
          <a:blip r:embed="rId3">
            <a:alphaModFix/>
          </a:blip>
          <a:srcRect b="0" l="16675" r="16675" t="0"/>
          <a:stretch/>
        </p:blipFill>
        <p:spPr>
          <a:xfrm>
            <a:off x="10954469" y="2587462"/>
            <a:ext cx="5478000" cy="5478000"/>
          </a:xfrm>
          <a:prstGeom prst="ellipse">
            <a:avLst/>
          </a:prstGeom>
        </p:spPr>
      </p:pic>
      <p:pic>
        <p:nvPicPr>
          <p:cNvPr id="1231" name="Google Shape;1231;p64"/>
          <p:cNvPicPr preferRelativeResize="0"/>
          <p:nvPr/>
        </p:nvPicPr>
        <p:blipFill rotWithShape="1">
          <a:blip r:embed="rId4">
            <a:alphaModFix/>
          </a:blip>
          <a:srcRect b="0" l="0" r="52850" t="27256"/>
          <a:stretch/>
        </p:blipFill>
        <p:spPr>
          <a:xfrm>
            <a:off x="9139450" y="6881675"/>
            <a:ext cx="3336601" cy="5147950"/>
          </a:xfrm>
          <a:prstGeom prst="rect">
            <a:avLst/>
          </a:prstGeom>
          <a:noFill/>
          <a:ln>
            <a:noFill/>
          </a:ln>
          <a:effectLst>
            <a:outerShdw blurRad="28575" rotWithShape="0" algn="bl" dir="5400000" dist="104775">
              <a:schemeClr val="lt2">
                <a:alpha val="54000"/>
              </a:schemeClr>
            </a:outerShdw>
          </a:effectLst>
        </p:spPr>
      </p:pic>
      <p:pic>
        <p:nvPicPr>
          <p:cNvPr id="1232" name="Google Shape;1232;p64"/>
          <p:cNvPicPr preferRelativeResize="0"/>
          <p:nvPr/>
        </p:nvPicPr>
        <p:blipFill rotWithShape="1">
          <a:blip r:embed="rId5">
            <a:alphaModFix/>
          </a:blip>
          <a:srcRect b="18682" l="22110" r="22110" t="18688"/>
          <a:stretch/>
        </p:blipFill>
        <p:spPr>
          <a:xfrm>
            <a:off x="15479505" y="1393053"/>
            <a:ext cx="2951402" cy="3313802"/>
          </a:xfrm>
          <a:prstGeom prst="rect">
            <a:avLst/>
          </a:prstGeom>
          <a:noFill/>
          <a:ln>
            <a:noFill/>
          </a:ln>
          <a:effectLst>
            <a:outerShdw blurRad="28575" rotWithShape="0" algn="bl" dir="5400000" dist="104775">
              <a:schemeClr val="lt2">
                <a:alpha val="54000"/>
              </a:schemeClr>
            </a:outerShdw>
          </a:effectLst>
        </p:spPr>
      </p:pic>
      <p:sp>
        <p:nvSpPr>
          <p:cNvPr id="1233" name="Google Shape;1233;p64"/>
          <p:cNvSpPr txBox="1"/>
          <p:nvPr>
            <p:ph idx="3" type="subTitle"/>
          </p:nvPr>
        </p:nvSpPr>
        <p:spPr>
          <a:xfrm>
            <a:off x="9237550" y="711600"/>
            <a:ext cx="6838200" cy="5382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Clr>
                <a:schemeClr val="lt2"/>
              </a:buClr>
              <a:buSzPts val="2200"/>
              <a:buFont typeface="Arial"/>
              <a:buNone/>
            </a:pPr>
            <a:r>
              <a:rPr lang="en"/>
              <a:t>WORKSHOP</a:t>
            </a:r>
            <a:r>
              <a:rPr lang="en"/>
              <a:t> | 2XXX</a:t>
            </a:r>
            <a:endParaRPr/>
          </a:p>
          <a:p>
            <a:pPr indent="0" lvl="0" marL="0" rtl="0" algn="r">
              <a:spcBef>
                <a:spcPts val="0"/>
              </a:spcBef>
              <a:spcAft>
                <a:spcPts val="0"/>
              </a:spcAft>
              <a:buClr>
                <a:schemeClr val="lt2"/>
              </a:buClr>
              <a:buSzPts val="2200"/>
              <a:buFont typeface="Arial"/>
              <a:buNone/>
            </a:pPr>
            <a:r>
              <a:t/>
            </a:r>
            <a:endParaRPr/>
          </a:p>
        </p:txBody>
      </p:sp>
      <p:sp>
        <p:nvSpPr>
          <p:cNvPr id="1234" name="Google Shape;1234;p64"/>
          <p:cNvSpPr/>
          <p:nvPr/>
        </p:nvSpPr>
        <p:spPr>
          <a:xfrm>
            <a:off x="16280534"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65"/>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ICON PACK</a:t>
            </a:r>
            <a:endParaRPr/>
          </a:p>
        </p:txBody>
      </p:sp>
      <p:grpSp>
        <p:nvGrpSpPr>
          <p:cNvPr id="1240" name="Google Shape;1240;p65"/>
          <p:cNvGrpSpPr/>
          <p:nvPr/>
        </p:nvGrpSpPr>
        <p:grpSpPr>
          <a:xfrm>
            <a:off x="3763694" y="6826883"/>
            <a:ext cx="576315" cy="889100"/>
            <a:chOff x="1064500" y="3367750"/>
            <a:chExt cx="326450" cy="503625"/>
          </a:xfrm>
        </p:grpSpPr>
        <p:sp>
          <p:nvSpPr>
            <p:cNvPr id="1241" name="Google Shape;1241;p65"/>
            <p:cNvSpPr/>
            <p:nvPr/>
          </p:nvSpPr>
          <p:spPr>
            <a:xfrm>
              <a:off x="1153075" y="3574050"/>
              <a:ext cx="149275" cy="29150"/>
            </a:xfrm>
            <a:custGeom>
              <a:rect b="b" l="l" r="r" t="t"/>
              <a:pathLst>
                <a:path extrusionOk="0" h="1166" w="5971">
                  <a:moveTo>
                    <a:pt x="1" y="0"/>
                  </a:moveTo>
                  <a:lnTo>
                    <a:pt x="1" y="49"/>
                  </a:lnTo>
                  <a:lnTo>
                    <a:pt x="1" y="243"/>
                  </a:lnTo>
                  <a:lnTo>
                    <a:pt x="98" y="486"/>
                  </a:lnTo>
                  <a:lnTo>
                    <a:pt x="195" y="680"/>
                  </a:lnTo>
                  <a:lnTo>
                    <a:pt x="340" y="825"/>
                  </a:lnTo>
                  <a:lnTo>
                    <a:pt x="486" y="971"/>
                  </a:lnTo>
                  <a:lnTo>
                    <a:pt x="680" y="1117"/>
                  </a:lnTo>
                  <a:lnTo>
                    <a:pt x="923" y="1165"/>
                  </a:lnTo>
                  <a:lnTo>
                    <a:pt x="5049" y="1165"/>
                  </a:lnTo>
                  <a:lnTo>
                    <a:pt x="5291" y="1117"/>
                  </a:lnTo>
                  <a:lnTo>
                    <a:pt x="5485" y="971"/>
                  </a:lnTo>
                  <a:lnTo>
                    <a:pt x="5631" y="825"/>
                  </a:lnTo>
                  <a:lnTo>
                    <a:pt x="5777" y="680"/>
                  </a:lnTo>
                  <a:lnTo>
                    <a:pt x="5874" y="486"/>
                  </a:lnTo>
                  <a:lnTo>
                    <a:pt x="5971" y="243"/>
                  </a:lnTo>
                  <a:lnTo>
                    <a:pt x="5971" y="49"/>
                  </a:lnTo>
                  <a:lnTo>
                    <a:pt x="597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 name="Google Shape;1242;p65"/>
            <p:cNvSpPr/>
            <p:nvPr/>
          </p:nvSpPr>
          <p:spPr>
            <a:xfrm>
              <a:off x="1153075" y="3574050"/>
              <a:ext cx="149275" cy="29150"/>
            </a:xfrm>
            <a:custGeom>
              <a:rect b="b" l="l" r="r" t="t"/>
              <a:pathLst>
                <a:path extrusionOk="0" fill="none" h="1166" w="5971">
                  <a:moveTo>
                    <a:pt x="1165" y="1165"/>
                  </a:moveTo>
                  <a:lnTo>
                    <a:pt x="4806" y="1165"/>
                  </a:lnTo>
                  <a:lnTo>
                    <a:pt x="4806" y="1165"/>
                  </a:lnTo>
                  <a:lnTo>
                    <a:pt x="5049" y="1165"/>
                  </a:lnTo>
                  <a:lnTo>
                    <a:pt x="5291" y="1117"/>
                  </a:lnTo>
                  <a:lnTo>
                    <a:pt x="5485" y="971"/>
                  </a:lnTo>
                  <a:lnTo>
                    <a:pt x="5631" y="825"/>
                  </a:lnTo>
                  <a:lnTo>
                    <a:pt x="5777" y="680"/>
                  </a:lnTo>
                  <a:lnTo>
                    <a:pt x="5874" y="486"/>
                  </a:lnTo>
                  <a:lnTo>
                    <a:pt x="5971" y="243"/>
                  </a:lnTo>
                  <a:lnTo>
                    <a:pt x="5971" y="49"/>
                  </a:lnTo>
                  <a:lnTo>
                    <a:pt x="5971" y="0"/>
                  </a:lnTo>
                  <a:lnTo>
                    <a:pt x="1" y="0"/>
                  </a:lnTo>
                  <a:lnTo>
                    <a:pt x="1" y="49"/>
                  </a:lnTo>
                  <a:lnTo>
                    <a:pt x="1" y="49"/>
                  </a:lnTo>
                  <a:lnTo>
                    <a:pt x="1" y="243"/>
                  </a:lnTo>
                  <a:lnTo>
                    <a:pt x="98" y="486"/>
                  </a:lnTo>
                  <a:lnTo>
                    <a:pt x="195" y="680"/>
                  </a:lnTo>
                  <a:lnTo>
                    <a:pt x="340" y="825"/>
                  </a:lnTo>
                  <a:lnTo>
                    <a:pt x="486" y="971"/>
                  </a:lnTo>
                  <a:lnTo>
                    <a:pt x="680" y="1117"/>
                  </a:lnTo>
                  <a:lnTo>
                    <a:pt x="923" y="1165"/>
                  </a:lnTo>
                  <a:lnTo>
                    <a:pt x="1165" y="1165"/>
                  </a:lnTo>
                  <a:lnTo>
                    <a:pt x="1165"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 name="Google Shape;1243;p65"/>
            <p:cNvSpPr/>
            <p:nvPr/>
          </p:nvSpPr>
          <p:spPr>
            <a:xfrm>
              <a:off x="1182200" y="360317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 name="Google Shape;1244;p65"/>
            <p:cNvSpPr/>
            <p:nvPr/>
          </p:nvSpPr>
          <p:spPr>
            <a:xfrm>
              <a:off x="1184625" y="3515800"/>
              <a:ext cx="86175" cy="29150"/>
            </a:xfrm>
            <a:custGeom>
              <a:rect b="b" l="l" r="r" t="t"/>
              <a:pathLst>
                <a:path extrusionOk="0" h="1166" w="3447">
                  <a:moveTo>
                    <a:pt x="1457" y="0"/>
                  </a:moveTo>
                  <a:lnTo>
                    <a:pt x="1165" y="49"/>
                  </a:lnTo>
                  <a:lnTo>
                    <a:pt x="923" y="146"/>
                  </a:lnTo>
                  <a:lnTo>
                    <a:pt x="680" y="292"/>
                  </a:lnTo>
                  <a:lnTo>
                    <a:pt x="437" y="486"/>
                  </a:lnTo>
                  <a:lnTo>
                    <a:pt x="292" y="680"/>
                  </a:lnTo>
                  <a:lnTo>
                    <a:pt x="146" y="923"/>
                  </a:lnTo>
                  <a:lnTo>
                    <a:pt x="1" y="1165"/>
                  </a:lnTo>
                  <a:lnTo>
                    <a:pt x="3447" y="1165"/>
                  </a:lnTo>
                  <a:lnTo>
                    <a:pt x="3301" y="923"/>
                  </a:lnTo>
                  <a:lnTo>
                    <a:pt x="3156" y="680"/>
                  </a:lnTo>
                  <a:lnTo>
                    <a:pt x="3010" y="486"/>
                  </a:lnTo>
                  <a:lnTo>
                    <a:pt x="2767" y="292"/>
                  </a:lnTo>
                  <a:lnTo>
                    <a:pt x="2525" y="146"/>
                  </a:lnTo>
                  <a:lnTo>
                    <a:pt x="2282" y="49"/>
                  </a:lnTo>
                  <a:lnTo>
                    <a:pt x="199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 name="Google Shape;1245;p65"/>
            <p:cNvSpPr/>
            <p:nvPr/>
          </p:nvSpPr>
          <p:spPr>
            <a:xfrm>
              <a:off x="1184625" y="3515800"/>
              <a:ext cx="86175" cy="29150"/>
            </a:xfrm>
            <a:custGeom>
              <a:rect b="b" l="l" r="r" t="t"/>
              <a:pathLst>
                <a:path extrusionOk="0" fill="none" h="1166" w="3447">
                  <a:moveTo>
                    <a:pt x="1748" y="0"/>
                  </a:moveTo>
                  <a:lnTo>
                    <a:pt x="1748" y="0"/>
                  </a:lnTo>
                  <a:lnTo>
                    <a:pt x="1457" y="0"/>
                  </a:lnTo>
                  <a:lnTo>
                    <a:pt x="1165" y="49"/>
                  </a:lnTo>
                  <a:lnTo>
                    <a:pt x="923" y="146"/>
                  </a:lnTo>
                  <a:lnTo>
                    <a:pt x="680" y="292"/>
                  </a:lnTo>
                  <a:lnTo>
                    <a:pt x="437" y="486"/>
                  </a:lnTo>
                  <a:lnTo>
                    <a:pt x="292" y="680"/>
                  </a:lnTo>
                  <a:lnTo>
                    <a:pt x="146" y="923"/>
                  </a:lnTo>
                  <a:lnTo>
                    <a:pt x="1" y="1165"/>
                  </a:lnTo>
                  <a:lnTo>
                    <a:pt x="3447" y="1165"/>
                  </a:lnTo>
                  <a:lnTo>
                    <a:pt x="3447" y="1165"/>
                  </a:lnTo>
                  <a:lnTo>
                    <a:pt x="3301" y="923"/>
                  </a:lnTo>
                  <a:lnTo>
                    <a:pt x="3156" y="680"/>
                  </a:lnTo>
                  <a:lnTo>
                    <a:pt x="3010" y="486"/>
                  </a:lnTo>
                  <a:lnTo>
                    <a:pt x="2767" y="292"/>
                  </a:lnTo>
                  <a:lnTo>
                    <a:pt x="2525" y="146"/>
                  </a:lnTo>
                  <a:lnTo>
                    <a:pt x="2282" y="49"/>
                  </a:lnTo>
                  <a:lnTo>
                    <a:pt x="1991" y="0"/>
                  </a:lnTo>
                  <a:lnTo>
                    <a:pt x="1748" y="0"/>
                  </a:lnTo>
                  <a:lnTo>
                    <a:pt x="1748"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 name="Google Shape;1246;p65"/>
            <p:cNvSpPr/>
            <p:nvPr/>
          </p:nvSpPr>
          <p:spPr>
            <a:xfrm>
              <a:off x="1228300" y="35158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 name="Google Shape;1247;p65"/>
            <p:cNvSpPr/>
            <p:nvPr/>
          </p:nvSpPr>
          <p:spPr>
            <a:xfrm>
              <a:off x="1064500" y="3367750"/>
              <a:ext cx="326450" cy="503625"/>
            </a:xfrm>
            <a:custGeom>
              <a:rect b="b" l="l" r="r" t="t"/>
              <a:pathLst>
                <a:path extrusionOk="0" h="20145" w="13058">
                  <a:moveTo>
                    <a:pt x="6553" y="4709"/>
                  </a:moveTo>
                  <a:lnTo>
                    <a:pt x="7038" y="4757"/>
                  </a:lnTo>
                  <a:lnTo>
                    <a:pt x="7572" y="4903"/>
                  </a:lnTo>
                  <a:lnTo>
                    <a:pt x="8009" y="5097"/>
                  </a:lnTo>
                  <a:lnTo>
                    <a:pt x="8446" y="5388"/>
                  </a:lnTo>
                  <a:lnTo>
                    <a:pt x="8786" y="5728"/>
                  </a:lnTo>
                  <a:lnTo>
                    <a:pt x="9077" y="6165"/>
                  </a:lnTo>
                  <a:lnTo>
                    <a:pt x="9320" y="6602"/>
                  </a:lnTo>
                  <a:lnTo>
                    <a:pt x="9465" y="7087"/>
                  </a:lnTo>
                  <a:lnTo>
                    <a:pt x="10679" y="7087"/>
                  </a:lnTo>
                  <a:lnTo>
                    <a:pt x="10679" y="8301"/>
                  </a:lnTo>
                  <a:lnTo>
                    <a:pt x="10630" y="8738"/>
                  </a:lnTo>
                  <a:lnTo>
                    <a:pt x="10533" y="9174"/>
                  </a:lnTo>
                  <a:lnTo>
                    <a:pt x="10290" y="9563"/>
                  </a:lnTo>
                  <a:lnTo>
                    <a:pt x="9999" y="9951"/>
                  </a:lnTo>
                  <a:lnTo>
                    <a:pt x="9659" y="10242"/>
                  </a:lnTo>
                  <a:lnTo>
                    <a:pt x="9271" y="10436"/>
                  </a:lnTo>
                  <a:lnTo>
                    <a:pt x="8834" y="10582"/>
                  </a:lnTo>
                  <a:lnTo>
                    <a:pt x="8349" y="10631"/>
                  </a:lnTo>
                  <a:lnTo>
                    <a:pt x="4708" y="10631"/>
                  </a:lnTo>
                  <a:lnTo>
                    <a:pt x="4223" y="10582"/>
                  </a:lnTo>
                  <a:lnTo>
                    <a:pt x="3786" y="10436"/>
                  </a:lnTo>
                  <a:lnTo>
                    <a:pt x="3398" y="10242"/>
                  </a:lnTo>
                  <a:lnTo>
                    <a:pt x="3058" y="9951"/>
                  </a:lnTo>
                  <a:lnTo>
                    <a:pt x="2767" y="9563"/>
                  </a:lnTo>
                  <a:lnTo>
                    <a:pt x="2524" y="9174"/>
                  </a:lnTo>
                  <a:lnTo>
                    <a:pt x="2427" y="8738"/>
                  </a:lnTo>
                  <a:lnTo>
                    <a:pt x="2379" y="8301"/>
                  </a:lnTo>
                  <a:lnTo>
                    <a:pt x="2379" y="7087"/>
                  </a:lnTo>
                  <a:lnTo>
                    <a:pt x="3592" y="7087"/>
                  </a:lnTo>
                  <a:lnTo>
                    <a:pt x="3738" y="6602"/>
                  </a:lnTo>
                  <a:lnTo>
                    <a:pt x="3980" y="6165"/>
                  </a:lnTo>
                  <a:lnTo>
                    <a:pt x="4272" y="5728"/>
                  </a:lnTo>
                  <a:lnTo>
                    <a:pt x="4611" y="5388"/>
                  </a:lnTo>
                  <a:lnTo>
                    <a:pt x="5048" y="5097"/>
                  </a:lnTo>
                  <a:lnTo>
                    <a:pt x="5485" y="4903"/>
                  </a:lnTo>
                  <a:lnTo>
                    <a:pt x="6019" y="4757"/>
                  </a:lnTo>
                  <a:lnTo>
                    <a:pt x="6553" y="4709"/>
                  </a:lnTo>
                  <a:close/>
                  <a:moveTo>
                    <a:pt x="3544" y="11796"/>
                  </a:moveTo>
                  <a:lnTo>
                    <a:pt x="3544" y="12960"/>
                  </a:lnTo>
                  <a:lnTo>
                    <a:pt x="2379" y="12960"/>
                  </a:lnTo>
                  <a:lnTo>
                    <a:pt x="2379" y="11796"/>
                  </a:lnTo>
                  <a:close/>
                  <a:moveTo>
                    <a:pt x="10679" y="11796"/>
                  </a:moveTo>
                  <a:lnTo>
                    <a:pt x="10679" y="12960"/>
                  </a:lnTo>
                  <a:lnTo>
                    <a:pt x="4708" y="12960"/>
                  </a:lnTo>
                  <a:lnTo>
                    <a:pt x="4708" y="11796"/>
                  </a:lnTo>
                  <a:close/>
                  <a:moveTo>
                    <a:pt x="3544" y="14174"/>
                  </a:moveTo>
                  <a:lnTo>
                    <a:pt x="3544" y="15339"/>
                  </a:lnTo>
                  <a:lnTo>
                    <a:pt x="2379" y="15339"/>
                  </a:lnTo>
                  <a:lnTo>
                    <a:pt x="2379" y="14174"/>
                  </a:lnTo>
                  <a:close/>
                  <a:moveTo>
                    <a:pt x="10679" y="14174"/>
                  </a:moveTo>
                  <a:lnTo>
                    <a:pt x="10679" y="15339"/>
                  </a:lnTo>
                  <a:lnTo>
                    <a:pt x="4708" y="15339"/>
                  </a:lnTo>
                  <a:lnTo>
                    <a:pt x="4708" y="14174"/>
                  </a:lnTo>
                  <a:close/>
                  <a:moveTo>
                    <a:pt x="7135" y="17766"/>
                  </a:moveTo>
                  <a:lnTo>
                    <a:pt x="7135" y="18931"/>
                  </a:lnTo>
                  <a:lnTo>
                    <a:pt x="5922" y="18931"/>
                  </a:lnTo>
                  <a:lnTo>
                    <a:pt x="5922" y="17766"/>
                  </a:lnTo>
                  <a:close/>
                  <a:moveTo>
                    <a:pt x="0" y="1"/>
                  </a:moveTo>
                  <a:lnTo>
                    <a:pt x="0" y="20144"/>
                  </a:lnTo>
                  <a:lnTo>
                    <a:pt x="13057" y="20144"/>
                  </a:lnTo>
                  <a:lnTo>
                    <a:pt x="13057" y="1"/>
                  </a:lnTo>
                  <a:lnTo>
                    <a:pt x="10679" y="1"/>
                  </a:lnTo>
                  <a:lnTo>
                    <a:pt x="10679" y="2379"/>
                  </a:lnTo>
                  <a:lnTo>
                    <a:pt x="2379" y="2379"/>
                  </a:lnTo>
                  <a:lnTo>
                    <a:pt x="237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 name="Google Shape;1248;p65"/>
            <p:cNvSpPr/>
            <p:nvPr/>
          </p:nvSpPr>
          <p:spPr>
            <a:xfrm>
              <a:off x="1064500" y="3367750"/>
              <a:ext cx="326450" cy="503625"/>
            </a:xfrm>
            <a:custGeom>
              <a:rect b="b" l="l" r="r" t="t"/>
              <a:pathLst>
                <a:path extrusionOk="0" fill="none" h="20145" w="13058">
                  <a:moveTo>
                    <a:pt x="10679" y="1"/>
                  </a:moveTo>
                  <a:lnTo>
                    <a:pt x="10679" y="2379"/>
                  </a:lnTo>
                  <a:lnTo>
                    <a:pt x="2379" y="2379"/>
                  </a:lnTo>
                  <a:lnTo>
                    <a:pt x="2379" y="1"/>
                  </a:lnTo>
                  <a:lnTo>
                    <a:pt x="0" y="1"/>
                  </a:lnTo>
                  <a:lnTo>
                    <a:pt x="0" y="20144"/>
                  </a:lnTo>
                  <a:lnTo>
                    <a:pt x="13057" y="20144"/>
                  </a:lnTo>
                  <a:lnTo>
                    <a:pt x="13057" y="1"/>
                  </a:lnTo>
                  <a:lnTo>
                    <a:pt x="10679"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 name="Google Shape;1249;p65"/>
            <p:cNvSpPr/>
            <p:nvPr/>
          </p:nvSpPr>
          <p:spPr>
            <a:xfrm>
              <a:off x="1123950" y="3722075"/>
              <a:ext cx="29150" cy="29150"/>
            </a:xfrm>
            <a:custGeom>
              <a:rect b="b" l="l" r="r" t="t"/>
              <a:pathLst>
                <a:path extrusionOk="0" fill="none" h="1166" w="1166">
                  <a:moveTo>
                    <a:pt x="1166" y="1"/>
                  </a:moveTo>
                  <a:lnTo>
                    <a:pt x="1166" y="1166"/>
                  </a:lnTo>
                  <a:lnTo>
                    <a:pt x="1" y="1166"/>
                  </a:lnTo>
                  <a:lnTo>
                    <a:pt x="1" y="1"/>
                  </a:lnTo>
                  <a:lnTo>
                    <a:pt x="1166"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 name="Google Shape;1250;p65"/>
            <p:cNvSpPr/>
            <p:nvPr/>
          </p:nvSpPr>
          <p:spPr>
            <a:xfrm>
              <a:off x="1123950" y="3662625"/>
              <a:ext cx="29150" cy="29150"/>
            </a:xfrm>
            <a:custGeom>
              <a:rect b="b" l="l" r="r" t="t"/>
              <a:pathLst>
                <a:path extrusionOk="0" fill="none" h="1166" w="1166">
                  <a:moveTo>
                    <a:pt x="1" y="1165"/>
                  </a:moveTo>
                  <a:lnTo>
                    <a:pt x="1" y="1"/>
                  </a:lnTo>
                  <a:lnTo>
                    <a:pt x="1166" y="1"/>
                  </a:lnTo>
                  <a:lnTo>
                    <a:pt x="1166" y="1165"/>
                  </a:lnTo>
                  <a:lnTo>
                    <a:pt x="1"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 name="Google Shape;1251;p65"/>
            <p:cNvSpPr/>
            <p:nvPr/>
          </p:nvSpPr>
          <p:spPr>
            <a:xfrm>
              <a:off x="1182200" y="3662625"/>
              <a:ext cx="149275" cy="29150"/>
            </a:xfrm>
            <a:custGeom>
              <a:rect b="b" l="l" r="r" t="t"/>
              <a:pathLst>
                <a:path extrusionOk="0" fill="none" h="1166" w="5971">
                  <a:moveTo>
                    <a:pt x="5971" y="1165"/>
                  </a:moveTo>
                  <a:lnTo>
                    <a:pt x="0" y="1165"/>
                  </a:lnTo>
                  <a:lnTo>
                    <a:pt x="0" y="1"/>
                  </a:lnTo>
                  <a:lnTo>
                    <a:pt x="5971" y="1"/>
                  </a:lnTo>
                  <a:lnTo>
                    <a:pt x="5971"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 name="Google Shape;1252;p65"/>
            <p:cNvSpPr/>
            <p:nvPr/>
          </p:nvSpPr>
          <p:spPr>
            <a:xfrm>
              <a:off x="1182200" y="3722075"/>
              <a:ext cx="149275" cy="29150"/>
            </a:xfrm>
            <a:custGeom>
              <a:rect b="b" l="l" r="r" t="t"/>
              <a:pathLst>
                <a:path extrusionOk="0" fill="none" h="1166" w="5971">
                  <a:moveTo>
                    <a:pt x="5971" y="1"/>
                  </a:moveTo>
                  <a:lnTo>
                    <a:pt x="5971" y="1166"/>
                  </a:lnTo>
                  <a:lnTo>
                    <a:pt x="0" y="1166"/>
                  </a:lnTo>
                  <a:lnTo>
                    <a:pt x="0" y="1"/>
                  </a:lnTo>
                  <a:lnTo>
                    <a:pt x="597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 name="Google Shape;1253;p65"/>
            <p:cNvSpPr/>
            <p:nvPr/>
          </p:nvSpPr>
          <p:spPr>
            <a:xfrm>
              <a:off x="1212525" y="3811875"/>
              <a:ext cx="30375" cy="29150"/>
            </a:xfrm>
            <a:custGeom>
              <a:rect b="b" l="l" r="r" t="t"/>
              <a:pathLst>
                <a:path extrusionOk="0" fill="none" h="1166" w="1215">
                  <a:moveTo>
                    <a:pt x="1" y="1"/>
                  </a:moveTo>
                  <a:lnTo>
                    <a:pt x="1214" y="1"/>
                  </a:lnTo>
                  <a:lnTo>
                    <a:pt x="1214" y="1166"/>
                  </a:lnTo>
                  <a:lnTo>
                    <a:pt x="1" y="1166"/>
                  </a:ln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 name="Google Shape;1254;p65"/>
            <p:cNvSpPr/>
            <p:nvPr/>
          </p:nvSpPr>
          <p:spPr>
            <a:xfrm>
              <a:off x="1123950" y="3485450"/>
              <a:ext cx="207525" cy="148075"/>
            </a:xfrm>
            <a:custGeom>
              <a:rect b="b" l="l" r="r" t="t"/>
              <a:pathLst>
                <a:path extrusionOk="0" fill="none" h="5923" w="8301">
                  <a:moveTo>
                    <a:pt x="4175" y="1"/>
                  </a:moveTo>
                  <a:lnTo>
                    <a:pt x="4175" y="1"/>
                  </a:lnTo>
                  <a:lnTo>
                    <a:pt x="4660" y="49"/>
                  </a:lnTo>
                  <a:lnTo>
                    <a:pt x="5194" y="195"/>
                  </a:lnTo>
                  <a:lnTo>
                    <a:pt x="5631" y="389"/>
                  </a:lnTo>
                  <a:lnTo>
                    <a:pt x="6068" y="680"/>
                  </a:lnTo>
                  <a:lnTo>
                    <a:pt x="6408" y="1020"/>
                  </a:lnTo>
                  <a:lnTo>
                    <a:pt x="6699" y="1457"/>
                  </a:lnTo>
                  <a:lnTo>
                    <a:pt x="6942" y="1894"/>
                  </a:lnTo>
                  <a:lnTo>
                    <a:pt x="7087" y="2379"/>
                  </a:lnTo>
                  <a:lnTo>
                    <a:pt x="8301" y="2379"/>
                  </a:lnTo>
                  <a:lnTo>
                    <a:pt x="8301" y="3593"/>
                  </a:lnTo>
                  <a:lnTo>
                    <a:pt x="8301" y="3593"/>
                  </a:lnTo>
                  <a:lnTo>
                    <a:pt x="8252" y="4030"/>
                  </a:lnTo>
                  <a:lnTo>
                    <a:pt x="8155" y="4466"/>
                  </a:lnTo>
                  <a:lnTo>
                    <a:pt x="7912" y="4855"/>
                  </a:lnTo>
                  <a:lnTo>
                    <a:pt x="7621" y="5243"/>
                  </a:lnTo>
                  <a:lnTo>
                    <a:pt x="7281" y="5534"/>
                  </a:lnTo>
                  <a:lnTo>
                    <a:pt x="6893" y="5728"/>
                  </a:lnTo>
                  <a:lnTo>
                    <a:pt x="6456" y="5874"/>
                  </a:lnTo>
                  <a:lnTo>
                    <a:pt x="5971" y="5923"/>
                  </a:lnTo>
                  <a:lnTo>
                    <a:pt x="2330" y="5923"/>
                  </a:lnTo>
                  <a:lnTo>
                    <a:pt x="2330" y="5923"/>
                  </a:lnTo>
                  <a:lnTo>
                    <a:pt x="1845" y="5874"/>
                  </a:lnTo>
                  <a:lnTo>
                    <a:pt x="1408" y="5728"/>
                  </a:lnTo>
                  <a:lnTo>
                    <a:pt x="1020" y="5534"/>
                  </a:lnTo>
                  <a:lnTo>
                    <a:pt x="680" y="5243"/>
                  </a:lnTo>
                  <a:lnTo>
                    <a:pt x="389" y="4855"/>
                  </a:lnTo>
                  <a:lnTo>
                    <a:pt x="146" y="4466"/>
                  </a:lnTo>
                  <a:lnTo>
                    <a:pt x="49" y="4030"/>
                  </a:lnTo>
                  <a:lnTo>
                    <a:pt x="1" y="3593"/>
                  </a:lnTo>
                  <a:lnTo>
                    <a:pt x="1" y="2379"/>
                  </a:lnTo>
                  <a:lnTo>
                    <a:pt x="1214" y="2379"/>
                  </a:lnTo>
                  <a:lnTo>
                    <a:pt x="1214" y="2379"/>
                  </a:lnTo>
                  <a:lnTo>
                    <a:pt x="1360" y="1894"/>
                  </a:lnTo>
                  <a:lnTo>
                    <a:pt x="1602" y="1457"/>
                  </a:lnTo>
                  <a:lnTo>
                    <a:pt x="1894" y="1020"/>
                  </a:lnTo>
                  <a:lnTo>
                    <a:pt x="2233" y="680"/>
                  </a:lnTo>
                  <a:lnTo>
                    <a:pt x="2670" y="389"/>
                  </a:lnTo>
                  <a:lnTo>
                    <a:pt x="3107" y="195"/>
                  </a:lnTo>
                  <a:lnTo>
                    <a:pt x="3641" y="49"/>
                  </a:lnTo>
                  <a:lnTo>
                    <a:pt x="4175" y="1"/>
                  </a:lnTo>
                  <a:lnTo>
                    <a:pt x="4175"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 name="Google Shape;1255;p65"/>
            <p:cNvSpPr/>
            <p:nvPr/>
          </p:nvSpPr>
          <p:spPr>
            <a:xfrm>
              <a:off x="1228300" y="34854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 name="Google Shape;1256;p65"/>
            <p:cNvSpPr/>
            <p:nvPr/>
          </p:nvSpPr>
          <p:spPr>
            <a:xfrm>
              <a:off x="1153075" y="3367750"/>
              <a:ext cx="149275" cy="29150"/>
            </a:xfrm>
            <a:custGeom>
              <a:rect b="b" l="l" r="r" t="t"/>
              <a:pathLst>
                <a:path extrusionOk="0" h="1166" w="5971">
                  <a:moveTo>
                    <a:pt x="1" y="1"/>
                  </a:moveTo>
                  <a:lnTo>
                    <a:pt x="1" y="1166"/>
                  </a:lnTo>
                  <a:lnTo>
                    <a:pt x="5971" y="1166"/>
                  </a:lnTo>
                  <a:lnTo>
                    <a:pt x="597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7" name="Google Shape;1257;p65"/>
          <p:cNvGrpSpPr/>
          <p:nvPr/>
        </p:nvGrpSpPr>
        <p:grpSpPr>
          <a:xfrm>
            <a:off x="3658697" y="2825163"/>
            <a:ext cx="784147" cy="889055"/>
            <a:chOff x="1005025" y="1101000"/>
            <a:chExt cx="444175" cy="503600"/>
          </a:xfrm>
        </p:grpSpPr>
        <p:sp>
          <p:nvSpPr>
            <p:cNvPr id="1258" name="Google Shape;1258;p65"/>
            <p:cNvSpPr/>
            <p:nvPr/>
          </p:nvSpPr>
          <p:spPr>
            <a:xfrm>
              <a:off x="1183425" y="1189575"/>
              <a:ext cx="146850" cy="71625"/>
            </a:xfrm>
            <a:custGeom>
              <a:rect b="b" l="l" r="r" t="t"/>
              <a:pathLst>
                <a:path extrusionOk="0" h="2865" w="5874">
                  <a:moveTo>
                    <a:pt x="2961" y="0"/>
                  </a:moveTo>
                  <a:lnTo>
                    <a:pt x="2621" y="49"/>
                  </a:lnTo>
                  <a:lnTo>
                    <a:pt x="2330" y="194"/>
                  </a:lnTo>
                  <a:lnTo>
                    <a:pt x="2087" y="389"/>
                  </a:lnTo>
                  <a:lnTo>
                    <a:pt x="1893" y="680"/>
                  </a:lnTo>
                  <a:lnTo>
                    <a:pt x="1699" y="1020"/>
                  </a:lnTo>
                  <a:lnTo>
                    <a:pt x="728" y="1020"/>
                  </a:lnTo>
                  <a:lnTo>
                    <a:pt x="582" y="1068"/>
                  </a:lnTo>
                  <a:lnTo>
                    <a:pt x="388" y="1165"/>
                  </a:lnTo>
                  <a:lnTo>
                    <a:pt x="291" y="1262"/>
                  </a:lnTo>
                  <a:lnTo>
                    <a:pt x="146" y="1408"/>
                  </a:lnTo>
                  <a:lnTo>
                    <a:pt x="49" y="1554"/>
                  </a:lnTo>
                  <a:lnTo>
                    <a:pt x="0" y="1748"/>
                  </a:lnTo>
                  <a:lnTo>
                    <a:pt x="0" y="1942"/>
                  </a:lnTo>
                  <a:lnTo>
                    <a:pt x="0" y="2136"/>
                  </a:lnTo>
                  <a:lnTo>
                    <a:pt x="49" y="2282"/>
                  </a:lnTo>
                  <a:lnTo>
                    <a:pt x="146" y="2476"/>
                  </a:lnTo>
                  <a:lnTo>
                    <a:pt x="291" y="2573"/>
                  </a:lnTo>
                  <a:lnTo>
                    <a:pt x="388" y="2719"/>
                  </a:lnTo>
                  <a:lnTo>
                    <a:pt x="582" y="2767"/>
                  </a:lnTo>
                  <a:lnTo>
                    <a:pt x="728" y="2864"/>
                  </a:lnTo>
                  <a:lnTo>
                    <a:pt x="5145" y="2864"/>
                  </a:lnTo>
                  <a:lnTo>
                    <a:pt x="5339" y="2767"/>
                  </a:lnTo>
                  <a:lnTo>
                    <a:pt x="5485" y="2719"/>
                  </a:lnTo>
                  <a:lnTo>
                    <a:pt x="5631" y="2573"/>
                  </a:lnTo>
                  <a:lnTo>
                    <a:pt x="5728" y="2476"/>
                  </a:lnTo>
                  <a:lnTo>
                    <a:pt x="5825" y="2282"/>
                  </a:lnTo>
                  <a:lnTo>
                    <a:pt x="5873" y="2136"/>
                  </a:lnTo>
                  <a:lnTo>
                    <a:pt x="5873" y="1942"/>
                  </a:lnTo>
                  <a:lnTo>
                    <a:pt x="5873" y="1748"/>
                  </a:lnTo>
                  <a:lnTo>
                    <a:pt x="5825" y="1554"/>
                  </a:lnTo>
                  <a:lnTo>
                    <a:pt x="5728" y="1408"/>
                  </a:lnTo>
                  <a:lnTo>
                    <a:pt x="5631" y="1262"/>
                  </a:lnTo>
                  <a:lnTo>
                    <a:pt x="5485" y="1165"/>
                  </a:lnTo>
                  <a:lnTo>
                    <a:pt x="5339" y="1068"/>
                  </a:lnTo>
                  <a:lnTo>
                    <a:pt x="5145" y="1020"/>
                  </a:lnTo>
                  <a:lnTo>
                    <a:pt x="4174" y="1020"/>
                  </a:lnTo>
                  <a:lnTo>
                    <a:pt x="4029" y="680"/>
                  </a:lnTo>
                  <a:lnTo>
                    <a:pt x="3835" y="389"/>
                  </a:lnTo>
                  <a:lnTo>
                    <a:pt x="3592" y="194"/>
                  </a:lnTo>
                  <a:lnTo>
                    <a:pt x="3252" y="49"/>
                  </a:lnTo>
                  <a:lnTo>
                    <a:pt x="296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 name="Google Shape;1259;p65"/>
            <p:cNvSpPr/>
            <p:nvPr/>
          </p:nvSpPr>
          <p:spPr>
            <a:xfrm>
              <a:off x="1183425" y="1189575"/>
              <a:ext cx="146850" cy="71625"/>
            </a:xfrm>
            <a:custGeom>
              <a:rect b="b" l="l" r="r" t="t"/>
              <a:pathLst>
                <a:path extrusionOk="0" fill="none" h="2865" w="5874">
                  <a:moveTo>
                    <a:pt x="4951" y="2864"/>
                  </a:moveTo>
                  <a:lnTo>
                    <a:pt x="4951" y="2864"/>
                  </a:lnTo>
                  <a:lnTo>
                    <a:pt x="5145" y="2864"/>
                  </a:lnTo>
                  <a:lnTo>
                    <a:pt x="5339" y="2767"/>
                  </a:lnTo>
                  <a:lnTo>
                    <a:pt x="5485" y="2719"/>
                  </a:lnTo>
                  <a:lnTo>
                    <a:pt x="5631" y="2573"/>
                  </a:lnTo>
                  <a:lnTo>
                    <a:pt x="5728" y="2476"/>
                  </a:lnTo>
                  <a:lnTo>
                    <a:pt x="5825" y="2282"/>
                  </a:lnTo>
                  <a:lnTo>
                    <a:pt x="5873" y="2136"/>
                  </a:lnTo>
                  <a:lnTo>
                    <a:pt x="5873" y="1942"/>
                  </a:lnTo>
                  <a:lnTo>
                    <a:pt x="5873" y="1942"/>
                  </a:lnTo>
                  <a:lnTo>
                    <a:pt x="5873" y="1748"/>
                  </a:lnTo>
                  <a:lnTo>
                    <a:pt x="5825" y="1554"/>
                  </a:lnTo>
                  <a:lnTo>
                    <a:pt x="5728" y="1408"/>
                  </a:lnTo>
                  <a:lnTo>
                    <a:pt x="5631" y="1262"/>
                  </a:lnTo>
                  <a:lnTo>
                    <a:pt x="5485" y="1165"/>
                  </a:lnTo>
                  <a:lnTo>
                    <a:pt x="5339" y="1068"/>
                  </a:lnTo>
                  <a:lnTo>
                    <a:pt x="5145" y="1020"/>
                  </a:lnTo>
                  <a:lnTo>
                    <a:pt x="4951" y="1020"/>
                  </a:lnTo>
                  <a:lnTo>
                    <a:pt x="4174" y="1020"/>
                  </a:lnTo>
                  <a:lnTo>
                    <a:pt x="4029" y="680"/>
                  </a:lnTo>
                  <a:lnTo>
                    <a:pt x="4029" y="680"/>
                  </a:lnTo>
                  <a:lnTo>
                    <a:pt x="3835" y="389"/>
                  </a:lnTo>
                  <a:lnTo>
                    <a:pt x="3592" y="194"/>
                  </a:lnTo>
                  <a:lnTo>
                    <a:pt x="3252" y="49"/>
                  </a:lnTo>
                  <a:lnTo>
                    <a:pt x="2961" y="0"/>
                  </a:lnTo>
                  <a:lnTo>
                    <a:pt x="2961" y="0"/>
                  </a:lnTo>
                  <a:lnTo>
                    <a:pt x="2621" y="49"/>
                  </a:lnTo>
                  <a:lnTo>
                    <a:pt x="2330" y="194"/>
                  </a:lnTo>
                  <a:lnTo>
                    <a:pt x="2087" y="389"/>
                  </a:lnTo>
                  <a:lnTo>
                    <a:pt x="1893" y="680"/>
                  </a:lnTo>
                  <a:lnTo>
                    <a:pt x="1699" y="1020"/>
                  </a:lnTo>
                  <a:lnTo>
                    <a:pt x="922" y="1020"/>
                  </a:lnTo>
                  <a:lnTo>
                    <a:pt x="922" y="1020"/>
                  </a:lnTo>
                  <a:lnTo>
                    <a:pt x="728" y="1020"/>
                  </a:lnTo>
                  <a:lnTo>
                    <a:pt x="582" y="1068"/>
                  </a:lnTo>
                  <a:lnTo>
                    <a:pt x="388" y="1165"/>
                  </a:lnTo>
                  <a:lnTo>
                    <a:pt x="291" y="1262"/>
                  </a:lnTo>
                  <a:lnTo>
                    <a:pt x="146" y="1408"/>
                  </a:lnTo>
                  <a:lnTo>
                    <a:pt x="49" y="1554"/>
                  </a:lnTo>
                  <a:lnTo>
                    <a:pt x="0" y="1748"/>
                  </a:lnTo>
                  <a:lnTo>
                    <a:pt x="0" y="1942"/>
                  </a:lnTo>
                  <a:lnTo>
                    <a:pt x="0" y="1942"/>
                  </a:lnTo>
                  <a:lnTo>
                    <a:pt x="0" y="2136"/>
                  </a:lnTo>
                  <a:lnTo>
                    <a:pt x="49" y="2282"/>
                  </a:lnTo>
                  <a:lnTo>
                    <a:pt x="146" y="2476"/>
                  </a:lnTo>
                  <a:lnTo>
                    <a:pt x="291" y="2573"/>
                  </a:lnTo>
                  <a:lnTo>
                    <a:pt x="388" y="2719"/>
                  </a:lnTo>
                  <a:lnTo>
                    <a:pt x="582" y="2767"/>
                  </a:lnTo>
                  <a:lnTo>
                    <a:pt x="728" y="2864"/>
                  </a:lnTo>
                  <a:lnTo>
                    <a:pt x="922" y="2864"/>
                  </a:lnTo>
                  <a:lnTo>
                    <a:pt x="4951" y="2864"/>
                  </a:lnTo>
                  <a:lnTo>
                    <a:pt x="4951" y="286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65"/>
            <p:cNvSpPr/>
            <p:nvPr/>
          </p:nvSpPr>
          <p:spPr>
            <a:xfrm>
              <a:off x="1307175" y="12611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65"/>
            <p:cNvSpPr/>
            <p:nvPr/>
          </p:nvSpPr>
          <p:spPr>
            <a:xfrm>
              <a:off x="1221025" y="1290300"/>
              <a:ext cx="71625" cy="47350"/>
            </a:xfrm>
            <a:custGeom>
              <a:rect b="b" l="l" r="r" t="t"/>
              <a:pathLst>
                <a:path extrusionOk="0" h="1894" w="2865">
                  <a:moveTo>
                    <a:pt x="1" y="0"/>
                  </a:moveTo>
                  <a:lnTo>
                    <a:pt x="1" y="1893"/>
                  </a:lnTo>
                  <a:lnTo>
                    <a:pt x="2865" y="1893"/>
                  </a:lnTo>
                  <a:lnTo>
                    <a:pt x="286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65"/>
            <p:cNvSpPr/>
            <p:nvPr/>
          </p:nvSpPr>
          <p:spPr>
            <a:xfrm>
              <a:off x="1005025" y="1101000"/>
              <a:ext cx="444175" cy="503600"/>
            </a:xfrm>
            <a:custGeom>
              <a:rect b="b" l="l" r="r" t="t"/>
              <a:pathLst>
                <a:path extrusionOk="0" h="20144" w="17767">
                  <a:moveTo>
                    <a:pt x="10388" y="2378"/>
                  </a:moveTo>
                  <a:lnTo>
                    <a:pt x="10631" y="2427"/>
                  </a:lnTo>
                  <a:lnTo>
                    <a:pt x="10922" y="2524"/>
                  </a:lnTo>
                  <a:lnTo>
                    <a:pt x="11165" y="2621"/>
                  </a:lnTo>
                  <a:lnTo>
                    <a:pt x="11407" y="2767"/>
                  </a:lnTo>
                  <a:lnTo>
                    <a:pt x="11650" y="2961"/>
                  </a:lnTo>
                  <a:lnTo>
                    <a:pt x="11844" y="3155"/>
                  </a:lnTo>
                  <a:lnTo>
                    <a:pt x="12038" y="3349"/>
                  </a:lnTo>
                  <a:lnTo>
                    <a:pt x="12087" y="3349"/>
                  </a:lnTo>
                  <a:lnTo>
                    <a:pt x="12524" y="3398"/>
                  </a:lnTo>
                  <a:lnTo>
                    <a:pt x="12912" y="3543"/>
                  </a:lnTo>
                  <a:lnTo>
                    <a:pt x="13300" y="3737"/>
                  </a:lnTo>
                  <a:lnTo>
                    <a:pt x="13592" y="3980"/>
                  </a:lnTo>
                  <a:lnTo>
                    <a:pt x="13834" y="4320"/>
                  </a:lnTo>
                  <a:lnTo>
                    <a:pt x="14029" y="4660"/>
                  </a:lnTo>
                  <a:lnTo>
                    <a:pt x="14174" y="5048"/>
                  </a:lnTo>
                  <a:lnTo>
                    <a:pt x="14223" y="5485"/>
                  </a:lnTo>
                  <a:lnTo>
                    <a:pt x="14174" y="5825"/>
                  </a:lnTo>
                  <a:lnTo>
                    <a:pt x="14077" y="6164"/>
                  </a:lnTo>
                  <a:lnTo>
                    <a:pt x="13980" y="6456"/>
                  </a:lnTo>
                  <a:lnTo>
                    <a:pt x="13786" y="6747"/>
                  </a:lnTo>
                  <a:lnTo>
                    <a:pt x="13543" y="6990"/>
                  </a:lnTo>
                  <a:lnTo>
                    <a:pt x="13300" y="7232"/>
                  </a:lnTo>
                  <a:lnTo>
                    <a:pt x="13009" y="7378"/>
                  </a:lnTo>
                  <a:lnTo>
                    <a:pt x="12718" y="7475"/>
                  </a:lnTo>
                  <a:lnTo>
                    <a:pt x="12718" y="10679"/>
                  </a:lnTo>
                  <a:lnTo>
                    <a:pt x="7476" y="10679"/>
                  </a:lnTo>
                  <a:lnTo>
                    <a:pt x="7476" y="7475"/>
                  </a:lnTo>
                  <a:lnTo>
                    <a:pt x="7136" y="7378"/>
                  </a:lnTo>
                  <a:lnTo>
                    <a:pt x="6845" y="7232"/>
                  </a:lnTo>
                  <a:lnTo>
                    <a:pt x="6602" y="6990"/>
                  </a:lnTo>
                  <a:lnTo>
                    <a:pt x="6359" y="6747"/>
                  </a:lnTo>
                  <a:lnTo>
                    <a:pt x="6214" y="6456"/>
                  </a:lnTo>
                  <a:lnTo>
                    <a:pt x="6068" y="6164"/>
                  </a:lnTo>
                  <a:lnTo>
                    <a:pt x="5971" y="5825"/>
                  </a:lnTo>
                  <a:lnTo>
                    <a:pt x="5971" y="5485"/>
                  </a:lnTo>
                  <a:lnTo>
                    <a:pt x="6020" y="5048"/>
                  </a:lnTo>
                  <a:lnTo>
                    <a:pt x="6117" y="4660"/>
                  </a:lnTo>
                  <a:lnTo>
                    <a:pt x="6311" y="4320"/>
                  </a:lnTo>
                  <a:lnTo>
                    <a:pt x="6554" y="3980"/>
                  </a:lnTo>
                  <a:lnTo>
                    <a:pt x="6893" y="3737"/>
                  </a:lnTo>
                  <a:lnTo>
                    <a:pt x="7233" y="3543"/>
                  </a:lnTo>
                  <a:lnTo>
                    <a:pt x="7621" y="3398"/>
                  </a:lnTo>
                  <a:lnTo>
                    <a:pt x="8058" y="3349"/>
                  </a:lnTo>
                  <a:lnTo>
                    <a:pt x="8155" y="3349"/>
                  </a:lnTo>
                  <a:lnTo>
                    <a:pt x="8301" y="3155"/>
                  </a:lnTo>
                  <a:lnTo>
                    <a:pt x="8544" y="2961"/>
                  </a:lnTo>
                  <a:lnTo>
                    <a:pt x="8738" y="2767"/>
                  </a:lnTo>
                  <a:lnTo>
                    <a:pt x="8980" y="2621"/>
                  </a:lnTo>
                  <a:lnTo>
                    <a:pt x="9223" y="2524"/>
                  </a:lnTo>
                  <a:lnTo>
                    <a:pt x="9514" y="2427"/>
                  </a:lnTo>
                  <a:lnTo>
                    <a:pt x="9806" y="2378"/>
                  </a:lnTo>
                  <a:close/>
                  <a:moveTo>
                    <a:pt x="14271" y="11843"/>
                  </a:moveTo>
                  <a:lnTo>
                    <a:pt x="14271" y="13008"/>
                  </a:lnTo>
                  <a:lnTo>
                    <a:pt x="5923" y="13008"/>
                  </a:lnTo>
                  <a:lnTo>
                    <a:pt x="5923" y="11843"/>
                  </a:lnTo>
                  <a:close/>
                  <a:moveTo>
                    <a:pt x="11893" y="14173"/>
                  </a:moveTo>
                  <a:lnTo>
                    <a:pt x="11893" y="15387"/>
                  </a:lnTo>
                  <a:lnTo>
                    <a:pt x="5923" y="15387"/>
                  </a:lnTo>
                  <a:lnTo>
                    <a:pt x="5923" y="14173"/>
                  </a:lnTo>
                  <a:close/>
                  <a:moveTo>
                    <a:pt x="1214" y="0"/>
                  </a:moveTo>
                  <a:lnTo>
                    <a:pt x="1214" y="2378"/>
                  </a:lnTo>
                  <a:lnTo>
                    <a:pt x="1" y="2378"/>
                  </a:lnTo>
                  <a:lnTo>
                    <a:pt x="1" y="3543"/>
                  </a:lnTo>
                  <a:lnTo>
                    <a:pt x="1214" y="3543"/>
                  </a:lnTo>
                  <a:lnTo>
                    <a:pt x="1214" y="5194"/>
                  </a:lnTo>
                  <a:lnTo>
                    <a:pt x="1" y="5194"/>
                  </a:lnTo>
                  <a:lnTo>
                    <a:pt x="1" y="6359"/>
                  </a:lnTo>
                  <a:lnTo>
                    <a:pt x="1214" y="6359"/>
                  </a:lnTo>
                  <a:lnTo>
                    <a:pt x="1214" y="8009"/>
                  </a:lnTo>
                  <a:lnTo>
                    <a:pt x="1" y="8009"/>
                  </a:lnTo>
                  <a:lnTo>
                    <a:pt x="1" y="9222"/>
                  </a:lnTo>
                  <a:lnTo>
                    <a:pt x="1214" y="9222"/>
                  </a:lnTo>
                  <a:lnTo>
                    <a:pt x="1214" y="10873"/>
                  </a:lnTo>
                  <a:lnTo>
                    <a:pt x="1" y="10873"/>
                  </a:lnTo>
                  <a:lnTo>
                    <a:pt x="1" y="12038"/>
                  </a:lnTo>
                  <a:lnTo>
                    <a:pt x="1214" y="12038"/>
                  </a:lnTo>
                  <a:lnTo>
                    <a:pt x="1214" y="13688"/>
                  </a:lnTo>
                  <a:lnTo>
                    <a:pt x="1" y="13688"/>
                  </a:lnTo>
                  <a:lnTo>
                    <a:pt x="1" y="14853"/>
                  </a:lnTo>
                  <a:lnTo>
                    <a:pt x="1214" y="14853"/>
                  </a:lnTo>
                  <a:lnTo>
                    <a:pt x="1214" y="16503"/>
                  </a:lnTo>
                  <a:lnTo>
                    <a:pt x="1" y="16503"/>
                  </a:lnTo>
                  <a:lnTo>
                    <a:pt x="1" y="17717"/>
                  </a:lnTo>
                  <a:lnTo>
                    <a:pt x="1214" y="17717"/>
                  </a:lnTo>
                  <a:lnTo>
                    <a:pt x="1214" y="20144"/>
                  </a:lnTo>
                  <a:lnTo>
                    <a:pt x="17766" y="20144"/>
                  </a:lnTo>
                  <a:lnTo>
                    <a:pt x="1776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 name="Google Shape;1263;p65"/>
            <p:cNvSpPr/>
            <p:nvPr/>
          </p:nvSpPr>
          <p:spPr>
            <a:xfrm>
              <a:off x="1005025" y="1101000"/>
              <a:ext cx="444175" cy="503600"/>
            </a:xfrm>
            <a:custGeom>
              <a:rect b="b" l="l" r="r" t="t"/>
              <a:pathLst>
                <a:path extrusionOk="0" fill="none" h="20144" w="17767">
                  <a:moveTo>
                    <a:pt x="1214" y="0"/>
                  </a:moveTo>
                  <a:lnTo>
                    <a:pt x="1214" y="2378"/>
                  </a:lnTo>
                  <a:lnTo>
                    <a:pt x="1" y="2378"/>
                  </a:lnTo>
                  <a:lnTo>
                    <a:pt x="1" y="3543"/>
                  </a:lnTo>
                  <a:lnTo>
                    <a:pt x="1214" y="3543"/>
                  </a:lnTo>
                  <a:lnTo>
                    <a:pt x="1214" y="5194"/>
                  </a:lnTo>
                  <a:lnTo>
                    <a:pt x="1" y="5194"/>
                  </a:lnTo>
                  <a:lnTo>
                    <a:pt x="1" y="6359"/>
                  </a:lnTo>
                  <a:lnTo>
                    <a:pt x="1214" y="6359"/>
                  </a:lnTo>
                  <a:lnTo>
                    <a:pt x="1214" y="8009"/>
                  </a:lnTo>
                  <a:lnTo>
                    <a:pt x="1" y="8009"/>
                  </a:lnTo>
                  <a:lnTo>
                    <a:pt x="1" y="9222"/>
                  </a:lnTo>
                  <a:lnTo>
                    <a:pt x="1214" y="9222"/>
                  </a:lnTo>
                  <a:lnTo>
                    <a:pt x="1214" y="10873"/>
                  </a:lnTo>
                  <a:lnTo>
                    <a:pt x="1" y="10873"/>
                  </a:lnTo>
                  <a:lnTo>
                    <a:pt x="1" y="12038"/>
                  </a:lnTo>
                  <a:lnTo>
                    <a:pt x="1214" y="12038"/>
                  </a:lnTo>
                  <a:lnTo>
                    <a:pt x="1214" y="13688"/>
                  </a:lnTo>
                  <a:lnTo>
                    <a:pt x="1" y="13688"/>
                  </a:lnTo>
                  <a:lnTo>
                    <a:pt x="1" y="14853"/>
                  </a:lnTo>
                  <a:lnTo>
                    <a:pt x="1214" y="14853"/>
                  </a:lnTo>
                  <a:lnTo>
                    <a:pt x="1214" y="16503"/>
                  </a:lnTo>
                  <a:lnTo>
                    <a:pt x="1" y="16503"/>
                  </a:lnTo>
                  <a:lnTo>
                    <a:pt x="1" y="17717"/>
                  </a:lnTo>
                  <a:lnTo>
                    <a:pt x="1214" y="17717"/>
                  </a:lnTo>
                  <a:lnTo>
                    <a:pt x="1214" y="20144"/>
                  </a:lnTo>
                  <a:lnTo>
                    <a:pt x="17766" y="20144"/>
                  </a:lnTo>
                  <a:lnTo>
                    <a:pt x="17766" y="0"/>
                  </a:lnTo>
                  <a:lnTo>
                    <a:pt x="121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 name="Google Shape;1264;p65"/>
            <p:cNvSpPr/>
            <p:nvPr/>
          </p:nvSpPr>
          <p:spPr>
            <a:xfrm>
              <a:off x="1154300" y="1160450"/>
              <a:ext cx="206300" cy="207525"/>
            </a:xfrm>
            <a:custGeom>
              <a:rect b="b" l="l" r="r" t="t"/>
              <a:pathLst>
                <a:path extrusionOk="0" fill="none" h="8301" w="8252">
                  <a:moveTo>
                    <a:pt x="0" y="3107"/>
                  </a:moveTo>
                  <a:lnTo>
                    <a:pt x="0" y="3107"/>
                  </a:lnTo>
                  <a:lnTo>
                    <a:pt x="49" y="2670"/>
                  </a:lnTo>
                  <a:lnTo>
                    <a:pt x="146" y="2282"/>
                  </a:lnTo>
                  <a:lnTo>
                    <a:pt x="340" y="1942"/>
                  </a:lnTo>
                  <a:lnTo>
                    <a:pt x="583" y="1602"/>
                  </a:lnTo>
                  <a:lnTo>
                    <a:pt x="922" y="1359"/>
                  </a:lnTo>
                  <a:lnTo>
                    <a:pt x="1262" y="1165"/>
                  </a:lnTo>
                  <a:lnTo>
                    <a:pt x="1650" y="1020"/>
                  </a:lnTo>
                  <a:lnTo>
                    <a:pt x="2087" y="971"/>
                  </a:lnTo>
                  <a:lnTo>
                    <a:pt x="2184" y="971"/>
                  </a:lnTo>
                  <a:lnTo>
                    <a:pt x="2184" y="971"/>
                  </a:lnTo>
                  <a:lnTo>
                    <a:pt x="2330" y="777"/>
                  </a:lnTo>
                  <a:lnTo>
                    <a:pt x="2573" y="583"/>
                  </a:lnTo>
                  <a:lnTo>
                    <a:pt x="2767" y="389"/>
                  </a:lnTo>
                  <a:lnTo>
                    <a:pt x="3009" y="243"/>
                  </a:lnTo>
                  <a:lnTo>
                    <a:pt x="3252" y="146"/>
                  </a:lnTo>
                  <a:lnTo>
                    <a:pt x="3543" y="49"/>
                  </a:lnTo>
                  <a:lnTo>
                    <a:pt x="3835" y="0"/>
                  </a:lnTo>
                  <a:lnTo>
                    <a:pt x="4126" y="0"/>
                  </a:lnTo>
                  <a:lnTo>
                    <a:pt x="4126" y="0"/>
                  </a:lnTo>
                  <a:lnTo>
                    <a:pt x="4417" y="0"/>
                  </a:lnTo>
                  <a:lnTo>
                    <a:pt x="4660" y="49"/>
                  </a:lnTo>
                  <a:lnTo>
                    <a:pt x="4951" y="146"/>
                  </a:lnTo>
                  <a:lnTo>
                    <a:pt x="5194" y="243"/>
                  </a:lnTo>
                  <a:lnTo>
                    <a:pt x="5436" y="389"/>
                  </a:lnTo>
                  <a:lnTo>
                    <a:pt x="5679" y="583"/>
                  </a:lnTo>
                  <a:lnTo>
                    <a:pt x="5873" y="777"/>
                  </a:lnTo>
                  <a:lnTo>
                    <a:pt x="6067" y="971"/>
                  </a:lnTo>
                  <a:lnTo>
                    <a:pt x="6116" y="971"/>
                  </a:lnTo>
                  <a:lnTo>
                    <a:pt x="6116" y="971"/>
                  </a:lnTo>
                  <a:lnTo>
                    <a:pt x="6553" y="1020"/>
                  </a:lnTo>
                  <a:lnTo>
                    <a:pt x="6941" y="1165"/>
                  </a:lnTo>
                  <a:lnTo>
                    <a:pt x="7329" y="1359"/>
                  </a:lnTo>
                  <a:lnTo>
                    <a:pt x="7621" y="1602"/>
                  </a:lnTo>
                  <a:lnTo>
                    <a:pt x="7863" y="1942"/>
                  </a:lnTo>
                  <a:lnTo>
                    <a:pt x="8058" y="2282"/>
                  </a:lnTo>
                  <a:lnTo>
                    <a:pt x="8203" y="2670"/>
                  </a:lnTo>
                  <a:lnTo>
                    <a:pt x="8252" y="3107"/>
                  </a:lnTo>
                  <a:lnTo>
                    <a:pt x="8252" y="3107"/>
                  </a:lnTo>
                  <a:lnTo>
                    <a:pt x="8203" y="3447"/>
                  </a:lnTo>
                  <a:lnTo>
                    <a:pt x="8106" y="3786"/>
                  </a:lnTo>
                  <a:lnTo>
                    <a:pt x="8009" y="4078"/>
                  </a:lnTo>
                  <a:lnTo>
                    <a:pt x="7815" y="4369"/>
                  </a:lnTo>
                  <a:lnTo>
                    <a:pt x="7572" y="4612"/>
                  </a:lnTo>
                  <a:lnTo>
                    <a:pt x="7329" y="4854"/>
                  </a:lnTo>
                  <a:lnTo>
                    <a:pt x="7038" y="5000"/>
                  </a:lnTo>
                  <a:lnTo>
                    <a:pt x="6747" y="5097"/>
                  </a:lnTo>
                  <a:lnTo>
                    <a:pt x="6747" y="8301"/>
                  </a:lnTo>
                  <a:lnTo>
                    <a:pt x="1505" y="8301"/>
                  </a:lnTo>
                  <a:lnTo>
                    <a:pt x="1505" y="5097"/>
                  </a:lnTo>
                  <a:lnTo>
                    <a:pt x="1505" y="5097"/>
                  </a:lnTo>
                  <a:lnTo>
                    <a:pt x="1165" y="5000"/>
                  </a:lnTo>
                  <a:lnTo>
                    <a:pt x="874" y="4854"/>
                  </a:lnTo>
                  <a:lnTo>
                    <a:pt x="631" y="4612"/>
                  </a:lnTo>
                  <a:lnTo>
                    <a:pt x="388" y="4369"/>
                  </a:lnTo>
                  <a:lnTo>
                    <a:pt x="243" y="4078"/>
                  </a:lnTo>
                  <a:lnTo>
                    <a:pt x="97" y="3786"/>
                  </a:lnTo>
                  <a:lnTo>
                    <a:pt x="0" y="3447"/>
                  </a:lnTo>
                  <a:lnTo>
                    <a:pt x="0" y="3107"/>
                  </a:lnTo>
                  <a:lnTo>
                    <a:pt x="0" y="310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 name="Google Shape;1265;p65"/>
            <p:cNvSpPr/>
            <p:nvPr/>
          </p:nvSpPr>
          <p:spPr>
            <a:xfrm>
              <a:off x="1153075" y="1397075"/>
              <a:ext cx="208750" cy="29150"/>
            </a:xfrm>
            <a:custGeom>
              <a:rect b="b" l="l" r="r" t="t"/>
              <a:pathLst>
                <a:path extrusionOk="0" fill="none" h="1166" w="8350">
                  <a:moveTo>
                    <a:pt x="8349" y="0"/>
                  </a:moveTo>
                  <a:lnTo>
                    <a:pt x="8349" y="1165"/>
                  </a:lnTo>
                  <a:lnTo>
                    <a:pt x="1" y="1165"/>
                  </a:lnTo>
                  <a:lnTo>
                    <a:pt x="1" y="0"/>
                  </a:lnTo>
                  <a:lnTo>
                    <a:pt x="8349"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 name="Google Shape;1266;p65"/>
            <p:cNvSpPr/>
            <p:nvPr/>
          </p:nvSpPr>
          <p:spPr>
            <a:xfrm>
              <a:off x="1153075" y="1455325"/>
              <a:ext cx="149275" cy="30350"/>
            </a:xfrm>
            <a:custGeom>
              <a:rect b="b" l="l" r="r" t="t"/>
              <a:pathLst>
                <a:path extrusionOk="0" fill="none" h="1214" w="5971">
                  <a:moveTo>
                    <a:pt x="5971" y="0"/>
                  </a:moveTo>
                  <a:lnTo>
                    <a:pt x="5971" y="1214"/>
                  </a:lnTo>
                  <a:lnTo>
                    <a:pt x="1" y="1214"/>
                  </a:lnTo>
                  <a:lnTo>
                    <a:pt x="1" y="0"/>
                  </a:lnTo>
                  <a:lnTo>
                    <a:pt x="597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 name="Google Shape;1267;p65"/>
            <p:cNvSpPr/>
            <p:nvPr/>
          </p:nvSpPr>
          <p:spPr>
            <a:xfrm>
              <a:off x="1302325" y="14553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8" name="Google Shape;1268;p65"/>
          <p:cNvGrpSpPr/>
          <p:nvPr/>
        </p:nvGrpSpPr>
        <p:grpSpPr>
          <a:xfrm>
            <a:off x="5062192" y="2825163"/>
            <a:ext cx="889100" cy="889055"/>
            <a:chOff x="1713700" y="1101000"/>
            <a:chExt cx="503625" cy="503600"/>
          </a:xfrm>
        </p:grpSpPr>
        <p:sp>
          <p:nvSpPr>
            <p:cNvPr id="1269" name="Google Shape;1269;p65"/>
            <p:cNvSpPr/>
            <p:nvPr/>
          </p:nvSpPr>
          <p:spPr>
            <a:xfrm>
              <a:off x="1713700" y="1101000"/>
              <a:ext cx="503625" cy="503600"/>
            </a:xfrm>
            <a:custGeom>
              <a:rect b="b" l="l" r="r" t="t"/>
              <a:pathLst>
                <a:path extrusionOk="0" h="20144" w="20145">
                  <a:moveTo>
                    <a:pt x="10048" y="1165"/>
                  </a:moveTo>
                  <a:lnTo>
                    <a:pt x="10388" y="1213"/>
                  </a:lnTo>
                  <a:lnTo>
                    <a:pt x="10679" y="1262"/>
                  </a:lnTo>
                  <a:lnTo>
                    <a:pt x="10970" y="1311"/>
                  </a:lnTo>
                  <a:lnTo>
                    <a:pt x="11213" y="1408"/>
                  </a:lnTo>
                  <a:lnTo>
                    <a:pt x="11699" y="1699"/>
                  </a:lnTo>
                  <a:lnTo>
                    <a:pt x="12184" y="2039"/>
                  </a:lnTo>
                  <a:lnTo>
                    <a:pt x="12524" y="2475"/>
                  </a:lnTo>
                  <a:lnTo>
                    <a:pt x="12815" y="3009"/>
                  </a:lnTo>
                  <a:lnTo>
                    <a:pt x="12912" y="3252"/>
                  </a:lnTo>
                  <a:lnTo>
                    <a:pt x="12961" y="3543"/>
                  </a:lnTo>
                  <a:lnTo>
                    <a:pt x="13009" y="3835"/>
                  </a:lnTo>
                  <a:lnTo>
                    <a:pt x="13009" y="4126"/>
                  </a:lnTo>
                  <a:lnTo>
                    <a:pt x="13009" y="4708"/>
                  </a:lnTo>
                  <a:lnTo>
                    <a:pt x="7087" y="4708"/>
                  </a:lnTo>
                  <a:lnTo>
                    <a:pt x="7087" y="4126"/>
                  </a:lnTo>
                  <a:lnTo>
                    <a:pt x="7136" y="3835"/>
                  </a:lnTo>
                  <a:lnTo>
                    <a:pt x="7184" y="3543"/>
                  </a:lnTo>
                  <a:lnTo>
                    <a:pt x="7233" y="3252"/>
                  </a:lnTo>
                  <a:lnTo>
                    <a:pt x="7330" y="3009"/>
                  </a:lnTo>
                  <a:lnTo>
                    <a:pt x="7621" y="2475"/>
                  </a:lnTo>
                  <a:lnTo>
                    <a:pt x="7961" y="2039"/>
                  </a:lnTo>
                  <a:lnTo>
                    <a:pt x="8398" y="1699"/>
                  </a:lnTo>
                  <a:lnTo>
                    <a:pt x="8932" y="1408"/>
                  </a:lnTo>
                  <a:lnTo>
                    <a:pt x="9175" y="1311"/>
                  </a:lnTo>
                  <a:lnTo>
                    <a:pt x="9466" y="1262"/>
                  </a:lnTo>
                  <a:lnTo>
                    <a:pt x="9757" y="1213"/>
                  </a:lnTo>
                  <a:lnTo>
                    <a:pt x="10048" y="1165"/>
                  </a:lnTo>
                  <a:close/>
                  <a:moveTo>
                    <a:pt x="13640" y="10679"/>
                  </a:moveTo>
                  <a:lnTo>
                    <a:pt x="13640" y="15435"/>
                  </a:lnTo>
                  <a:lnTo>
                    <a:pt x="6505" y="15435"/>
                  </a:lnTo>
                  <a:lnTo>
                    <a:pt x="6505" y="10679"/>
                  </a:lnTo>
                  <a:close/>
                  <a:moveTo>
                    <a:pt x="9660" y="0"/>
                  </a:moveTo>
                  <a:lnTo>
                    <a:pt x="9223" y="97"/>
                  </a:lnTo>
                  <a:lnTo>
                    <a:pt x="8835" y="194"/>
                  </a:lnTo>
                  <a:lnTo>
                    <a:pt x="8446" y="340"/>
                  </a:lnTo>
                  <a:lnTo>
                    <a:pt x="8107" y="485"/>
                  </a:lnTo>
                  <a:lnTo>
                    <a:pt x="7767" y="728"/>
                  </a:lnTo>
                  <a:lnTo>
                    <a:pt x="7427" y="971"/>
                  </a:lnTo>
                  <a:lnTo>
                    <a:pt x="7136" y="1213"/>
                  </a:lnTo>
                  <a:lnTo>
                    <a:pt x="6893" y="1505"/>
                  </a:lnTo>
                  <a:lnTo>
                    <a:pt x="6650" y="1844"/>
                  </a:lnTo>
                  <a:lnTo>
                    <a:pt x="6408" y="2184"/>
                  </a:lnTo>
                  <a:lnTo>
                    <a:pt x="6262" y="2524"/>
                  </a:lnTo>
                  <a:lnTo>
                    <a:pt x="6117" y="2912"/>
                  </a:lnTo>
                  <a:lnTo>
                    <a:pt x="6019" y="3301"/>
                  </a:lnTo>
                  <a:lnTo>
                    <a:pt x="5922" y="3737"/>
                  </a:lnTo>
                  <a:lnTo>
                    <a:pt x="5922" y="4126"/>
                  </a:lnTo>
                  <a:lnTo>
                    <a:pt x="5922" y="6213"/>
                  </a:lnTo>
                  <a:lnTo>
                    <a:pt x="5874" y="6698"/>
                  </a:lnTo>
                  <a:lnTo>
                    <a:pt x="5777" y="7184"/>
                  </a:lnTo>
                  <a:lnTo>
                    <a:pt x="5583" y="7621"/>
                  </a:lnTo>
                  <a:lnTo>
                    <a:pt x="5340" y="8057"/>
                  </a:lnTo>
                  <a:lnTo>
                    <a:pt x="5000" y="8397"/>
                  </a:lnTo>
                  <a:lnTo>
                    <a:pt x="4660" y="8737"/>
                  </a:lnTo>
                  <a:lnTo>
                    <a:pt x="4224" y="8980"/>
                  </a:lnTo>
                  <a:lnTo>
                    <a:pt x="3787" y="9174"/>
                  </a:lnTo>
                  <a:lnTo>
                    <a:pt x="1991" y="9756"/>
                  </a:lnTo>
                  <a:lnTo>
                    <a:pt x="1602" y="9950"/>
                  </a:lnTo>
                  <a:lnTo>
                    <a:pt x="1214" y="10193"/>
                  </a:lnTo>
                  <a:lnTo>
                    <a:pt x="826" y="10484"/>
                  </a:lnTo>
                  <a:lnTo>
                    <a:pt x="535" y="10824"/>
                  </a:lnTo>
                  <a:lnTo>
                    <a:pt x="340" y="11212"/>
                  </a:lnTo>
                  <a:lnTo>
                    <a:pt x="146" y="11649"/>
                  </a:lnTo>
                  <a:lnTo>
                    <a:pt x="49" y="12086"/>
                  </a:lnTo>
                  <a:lnTo>
                    <a:pt x="1" y="12572"/>
                  </a:lnTo>
                  <a:lnTo>
                    <a:pt x="1" y="18930"/>
                  </a:lnTo>
                  <a:lnTo>
                    <a:pt x="1166" y="18930"/>
                  </a:lnTo>
                  <a:lnTo>
                    <a:pt x="1166" y="12572"/>
                  </a:lnTo>
                  <a:lnTo>
                    <a:pt x="1214" y="12280"/>
                  </a:lnTo>
                  <a:lnTo>
                    <a:pt x="1263" y="11989"/>
                  </a:lnTo>
                  <a:lnTo>
                    <a:pt x="1360" y="11746"/>
                  </a:lnTo>
                  <a:lnTo>
                    <a:pt x="1505" y="11552"/>
                  </a:lnTo>
                  <a:lnTo>
                    <a:pt x="1699" y="11310"/>
                  </a:lnTo>
                  <a:lnTo>
                    <a:pt x="1894" y="11164"/>
                  </a:lnTo>
                  <a:lnTo>
                    <a:pt x="2088" y="11018"/>
                  </a:lnTo>
                  <a:lnTo>
                    <a:pt x="2379" y="10873"/>
                  </a:lnTo>
                  <a:lnTo>
                    <a:pt x="2379" y="20144"/>
                  </a:lnTo>
                  <a:lnTo>
                    <a:pt x="17766" y="20144"/>
                  </a:lnTo>
                  <a:lnTo>
                    <a:pt x="17766" y="10873"/>
                  </a:lnTo>
                  <a:lnTo>
                    <a:pt x="18009" y="11018"/>
                  </a:lnTo>
                  <a:lnTo>
                    <a:pt x="18251" y="11164"/>
                  </a:lnTo>
                  <a:lnTo>
                    <a:pt x="18445" y="11310"/>
                  </a:lnTo>
                  <a:lnTo>
                    <a:pt x="18640" y="11552"/>
                  </a:lnTo>
                  <a:lnTo>
                    <a:pt x="18785" y="11746"/>
                  </a:lnTo>
                  <a:lnTo>
                    <a:pt x="18882" y="11989"/>
                  </a:lnTo>
                  <a:lnTo>
                    <a:pt x="18931" y="12280"/>
                  </a:lnTo>
                  <a:lnTo>
                    <a:pt x="18931" y="12572"/>
                  </a:lnTo>
                  <a:lnTo>
                    <a:pt x="18931" y="18930"/>
                  </a:lnTo>
                  <a:lnTo>
                    <a:pt x="20144" y="18930"/>
                  </a:lnTo>
                  <a:lnTo>
                    <a:pt x="20144" y="12572"/>
                  </a:lnTo>
                  <a:lnTo>
                    <a:pt x="20096" y="12086"/>
                  </a:lnTo>
                  <a:lnTo>
                    <a:pt x="19999" y="11649"/>
                  </a:lnTo>
                  <a:lnTo>
                    <a:pt x="19805" y="11212"/>
                  </a:lnTo>
                  <a:lnTo>
                    <a:pt x="19562" y="10824"/>
                  </a:lnTo>
                  <a:lnTo>
                    <a:pt x="19271" y="10484"/>
                  </a:lnTo>
                  <a:lnTo>
                    <a:pt x="18931" y="10193"/>
                  </a:lnTo>
                  <a:lnTo>
                    <a:pt x="18543" y="9950"/>
                  </a:lnTo>
                  <a:lnTo>
                    <a:pt x="18106" y="9756"/>
                  </a:lnTo>
                  <a:lnTo>
                    <a:pt x="16358" y="9174"/>
                  </a:lnTo>
                  <a:lnTo>
                    <a:pt x="15921" y="8980"/>
                  </a:lnTo>
                  <a:lnTo>
                    <a:pt x="15485" y="8737"/>
                  </a:lnTo>
                  <a:lnTo>
                    <a:pt x="15096" y="8397"/>
                  </a:lnTo>
                  <a:lnTo>
                    <a:pt x="14805" y="8057"/>
                  </a:lnTo>
                  <a:lnTo>
                    <a:pt x="14562" y="7621"/>
                  </a:lnTo>
                  <a:lnTo>
                    <a:pt x="14368" y="7184"/>
                  </a:lnTo>
                  <a:lnTo>
                    <a:pt x="14271" y="6698"/>
                  </a:lnTo>
                  <a:lnTo>
                    <a:pt x="14223" y="6213"/>
                  </a:lnTo>
                  <a:lnTo>
                    <a:pt x="14223" y="4126"/>
                  </a:lnTo>
                  <a:lnTo>
                    <a:pt x="14174" y="3737"/>
                  </a:lnTo>
                  <a:lnTo>
                    <a:pt x="14126" y="3301"/>
                  </a:lnTo>
                  <a:lnTo>
                    <a:pt x="14028" y="2912"/>
                  </a:lnTo>
                  <a:lnTo>
                    <a:pt x="13883" y="2524"/>
                  </a:lnTo>
                  <a:lnTo>
                    <a:pt x="13689" y="2184"/>
                  </a:lnTo>
                  <a:lnTo>
                    <a:pt x="13495" y="1844"/>
                  </a:lnTo>
                  <a:lnTo>
                    <a:pt x="13252" y="1505"/>
                  </a:lnTo>
                  <a:lnTo>
                    <a:pt x="13009" y="1213"/>
                  </a:lnTo>
                  <a:lnTo>
                    <a:pt x="12718" y="971"/>
                  </a:lnTo>
                  <a:lnTo>
                    <a:pt x="12378" y="728"/>
                  </a:lnTo>
                  <a:lnTo>
                    <a:pt x="12038" y="485"/>
                  </a:lnTo>
                  <a:lnTo>
                    <a:pt x="11699" y="340"/>
                  </a:lnTo>
                  <a:lnTo>
                    <a:pt x="11310" y="194"/>
                  </a:lnTo>
                  <a:lnTo>
                    <a:pt x="10922" y="97"/>
                  </a:lnTo>
                  <a:lnTo>
                    <a:pt x="1048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 name="Google Shape;1270;p65"/>
            <p:cNvSpPr/>
            <p:nvPr/>
          </p:nvSpPr>
          <p:spPr>
            <a:xfrm>
              <a:off x="1713700" y="1101000"/>
              <a:ext cx="503625" cy="503600"/>
            </a:xfrm>
            <a:custGeom>
              <a:rect b="b" l="l" r="r" t="t"/>
              <a:pathLst>
                <a:path extrusionOk="0" fill="none" h="20144" w="20145">
                  <a:moveTo>
                    <a:pt x="18106" y="9756"/>
                  </a:moveTo>
                  <a:lnTo>
                    <a:pt x="16358" y="9174"/>
                  </a:lnTo>
                  <a:lnTo>
                    <a:pt x="16358" y="9174"/>
                  </a:lnTo>
                  <a:lnTo>
                    <a:pt x="15921" y="8980"/>
                  </a:lnTo>
                  <a:lnTo>
                    <a:pt x="15485" y="8737"/>
                  </a:lnTo>
                  <a:lnTo>
                    <a:pt x="15096" y="8397"/>
                  </a:lnTo>
                  <a:lnTo>
                    <a:pt x="14805" y="8057"/>
                  </a:lnTo>
                  <a:lnTo>
                    <a:pt x="14562" y="7621"/>
                  </a:lnTo>
                  <a:lnTo>
                    <a:pt x="14368" y="7184"/>
                  </a:lnTo>
                  <a:lnTo>
                    <a:pt x="14271" y="6698"/>
                  </a:lnTo>
                  <a:lnTo>
                    <a:pt x="14223" y="6213"/>
                  </a:lnTo>
                  <a:lnTo>
                    <a:pt x="14223" y="4126"/>
                  </a:lnTo>
                  <a:lnTo>
                    <a:pt x="14223" y="4126"/>
                  </a:lnTo>
                  <a:lnTo>
                    <a:pt x="14174" y="3737"/>
                  </a:lnTo>
                  <a:lnTo>
                    <a:pt x="14126" y="3301"/>
                  </a:lnTo>
                  <a:lnTo>
                    <a:pt x="14028" y="2912"/>
                  </a:lnTo>
                  <a:lnTo>
                    <a:pt x="13883" y="2524"/>
                  </a:lnTo>
                  <a:lnTo>
                    <a:pt x="13689" y="2184"/>
                  </a:lnTo>
                  <a:lnTo>
                    <a:pt x="13495" y="1844"/>
                  </a:lnTo>
                  <a:lnTo>
                    <a:pt x="13252" y="1505"/>
                  </a:lnTo>
                  <a:lnTo>
                    <a:pt x="13009" y="1213"/>
                  </a:lnTo>
                  <a:lnTo>
                    <a:pt x="12718" y="971"/>
                  </a:lnTo>
                  <a:lnTo>
                    <a:pt x="12378" y="728"/>
                  </a:lnTo>
                  <a:lnTo>
                    <a:pt x="12038" y="485"/>
                  </a:lnTo>
                  <a:lnTo>
                    <a:pt x="11699" y="340"/>
                  </a:lnTo>
                  <a:lnTo>
                    <a:pt x="11310" y="194"/>
                  </a:lnTo>
                  <a:lnTo>
                    <a:pt x="10922" y="97"/>
                  </a:lnTo>
                  <a:lnTo>
                    <a:pt x="10485" y="0"/>
                  </a:lnTo>
                  <a:lnTo>
                    <a:pt x="10048" y="0"/>
                  </a:lnTo>
                  <a:lnTo>
                    <a:pt x="10048" y="0"/>
                  </a:lnTo>
                  <a:lnTo>
                    <a:pt x="9660" y="0"/>
                  </a:lnTo>
                  <a:lnTo>
                    <a:pt x="9223" y="97"/>
                  </a:lnTo>
                  <a:lnTo>
                    <a:pt x="8835" y="194"/>
                  </a:lnTo>
                  <a:lnTo>
                    <a:pt x="8446" y="340"/>
                  </a:lnTo>
                  <a:lnTo>
                    <a:pt x="8107" y="485"/>
                  </a:lnTo>
                  <a:lnTo>
                    <a:pt x="7767" y="728"/>
                  </a:lnTo>
                  <a:lnTo>
                    <a:pt x="7427" y="971"/>
                  </a:lnTo>
                  <a:lnTo>
                    <a:pt x="7136" y="1213"/>
                  </a:lnTo>
                  <a:lnTo>
                    <a:pt x="6893" y="1505"/>
                  </a:lnTo>
                  <a:lnTo>
                    <a:pt x="6650" y="1844"/>
                  </a:lnTo>
                  <a:lnTo>
                    <a:pt x="6408" y="2184"/>
                  </a:lnTo>
                  <a:lnTo>
                    <a:pt x="6262" y="2524"/>
                  </a:lnTo>
                  <a:lnTo>
                    <a:pt x="6117" y="2912"/>
                  </a:lnTo>
                  <a:lnTo>
                    <a:pt x="6019" y="3301"/>
                  </a:lnTo>
                  <a:lnTo>
                    <a:pt x="5922" y="3737"/>
                  </a:lnTo>
                  <a:lnTo>
                    <a:pt x="5922" y="4126"/>
                  </a:lnTo>
                  <a:lnTo>
                    <a:pt x="5922" y="6213"/>
                  </a:lnTo>
                  <a:lnTo>
                    <a:pt x="5922" y="6213"/>
                  </a:lnTo>
                  <a:lnTo>
                    <a:pt x="5874" y="6698"/>
                  </a:lnTo>
                  <a:lnTo>
                    <a:pt x="5777" y="7184"/>
                  </a:lnTo>
                  <a:lnTo>
                    <a:pt x="5583" y="7621"/>
                  </a:lnTo>
                  <a:lnTo>
                    <a:pt x="5340" y="8057"/>
                  </a:lnTo>
                  <a:lnTo>
                    <a:pt x="5000" y="8397"/>
                  </a:lnTo>
                  <a:lnTo>
                    <a:pt x="4660" y="8737"/>
                  </a:lnTo>
                  <a:lnTo>
                    <a:pt x="4224" y="8980"/>
                  </a:lnTo>
                  <a:lnTo>
                    <a:pt x="3787" y="9174"/>
                  </a:lnTo>
                  <a:lnTo>
                    <a:pt x="1991" y="9756"/>
                  </a:lnTo>
                  <a:lnTo>
                    <a:pt x="1991" y="9756"/>
                  </a:lnTo>
                  <a:lnTo>
                    <a:pt x="1602" y="9950"/>
                  </a:lnTo>
                  <a:lnTo>
                    <a:pt x="1214" y="10193"/>
                  </a:lnTo>
                  <a:lnTo>
                    <a:pt x="826" y="10484"/>
                  </a:lnTo>
                  <a:lnTo>
                    <a:pt x="535" y="10824"/>
                  </a:lnTo>
                  <a:lnTo>
                    <a:pt x="340" y="11212"/>
                  </a:lnTo>
                  <a:lnTo>
                    <a:pt x="146" y="11649"/>
                  </a:lnTo>
                  <a:lnTo>
                    <a:pt x="49" y="12086"/>
                  </a:lnTo>
                  <a:lnTo>
                    <a:pt x="1" y="12572"/>
                  </a:lnTo>
                  <a:lnTo>
                    <a:pt x="1" y="18930"/>
                  </a:lnTo>
                  <a:lnTo>
                    <a:pt x="1166" y="18930"/>
                  </a:lnTo>
                  <a:lnTo>
                    <a:pt x="1166" y="12572"/>
                  </a:lnTo>
                  <a:lnTo>
                    <a:pt x="1166" y="12572"/>
                  </a:lnTo>
                  <a:lnTo>
                    <a:pt x="1214" y="12280"/>
                  </a:lnTo>
                  <a:lnTo>
                    <a:pt x="1263" y="11989"/>
                  </a:lnTo>
                  <a:lnTo>
                    <a:pt x="1360" y="11746"/>
                  </a:lnTo>
                  <a:lnTo>
                    <a:pt x="1505" y="11552"/>
                  </a:lnTo>
                  <a:lnTo>
                    <a:pt x="1699" y="11310"/>
                  </a:lnTo>
                  <a:lnTo>
                    <a:pt x="1894" y="11164"/>
                  </a:lnTo>
                  <a:lnTo>
                    <a:pt x="2088" y="11018"/>
                  </a:lnTo>
                  <a:lnTo>
                    <a:pt x="2379" y="10873"/>
                  </a:lnTo>
                  <a:lnTo>
                    <a:pt x="2379" y="20144"/>
                  </a:lnTo>
                  <a:lnTo>
                    <a:pt x="17766" y="20144"/>
                  </a:lnTo>
                  <a:lnTo>
                    <a:pt x="17766" y="10873"/>
                  </a:lnTo>
                  <a:lnTo>
                    <a:pt x="17766" y="10873"/>
                  </a:lnTo>
                  <a:lnTo>
                    <a:pt x="18009" y="11018"/>
                  </a:lnTo>
                  <a:lnTo>
                    <a:pt x="18251" y="11164"/>
                  </a:lnTo>
                  <a:lnTo>
                    <a:pt x="18445" y="11310"/>
                  </a:lnTo>
                  <a:lnTo>
                    <a:pt x="18640" y="11552"/>
                  </a:lnTo>
                  <a:lnTo>
                    <a:pt x="18785" y="11746"/>
                  </a:lnTo>
                  <a:lnTo>
                    <a:pt x="18882" y="11989"/>
                  </a:lnTo>
                  <a:lnTo>
                    <a:pt x="18931" y="12280"/>
                  </a:lnTo>
                  <a:lnTo>
                    <a:pt x="18931" y="12572"/>
                  </a:lnTo>
                  <a:lnTo>
                    <a:pt x="18931" y="18930"/>
                  </a:lnTo>
                  <a:lnTo>
                    <a:pt x="20144" y="18930"/>
                  </a:lnTo>
                  <a:lnTo>
                    <a:pt x="20144" y="12572"/>
                  </a:lnTo>
                  <a:lnTo>
                    <a:pt x="20144" y="12572"/>
                  </a:lnTo>
                  <a:lnTo>
                    <a:pt x="20096" y="12086"/>
                  </a:lnTo>
                  <a:lnTo>
                    <a:pt x="19999" y="11649"/>
                  </a:lnTo>
                  <a:lnTo>
                    <a:pt x="19805" y="11212"/>
                  </a:lnTo>
                  <a:lnTo>
                    <a:pt x="19562" y="10824"/>
                  </a:lnTo>
                  <a:lnTo>
                    <a:pt x="19271" y="10484"/>
                  </a:lnTo>
                  <a:lnTo>
                    <a:pt x="18931" y="10193"/>
                  </a:lnTo>
                  <a:lnTo>
                    <a:pt x="18543" y="9950"/>
                  </a:lnTo>
                  <a:lnTo>
                    <a:pt x="18106" y="9756"/>
                  </a:lnTo>
                  <a:lnTo>
                    <a:pt x="18106" y="975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 name="Google Shape;1271;p65"/>
            <p:cNvSpPr/>
            <p:nvPr/>
          </p:nvSpPr>
          <p:spPr>
            <a:xfrm>
              <a:off x="1890875" y="1130100"/>
              <a:ext cx="148075" cy="88625"/>
            </a:xfrm>
            <a:custGeom>
              <a:rect b="b" l="l" r="r" t="t"/>
              <a:pathLst>
                <a:path extrusionOk="0" fill="none" h="3545" w="5923">
                  <a:moveTo>
                    <a:pt x="0" y="2962"/>
                  </a:moveTo>
                  <a:lnTo>
                    <a:pt x="0" y="2962"/>
                  </a:lnTo>
                  <a:lnTo>
                    <a:pt x="49" y="2671"/>
                  </a:lnTo>
                  <a:lnTo>
                    <a:pt x="97" y="2379"/>
                  </a:lnTo>
                  <a:lnTo>
                    <a:pt x="146" y="2088"/>
                  </a:lnTo>
                  <a:lnTo>
                    <a:pt x="243" y="1845"/>
                  </a:lnTo>
                  <a:lnTo>
                    <a:pt x="534" y="1311"/>
                  </a:lnTo>
                  <a:lnTo>
                    <a:pt x="874" y="875"/>
                  </a:lnTo>
                  <a:lnTo>
                    <a:pt x="1311" y="535"/>
                  </a:lnTo>
                  <a:lnTo>
                    <a:pt x="1845" y="244"/>
                  </a:lnTo>
                  <a:lnTo>
                    <a:pt x="2088" y="147"/>
                  </a:lnTo>
                  <a:lnTo>
                    <a:pt x="2379" y="98"/>
                  </a:lnTo>
                  <a:lnTo>
                    <a:pt x="2670" y="49"/>
                  </a:lnTo>
                  <a:lnTo>
                    <a:pt x="2961" y="1"/>
                  </a:lnTo>
                  <a:lnTo>
                    <a:pt x="2961" y="1"/>
                  </a:lnTo>
                  <a:lnTo>
                    <a:pt x="3301" y="49"/>
                  </a:lnTo>
                  <a:lnTo>
                    <a:pt x="3592" y="98"/>
                  </a:lnTo>
                  <a:lnTo>
                    <a:pt x="3883" y="147"/>
                  </a:lnTo>
                  <a:lnTo>
                    <a:pt x="4126" y="244"/>
                  </a:lnTo>
                  <a:lnTo>
                    <a:pt x="4612" y="535"/>
                  </a:lnTo>
                  <a:lnTo>
                    <a:pt x="5097" y="875"/>
                  </a:lnTo>
                  <a:lnTo>
                    <a:pt x="5437" y="1311"/>
                  </a:lnTo>
                  <a:lnTo>
                    <a:pt x="5728" y="1845"/>
                  </a:lnTo>
                  <a:lnTo>
                    <a:pt x="5825" y="2088"/>
                  </a:lnTo>
                  <a:lnTo>
                    <a:pt x="5874" y="2379"/>
                  </a:lnTo>
                  <a:lnTo>
                    <a:pt x="5922" y="2671"/>
                  </a:lnTo>
                  <a:lnTo>
                    <a:pt x="5922" y="2962"/>
                  </a:lnTo>
                  <a:lnTo>
                    <a:pt x="5922" y="3544"/>
                  </a:lnTo>
                  <a:lnTo>
                    <a:pt x="0" y="3544"/>
                  </a:lnTo>
                  <a:lnTo>
                    <a:pt x="0" y="296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 name="Google Shape;1272;p65"/>
            <p:cNvSpPr/>
            <p:nvPr/>
          </p:nvSpPr>
          <p:spPr>
            <a:xfrm>
              <a:off x="1876300" y="1367950"/>
              <a:ext cx="178425" cy="118950"/>
            </a:xfrm>
            <a:custGeom>
              <a:rect b="b" l="l" r="r" t="t"/>
              <a:pathLst>
                <a:path extrusionOk="0" fill="none" h="4758" w="7137">
                  <a:moveTo>
                    <a:pt x="7136" y="4757"/>
                  </a:moveTo>
                  <a:lnTo>
                    <a:pt x="1" y="4757"/>
                  </a:lnTo>
                  <a:lnTo>
                    <a:pt x="1" y="1"/>
                  </a:lnTo>
                  <a:lnTo>
                    <a:pt x="7136" y="1"/>
                  </a:lnTo>
                  <a:lnTo>
                    <a:pt x="7136" y="475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65"/>
            <p:cNvSpPr/>
            <p:nvPr/>
          </p:nvSpPr>
          <p:spPr>
            <a:xfrm>
              <a:off x="2054700" y="148687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 name="Google Shape;1274;p65"/>
            <p:cNvSpPr/>
            <p:nvPr/>
          </p:nvSpPr>
          <p:spPr>
            <a:xfrm>
              <a:off x="1906650" y="1398300"/>
              <a:ext cx="117725" cy="58250"/>
            </a:xfrm>
            <a:custGeom>
              <a:rect b="b" l="l" r="r" t="t"/>
              <a:pathLst>
                <a:path extrusionOk="0" h="2330" w="4709">
                  <a:moveTo>
                    <a:pt x="0" y="0"/>
                  </a:moveTo>
                  <a:lnTo>
                    <a:pt x="0" y="2330"/>
                  </a:lnTo>
                  <a:lnTo>
                    <a:pt x="4709" y="2330"/>
                  </a:lnTo>
                  <a:lnTo>
                    <a:pt x="470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5" name="Google Shape;1275;p65"/>
          <p:cNvGrpSpPr/>
          <p:nvPr/>
        </p:nvGrpSpPr>
        <p:grpSpPr>
          <a:xfrm>
            <a:off x="6517104" y="2987932"/>
            <a:ext cx="889100" cy="567753"/>
            <a:chOff x="2451500" y="1193200"/>
            <a:chExt cx="503625" cy="321600"/>
          </a:xfrm>
        </p:grpSpPr>
        <p:sp>
          <p:nvSpPr>
            <p:cNvPr id="1276" name="Google Shape;1276;p65"/>
            <p:cNvSpPr/>
            <p:nvPr/>
          </p:nvSpPr>
          <p:spPr>
            <a:xfrm>
              <a:off x="2524300" y="1426200"/>
              <a:ext cx="356800" cy="88600"/>
            </a:xfrm>
            <a:custGeom>
              <a:rect b="b" l="l" r="r" t="t"/>
              <a:pathLst>
                <a:path extrusionOk="0" h="3544" w="14272">
                  <a:moveTo>
                    <a:pt x="1" y="0"/>
                  </a:moveTo>
                  <a:lnTo>
                    <a:pt x="729" y="3544"/>
                  </a:lnTo>
                  <a:lnTo>
                    <a:pt x="13592" y="3544"/>
                  </a:lnTo>
                  <a:lnTo>
                    <a:pt x="1427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 name="Google Shape;1277;p65"/>
            <p:cNvSpPr/>
            <p:nvPr/>
          </p:nvSpPr>
          <p:spPr>
            <a:xfrm>
              <a:off x="2524300" y="1426200"/>
              <a:ext cx="356800" cy="88600"/>
            </a:xfrm>
            <a:custGeom>
              <a:rect b="b" l="l" r="r" t="t"/>
              <a:pathLst>
                <a:path extrusionOk="0" fill="none" h="3544" w="14272">
                  <a:moveTo>
                    <a:pt x="1" y="0"/>
                  </a:moveTo>
                  <a:lnTo>
                    <a:pt x="729" y="3544"/>
                  </a:lnTo>
                  <a:lnTo>
                    <a:pt x="13592" y="3544"/>
                  </a:lnTo>
                  <a:lnTo>
                    <a:pt x="14271" y="0"/>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 name="Google Shape;1278;p65"/>
            <p:cNvSpPr/>
            <p:nvPr/>
          </p:nvSpPr>
          <p:spPr>
            <a:xfrm>
              <a:off x="2524300" y="14262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 name="Google Shape;1279;p65"/>
            <p:cNvSpPr/>
            <p:nvPr/>
          </p:nvSpPr>
          <p:spPr>
            <a:xfrm>
              <a:off x="2451500" y="1193200"/>
              <a:ext cx="503625" cy="202675"/>
            </a:xfrm>
            <a:custGeom>
              <a:rect b="b" l="l" r="r" t="t"/>
              <a:pathLst>
                <a:path extrusionOk="0" h="8107" w="20145">
                  <a:moveTo>
                    <a:pt x="10048" y="1"/>
                  </a:moveTo>
                  <a:lnTo>
                    <a:pt x="9951" y="244"/>
                  </a:lnTo>
                  <a:lnTo>
                    <a:pt x="9854" y="632"/>
                  </a:lnTo>
                  <a:lnTo>
                    <a:pt x="9708" y="1166"/>
                  </a:lnTo>
                  <a:lnTo>
                    <a:pt x="9563" y="1845"/>
                  </a:lnTo>
                  <a:lnTo>
                    <a:pt x="9466" y="2719"/>
                  </a:lnTo>
                  <a:lnTo>
                    <a:pt x="9368" y="3690"/>
                  </a:lnTo>
                  <a:lnTo>
                    <a:pt x="9271" y="4709"/>
                  </a:lnTo>
                  <a:lnTo>
                    <a:pt x="9271" y="5777"/>
                  </a:lnTo>
                  <a:lnTo>
                    <a:pt x="8058" y="5777"/>
                  </a:lnTo>
                  <a:lnTo>
                    <a:pt x="8106" y="4515"/>
                  </a:lnTo>
                  <a:lnTo>
                    <a:pt x="8204" y="3302"/>
                  </a:lnTo>
                  <a:lnTo>
                    <a:pt x="8349" y="2185"/>
                  </a:lnTo>
                  <a:lnTo>
                    <a:pt x="8495" y="1214"/>
                  </a:lnTo>
                  <a:lnTo>
                    <a:pt x="8689" y="341"/>
                  </a:lnTo>
                  <a:lnTo>
                    <a:pt x="8689" y="341"/>
                  </a:lnTo>
                  <a:lnTo>
                    <a:pt x="8398" y="583"/>
                  </a:lnTo>
                  <a:lnTo>
                    <a:pt x="8106" y="875"/>
                  </a:lnTo>
                  <a:lnTo>
                    <a:pt x="7864" y="1214"/>
                  </a:lnTo>
                  <a:lnTo>
                    <a:pt x="7573" y="1603"/>
                  </a:lnTo>
                  <a:lnTo>
                    <a:pt x="7330" y="2040"/>
                  </a:lnTo>
                  <a:lnTo>
                    <a:pt x="7136" y="2525"/>
                  </a:lnTo>
                  <a:lnTo>
                    <a:pt x="6942" y="3010"/>
                  </a:lnTo>
                  <a:lnTo>
                    <a:pt x="6796" y="3544"/>
                  </a:lnTo>
                  <a:lnTo>
                    <a:pt x="6650" y="4078"/>
                  </a:lnTo>
                  <a:lnTo>
                    <a:pt x="6553" y="4612"/>
                  </a:lnTo>
                  <a:lnTo>
                    <a:pt x="6505" y="5195"/>
                  </a:lnTo>
                  <a:lnTo>
                    <a:pt x="6456" y="5777"/>
                  </a:lnTo>
                  <a:lnTo>
                    <a:pt x="0" y="5777"/>
                  </a:lnTo>
                  <a:lnTo>
                    <a:pt x="0" y="6942"/>
                  </a:lnTo>
                  <a:lnTo>
                    <a:pt x="2476" y="6942"/>
                  </a:lnTo>
                  <a:lnTo>
                    <a:pt x="2719" y="8107"/>
                  </a:lnTo>
                  <a:lnTo>
                    <a:pt x="17426" y="8107"/>
                  </a:lnTo>
                  <a:lnTo>
                    <a:pt x="17669" y="6942"/>
                  </a:lnTo>
                  <a:lnTo>
                    <a:pt x="20144" y="6942"/>
                  </a:lnTo>
                  <a:lnTo>
                    <a:pt x="20144" y="5777"/>
                  </a:lnTo>
                  <a:lnTo>
                    <a:pt x="13688" y="5777"/>
                  </a:lnTo>
                  <a:lnTo>
                    <a:pt x="13640" y="5195"/>
                  </a:lnTo>
                  <a:lnTo>
                    <a:pt x="13591" y="4612"/>
                  </a:lnTo>
                  <a:lnTo>
                    <a:pt x="13494" y="4078"/>
                  </a:lnTo>
                  <a:lnTo>
                    <a:pt x="13349" y="3544"/>
                  </a:lnTo>
                  <a:lnTo>
                    <a:pt x="13203" y="3010"/>
                  </a:lnTo>
                  <a:lnTo>
                    <a:pt x="13009" y="2525"/>
                  </a:lnTo>
                  <a:lnTo>
                    <a:pt x="12766" y="2040"/>
                  </a:lnTo>
                  <a:lnTo>
                    <a:pt x="12572" y="1603"/>
                  </a:lnTo>
                  <a:lnTo>
                    <a:pt x="12281" y="1214"/>
                  </a:lnTo>
                  <a:lnTo>
                    <a:pt x="12038" y="875"/>
                  </a:lnTo>
                  <a:lnTo>
                    <a:pt x="11747" y="583"/>
                  </a:lnTo>
                  <a:lnTo>
                    <a:pt x="11407" y="341"/>
                  </a:lnTo>
                  <a:lnTo>
                    <a:pt x="11650" y="1214"/>
                  </a:lnTo>
                  <a:lnTo>
                    <a:pt x="11795" y="2185"/>
                  </a:lnTo>
                  <a:lnTo>
                    <a:pt x="11941" y="3302"/>
                  </a:lnTo>
                  <a:lnTo>
                    <a:pt x="12038" y="4515"/>
                  </a:lnTo>
                  <a:lnTo>
                    <a:pt x="12087" y="5777"/>
                  </a:lnTo>
                  <a:lnTo>
                    <a:pt x="10873" y="5777"/>
                  </a:lnTo>
                  <a:lnTo>
                    <a:pt x="10825" y="4709"/>
                  </a:lnTo>
                  <a:lnTo>
                    <a:pt x="10776" y="3690"/>
                  </a:lnTo>
                  <a:lnTo>
                    <a:pt x="10679" y="2719"/>
                  </a:lnTo>
                  <a:lnTo>
                    <a:pt x="10533" y="1845"/>
                  </a:lnTo>
                  <a:lnTo>
                    <a:pt x="10436" y="1166"/>
                  </a:lnTo>
                  <a:lnTo>
                    <a:pt x="10291" y="632"/>
                  </a:lnTo>
                  <a:lnTo>
                    <a:pt x="10194" y="244"/>
                  </a:lnTo>
                  <a:lnTo>
                    <a:pt x="1004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 name="Google Shape;1280;p65"/>
            <p:cNvSpPr/>
            <p:nvPr/>
          </p:nvSpPr>
          <p:spPr>
            <a:xfrm>
              <a:off x="2451500" y="1193200"/>
              <a:ext cx="503625" cy="202675"/>
            </a:xfrm>
            <a:custGeom>
              <a:rect b="b" l="l" r="r" t="t"/>
              <a:pathLst>
                <a:path extrusionOk="0" fill="none" h="8107" w="20145">
                  <a:moveTo>
                    <a:pt x="20144" y="6942"/>
                  </a:moveTo>
                  <a:lnTo>
                    <a:pt x="20144" y="5777"/>
                  </a:lnTo>
                  <a:lnTo>
                    <a:pt x="13688" y="5777"/>
                  </a:lnTo>
                  <a:lnTo>
                    <a:pt x="13688" y="5777"/>
                  </a:lnTo>
                  <a:lnTo>
                    <a:pt x="13640" y="5195"/>
                  </a:lnTo>
                  <a:lnTo>
                    <a:pt x="13591" y="4612"/>
                  </a:lnTo>
                  <a:lnTo>
                    <a:pt x="13494" y="4078"/>
                  </a:lnTo>
                  <a:lnTo>
                    <a:pt x="13349" y="3544"/>
                  </a:lnTo>
                  <a:lnTo>
                    <a:pt x="13203" y="3010"/>
                  </a:lnTo>
                  <a:lnTo>
                    <a:pt x="13009" y="2525"/>
                  </a:lnTo>
                  <a:lnTo>
                    <a:pt x="12766" y="2040"/>
                  </a:lnTo>
                  <a:lnTo>
                    <a:pt x="12572" y="1603"/>
                  </a:lnTo>
                  <a:lnTo>
                    <a:pt x="12572" y="1603"/>
                  </a:lnTo>
                  <a:lnTo>
                    <a:pt x="12281" y="1214"/>
                  </a:lnTo>
                  <a:lnTo>
                    <a:pt x="12038" y="875"/>
                  </a:lnTo>
                  <a:lnTo>
                    <a:pt x="11747" y="583"/>
                  </a:lnTo>
                  <a:lnTo>
                    <a:pt x="11407" y="341"/>
                  </a:lnTo>
                  <a:lnTo>
                    <a:pt x="11407" y="341"/>
                  </a:lnTo>
                  <a:lnTo>
                    <a:pt x="11650" y="1214"/>
                  </a:lnTo>
                  <a:lnTo>
                    <a:pt x="11650" y="1214"/>
                  </a:lnTo>
                  <a:lnTo>
                    <a:pt x="11795" y="2185"/>
                  </a:lnTo>
                  <a:lnTo>
                    <a:pt x="11941" y="3302"/>
                  </a:lnTo>
                  <a:lnTo>
                    <a:pt x="12038" y="4515"/>
                  </a:lnTo>
                  <a:lnTo>
                    <a:pt x="12087" y="5777"/>
                  </a:lnTo>
                  <a:lnTo>
                    <a:pt x="10873" y="5777"/>
                  </a:lnTo>
                  <a:lnTo>
                    <a:pt x="10873" y="5777"/>
                  </a:lnTo>
                  <a:lnTo>
                    <a:pt x="10825" y="4709"/>
                  </a:lnTo>
                  <a:lnTo>
                    <a:pt x="10776" y="3690"/>
                  </a:lnTo>
                  <a:lnTo>
                    <a:pt x="10679" y="2719"/>
                  </a:lnTo>
                  <a:lnTo>
                    <a:pt x="10533" y="1845"/>
                  </a:lnTo>
                  <a:lnTo>
                    <a:pt x="10533" y="1845"/>
                  </a:lnTo>
                  <a:lnTo>
                    <a:pt x="10436" y="1166"/>
                  </a:lnTo>
                  <a:lnTo>
                    <a:pt x="10291" y="632"/>
                  </a:lnTo>
                  <a:lnTo>
                    <a:pt x="10194" y="244"/>
                  </a:lnTo>
                  <a:lnTo>
                    <a:pt x="10048" y="1"/>
                  </a:lnTo>
                  <a:lnTo>
                    <a:pt x="10048" y="1"/>
                  </a:lnTo>
                  <a:lnTo>
                    <a:pt x="9951" y="244"/>
                  </a:lnTo>
                  <a:lnTo>
                    <a:pt x="9854" y="632"/>
                  </a:lnTo>
                  <a:lnTo>
                    <a:pt x="9708" y="1166"/>
                  </a:lnTo>
                  <a:lnTo>
                    <a:pt x="9563" y="1845"/>
                  </a:lnTo>
                  <a:lnTo>
                    <a:pt x="9563" y="1845"/>
                  </a:lnTo>
                  <a:lnTo>
                    <a:pt x="9466" y="2719"/>
                  </a:lnTo>
                  <a:lnTo>
                    <a:pt x="9368" y="3690"/>
                  </a:lnTo>
                  <a:lnTo>
                    <a:pt x="9271" y="4709"/>
                  </a:lnTo>
                  <a:lnTo>
                    <a:pt x="9271" y="5777"/>
                  </a:lnTo>
                  <a:lnTo>
                    <a:pt x="8058" y="5777"/>
                  </a:lnTo>
                  <a:lnTo>
                    <a:pt x="8058" y="5777"/>
                  </a:lnTo>
                  <a:lnTo>
                    <a:pt x="8106" y="4515"/>
                  </a:lnTo>
                  <a:lnTo>
                    <a:pt x="8204" y="3302"/>
                  </a:lnTo>
                  <a:lnTo>
                    <a:pt x="8349" y="2185"/>
                  </a:lnTo>
                  <a:lnTo>
                    <a:pt x="8495" y="1214"/>
                  </a:lnTo>
                  <a:lnTo>
                    <a:pt x="8495" y="1214"/>
                  </a:lnTo>
                  <a:lnTo>
                    <a:pt x="8689" y="341"/>
                  </a:lnTo>
                  <a:lnTo>
                    <a:pt x="8689" y="341"/>
                  </a:lnTo>
                  <a:lnTo>
                    <a:pt x="8398" y="583"/>
                  </a:lnTo>
                  <a:lnTo>
                    <a:pt x="8106" y="875"/>
                  </a:lnTo>
                  <a:lnTo>
                    <a:pt x="7864" y="1214"/>
                  </a:lnTo>
                  <a:lnTo>
                    <a:pt x="7573" y="1603"/>
                  </a:lnTo>
                  <a:lnTo>
                    <a:pt x="7573" y="1603"/>
                  </a:lnTo>
                  <a:lnTo>
                    <a:pt x="7330" y="2040"/>
                  </a:lnTo>
                  <a:lnTo>
                    <a:pt x="7136" y="2525"/>
                  </a:lnTo>
                  <a:lnTo>
                    <a:pt x="6942" y="3010"/>
                  </a:lnTo>
                  <a:lnTo>
                    <a:pt x="6796" y="3544"/>
                  </a:lnTo>
                  <a:lnTo>
                    <a:pt x="6650" y="4078"/>
                  </a:lnTo>
                  <a:lnTo>
                    <a:pt x="6553" y="4612"/>
                  </a:lnTo>
                  <a:lnTo>
                    <a:pt x="6505" y="5195"/>
                  </a:lnTo>
                  <a:lnTo>
                    <a:pt x="6456" y="5777"/>
                  </a:lnTo>
                  <a:lnTo>
                    <a:pt x="0" y="5777"/>
                  </a:lnTo>
                  <a:lnTo>
                    <a:pt x="0" y="6942"/>
                  </a:lnTo>
                  <a:lnTo>
                    <a:pt x="2476" y="6942"/>
                  </a:lnTo>
                  <a:lnTo>
                    <a:pt x="2719" y="8107"/>
                  </a:lnTo>
                  <a:lnTo>
                    <a:pt x="17426" y="8107"/>
                  </a:lnTo>
                  <a:lnTo>
                    <a:pt x="17669" y="6942"/>
                  </a:lnTo>
                  <a:lnTo>
                    <a:pt x="20144" y="694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1" name="Google Shape;1281;p65"/>
            <p:cNvSpPr/>
            <p:nvPr/>
          </p:nvSpPr>
          <p:spPr>
            <a:xfrm>
              <a:off x="2955100" y="136675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82" name="Google Shape;1282;p65"/>
          <p:cNvGrpSpPr/>
          <p:nvPr/>
        </p:nvGrpSpPr>
        <p:grpSpPr>
          <a:xfrm>
            <a:off x="7972016" y="2825163"/>
            <a:ext cx="889055" cy="889055"/>
            <a:chOff x="3189300" y="1101000"/>
            <a:chExt cx="503600" cy="503600"/>
          </a:xfrm>
        </p:grpSpPr>
        <p:sp>
          <p:nvSpPr>
            <p:cNvPr id="1283" name="Google Shape;1283;p65"/>
            <p:cNvSpPr/>
            <p:nvPr/>
          </p:nvSpPr>
          <p:spPr>
            <a:xfrm>
              <a:off x="3189300" y="1467450"/>
              <a:ext cx="137150" cy="137150"/>
            </a:xfrm>
            <a:custGeom>
              <a:rect b="b" l="l" r="r" t="t"/>
              <a:pathLst>
                <a:path extrusionOk="0" h="5486" w="5486">
                  <a:moveTo>
                    <a:pt x="3689" y="1"/>
                  </a:moveTo>
                  <a:lnTo>
                    <a:pt x="389" y="3301"/>
                  </a:lnTo>
                  <a:lnTo>
                    <a:pt x="194" y="3496"/>
                  </a:lnTo>
                  <a:lnTo>
                    <a:pt x="97" y="3738"/>
                  </a:lnTo>
                  <a:lnTo>
                    <a:pt x="0" y="3981"/>
                  </a:lnTo>
                  <a:lnTo>
                    <a:pt x="0" y="4224"/>
                  </a:lnTo>
                  <a:lnTo>
                    <a:pt x="0" y="4466"/>
                  </a:lnTo>
                  <a:lnTo>
                    <a:pt x="97" y="4709"/>
                  </a:lnTo>
                  <a:lnTo>
                    <a:pt x="194" y="4903"/>
                  </a:lnTo>
                  <a:lnTo>
                    <a:pt x="389" y="5097"/>
                  </a:lnTo>
                  <a:lnTo>
                    <a:pt x="583" y="5243"/>
                  </a:lnTo>
                  <a:lnTo>
                    <a:pt x="777" y="5389"/>
                  </a:lnTo>
                  <a:lnTo>
                    <a:pt x="1020" y="5437"/>
                  </a:lnTo>
                  <a:lnTo>
                    <a:pt x="1262" y="5486"/>
                  </a:lnTo>
                  <a:lnTo>
                    <a:pt x="1505" y="5437"/>
                  </a:lnTo>
                  <a:lnTo>
                    <a:pt x="1748" y="5389"/>
                  </a:lnTo>
                  <a:lnTo>
                    <a:pt x="1942" y="5243"/>
                  </a:lnTo>
                  <a:lnTo>
                    <a:pt x="2184" y="5097"/>
                  </a:lnTo>
                  <a:lnTo>
                    <a:pt x="5485" y="1797"/>
                  </a:lnTo>
                  <a:lnTo>
                    <a:pt x="4563" y="923"/>
                  </a:lnTo>
                  <a:lnTo>
                    <a:pt x="368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4" name="Google Shape;1284;p65"/>
            <p:cNvSpPr/>
            <p:nvPr/>
          </p:nvSpPr>
          <p:spPr>
            <a:xfrm>
              <a:off x="3189300" y="1467450"/>
              <a:ext cx="137150" cy="137150"/>
            </a:xfrm>
            <a:custGeom>
              <a:rect b="b" l="l" r="r" t="t"/>
              <a:pathLst>
                <a:path extrusionOk="0" fill="none" h="5486" w="5486">
                  <a:moveTo>
                    <a:pt x="3689" y="1"/>
                  </a:moveTo>
                  <a:lnTo>
                    <a:pt x="389" y="3301"/>
                  </a:lnTo>
                  <a:lnTo>
                    <a:pt x="389" y="3301"/>
                  </a:lnTo>
                  <a:lnTo>
                    <a:pt x="194" y="3496"/>
                  </a:lnTo>
                  <a:lnTo>
                    <a:pt x="97" y="3738"/>
                  </a:lnTo>
                  <a:lnTo>
                    <a:pt x="0" y="3981"/>
                  </a:lnTo>
                  <a:lnTo>
                    <a:pt x="0" y="4224"/>
                  </a:lnTo>
                  <a:lnTo>
                    <a:pt x="0" y="4466"/>
                  </a:lnTo>
                  <a:lnTo>
                    <a:pt x="97" y="4709"/>
                  </a:lnTo>
                  <a:lnTo>
                    <a:pt x="194" y="4903"/>
                  </a:lnTo>
                  <a:lnTo>
                    <a:pt x="389" y="5097"/>
                  </a:lnTo>
                  <a:lnTo>
                    <a:pt x="389" y="5097"/>
                  </a:lnTo>
                  <a:lnTo>
                    <a:pt x="583" y="5243"/>
                  </a:lnTo>
                  <a:lnTo>
                    <a:pt x="777" y="5389"/>
                  </a:lnTo>
                  <a:lnTo>
                    <a:pt x="1020" y="5437"/>
                  </a:lnTo>
                  <a:lnTo>
                    <a:pt x="1262" y="5486"/>
                  </a:lnTo>
                  <a:lnTo>
                    <a:pt x="1505" y="5437"/>
                  </a:lnTo>
                  <a:lnTo>
                    <a:pt x="1748" y="5389"/>
                  </a:lnTo>
                  <a:lnTo>
                    <a:pt x="1942" y="5243"/>
                  </a:lnTo>
                  <a:lnTo>
                    <a:pt x="2184" y="5097"/>
                  </a:lnTo>
                  <a:lnTo>
                    <a:pt x="5485" y="1797"/>
                  </a:lnTo>
                  <a:lnTo>
                    <a:pt x="5485" y="1797"/>
                  </a:lnTo>
                  <a:lnTo>
                    <a:pt x="4563" y="923"/>
                  </a:lnTo>
                  <a:lnTo>
                    <a:pt x="4563" y="923"/>
                  </a:lnTo>
                  <a:lnTo>
                    <a:pt x="3689" y="1"/>
                  </a:lnTo>
                  <a:lnTo>
                    <a:pt x="3689"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5" name="Google Shape;1285;p65"/>
            <p:cNvSpPr/>
            <p:nvPr/>
          </p:nvSpPr>
          <p:spPr>
            <a:xfrm>
              <a:off x="3281525" y="146745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6" name="Google Shape;1286;p65"/>
            <p:cNvSpPr/>
            <p:nvPr/>
          </p:nvSpPr>
          <p:spPr>
            <a:xfrm>
              <a:off x="3376175" y="1189575"/>
              <a:ext cx="228150" cy="228150"/>
            </a:xfrm>
            <a:custGeom>
              <a:rect b="b" l="l" r="r" t="t"/>
              <a:pathLst>
                <a:path extrusionOk="0" h="9126" w="9126">
                  <a:moveTo>
                    <a:pt x="4126" y="0"/>
                  </a:moveTo>
                  <a:lnTo>
                    <a:pt x="3641" y="97"/>
                  </a:lnTo>
                  <a:lnTo>
                    <a:pt x="3252" y="194"/>
                  </a:lnTo>
                  <a:lnTo>
                    <a:pt x="2816" y="340"/>
                  </a:lnTo>
                  <a:lnTo>
                    <a:pt x="2427" y="534"/>
                  </a:lnTo>
                  <a:lnTo>
                    <a:pt x="2039" y="777"/>
                  </a:lnTo>
                  <a:lnTo>
                    <a:pt x="1651" y="1020"/>
                  </a:lnTo>
                  <a:lnTo>
                    <a:pt x="1311" y="1311"/>
                  </a:lnTo>
                  <a:lnTo>
                    <a:pt x="1020" y="1651"/>
                  </a:lnTo>
                  <a:lnTo>
                    <a:pt x="777" y="2039"/>
                  </a:lnTo>
                  <a:lnTo>
                    <a:pt x="534" y="2427"/>
                  </a:lnTo>
                  <a:lnTo>
                    <a:pt x="340" y="2816"/>
                  </a:lnTo>
                  <a:lnTo>
                    <a:pt x="194" y="3204"/>
                  </a:lnTo>
                  <a:lnTo>
                    <a:pt x="97" y="3641"/>
                  </a:lnTo>
                  <a:lnTo>
                    <a:pt x="0" y="4126"/>
                  </a:lnTo>
                  <a:lnTo>
                    <a:pt x="0" y="4563"/>
                  </a:lnTo>
                  <a:lnTo>
                    <a:pt x="0" y="5000"/>
                  </a:lnTo>
                  <a:lnTo>
                    <a:pt x="97" y="5437"/>
                  </a:lnTo>
                  <a:lnTo>
                    <a:pt x="194" y="5874"/>
                  </a:lnTo>
                  <a:lnTo>
                    <a:pt x="340" y="6310"/>
                  </a:lnTo>
                  <a:lnTo>
                    <a:pt x="534" y="6699"/>
                  </a:lnTo>
                  <a:lnTo>
                    <a:pt x="777" y="7087"/>
                  </a:lnTo>
                  <a:lnTo>
                    <a:pt x="1020" y="7427"/>
                  </a:lnTo>
                  <a:lnTo>
                    <a:pt x="1311" y="7767"/>
                  </a:lnTo>
                  <a:lnTo>
                    <a:pt x="1651" y="8106"/>
                  </a:lnTo>
                  <a:lnTo>
                    <a:pt x="2039" y="8349"/>
                  </a:lnTo>
                  <a:lnTo>
                    <a:pt x="2427" y="8592"/>
                  </a:lnTo>
                  <a:lnTo>
                    <a:pt x="2816" y="8786"/>
                  </a:lnTo>
                  <a:lnTo>
                    <a:pt x="3252" y="8931"/>
                  </a:lnTo>
                  <a:lnTo>
                    <a:pt x="3641" y="9029"/>
                  </a:lnTo>
                  <a:lnTo>
                    <a:pt x="4126" y="9077"/>
                  </a:lnTo>
                  <a:lnTo>
                    <a:pt x="4563" y="9126"/>
                  </a:lnTo>
                  <a:lnTo>
                    <a:pt x="5000" y="9077"/>
                  </a:lnTo>
                  <a:lnTo>
                    <a:pt x="5437" y="9029"/>
                  </a:lnTo>
                  <a:lnTo>
                    <a:pt x="5873" y="8931"/>
                  </a:lnTo>
                  <a:lnTo>
                    <a:pt x="6310" y="8786"/>
                  </a:lnTo>
                  <a:lnTo>
                    <a:pt x="6699" y="8592"/>
                  </a:lnTo>
                  <a:lnTo>
                    <a:pt x="7087" y="8349"/>
                  </a:lnTo>
                  <a:lnTo>
                    <a:pt x="7427" y="8106"/>
                  </a:lnTo>
                  <a:lnTo>
                    <a:pt x="7767" y="7767"/>
                  </a:lnTo>
                  <a:lnTo>
                    <a:pt x="8106" y="7427"/>
                  </a:lnTo>
                  <a:lnTo>
                    <a:pt x="8349" y="7087"/>
                  </a:lnTo>
                  <a:lnTo>
                    <a:pt x="8592" y="6699"/>
                  </a:lnTo>
                  <a:lnTo>
                    <a:pt x="8786" y="6310"/>
                  </a:lnTo>
                  <a:lnTo>
                    <a:pt x="8931" y="5874"/>
                  </a:lnTo>
                  <a:lnTo>
                    <a:pt x="9029" y="5437"/>
                  </a:lnTo>
                  <a:lnTo>
                    <a:pt x="9077" y="5000"/>
                  </a:lnTo>
                  <a:lnTo>
                    <a:pt x="9126" y="4563"/>
                  </a:lnTo>
                  <a:lnTo>
                    <a:pt x="9077" y="4126"/>
                  </a:lnTo>
                  <a:lnTo>
                    <a:pt x="9029" y="3641"/>
                  </a:lnTo>
                  <a:lnTo>
                    <a:pt x="8931" y="3204"/>
                  </a:lnTo>
                  <a:lnTo>
                    <a:pt x="8786" y="2816"/>
                  </a:lnTo>
                  <a:lnTo>
                    <a:pt x="8592" y="2427"/>
                  </a:lnTo>
                  <a:lnTo>
                    <a:pt x="8349" y="2039"/>
                  </a:lnTo>
                  <a:lnTo>
                    <a:pt x="8106" y="1651"/>
                  </a:lnTo>
                  <a:lnTo>
                    <a:pt x="7767" y="1311"/>
                  </a:lnTo>
                  <a:lnTo>
                    <a:pt x="7427" y="1020"/>
                  </a:lnTo>
                  <a:lnTo>
                    <a:pt x="7087" y="777"/>
                  </a:lnTo>
                  <a:lnTo>
                    <a:pt x="6699" y="534"/>
                  </a:lnTo>
                  <a:lnTo>
                    <a:pt x="6310" y="340"/>
                  </a:lnTo>
                  <a:lnTo>
                    <a:pt x="5873" y="194"/>
                  </a:lnTo>
                  <a:lnTo>
                    <a:pt x="5437" y="97"/>
                  </a:lnTo>
                  <a:lnTo>
                    <a:pt x="500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7" name="Google Shape;1287;p65"/>
            <p:cNvSpPr/>
            <p:nvPr/>
          </p:nvSpPr>
          <p:spPr>
            <a:xfrm>
              <a:off x="3376175" y="1189575"/>
              <a:ext cx="228150" cy="228150"/>
            </a:xfrm>
            <a:custGeom>
              <a:rect b="b" l="l" r="r" t="t"/>
              <a:pathLst>
                <a:path extrusionOk="0" fill="none" h="9126" w="9126">
                  <a:moveTo>
                    <a:pt x="7767" y="1311"/>
                  </a:moveTo>
                  <a:lnTo>
                    <a:pt x="7767" y="1311"/>
                  </a:lnTo>
                  <a:lnTo>
                    <a:pt x="7427" y="1020"/>
                  </a:lnTo>
                  <a:lnTo>
                    <a:pt x="7087" y="777"/>
                  </a:lnTo>
                  <a:lnTo>
                    <a:pt x="6699" y="534"/>
                  </a:lnTo>
                  <a:lnTo>
                    <a:pt x="6310" y="340"/>
                  </a:lnTo>
                  <a:lnTo>
                    <a:pt x="5873" y="194"/>
                  </a:lnTo>
                  <a:lnTo>
                    <a:pt x="5437" y="97"/>
                  </a:lnTo>
                  <a:lnTo>
                    <a:pt x="5000" y="0"/>
                  </a:lnTo>
                  <a:lnTo>
                    <a:pt x="4563" y="0"/>
                  </a:lnTo>
                  <a:lnTo>
                    <a:pt x="4563" y="0"/>
                  </a:lnTo>
                  <a:lnTo>
                    <a:pt x="4126" y="0"/>
                  </a:lnTo>
                  <a:lnTo>
                    <a:pt x="3641" y="97"/>
                  </a:lnTo>
                  <a:lnTo>
                    <a:pt x="3252" y="194"/>
                  </a:lnTo>
                  <a:lnTo>
                    <a:pt x="2816" y="340"/>
                  </a:lnTo>
                  <a:lnTo>
                    <a:pt x="2427" y="534"/>
                  </a:lnTo>
                  <a:lnTo>
                    <a:pt x="2039" y="777"/>
                  </a:lnTo>
                  <a:lnTo>
                    <a:pt x="1651" y="1020"/>
                  </a:lnTo>
                  <a:lnTo>
                    <a:pt x="1311" y="1311"/>
                  </a:lnTo>
                  <a:lnTo>
                    <a:pt x="1311" y="1311"/>
                  </a:lnTo>
                  <a:lnTo>
                    <a:pt x="1020" y="1651"/>
                  </a:lnTo>
                  <a:lnTo>
                    <a:pt x="777" y="2039"/>
                  </a:lnTo>
                  <a:lnTo>
                    <a:pt x="534" y="2427"/>
                  </a:lnTo>
                  <a:lnTo>
                    <a:pt x="340" y="2816"/>
                  </a:lnTo>
                  <a:lnTo>
                    <a:pt x="194" y="3204"/>
                  </a:lnTo>
                  <a:lnTo>
                    <a:pt x="97" y="3641"/>
                  </a:lnTo>
                  <a:lnTo>
                    <a:pt x="0" y="4126"/>
                  </a:lnTo>
                  <a:lnTo>
                    <a:pt x="0" y="4563"/>
                  </a:lnTo>
                  <a:lnTo>
                    <a:pt x="0" y="4563"/>
                  </a:lnTo>
                  <a:lnTo>
                    <a:pt x="0" y="5000"/>
                  </a:lnTo>
                  <a:lnTo>
                    <a:pt x="97" y="5437"/>
                  </a:lnTo>
                  <a:lnTo>
                    <a:pt x="194" y="5874"/>
                  </a:lnTo>
                  <a:lnTo>
                    <a:pt x="340" y="6310"/>
                  </a:lnTo>
                  <a:lnTo>
                    <a:pt x="534" y="6699"/>
                  </a:lnTo>
                  <a:lnTo>
                    <a:pt x="777" y="7087"/>
                  </a:lnTo>
                  <a:lnTo>
                    <a:pt x="1020" y="7427"/>
                  </a:lnTo>
                  <a:lnTo>
                    <a:pt x="1311" y="7767"/>
                  </a:lnTo>
                  <a:lnTo>
                    <a:pt x="1311" y="7767"/>
                  </a:lnTo>
                  <a:lnTo>
                    <a:pt x="1651" y="8106"/>
                  </a:lnTo>
                  <a:lnTo>
                    <a:pt x="2039" y="8349"/>
                  </a:lnTo>
                  <a:lnTo>
                    <a:pt x="2427" y="8592"/>
                  </a:lnTo>
                  <a:lnTo>
                    <a:pt x="2816" y="8786"/>
                  </a:lnTo>
                  <a:lnTo>
                    <a:pt x="3252" y="8931"/>
                  </a:lnTo>
                  <a:lnTo>
                    <a:pt x="3641" y="9029"/>
                  </a:lnTo>
                  <a:lnTo>
                    <a:pt x="4126" y="9077"/>
                  </a:lnTo>
                  <a:lnTo>
                    <a:pt x="4563" y="9126"/>
                  </a:lnTo>
                  <a:lnTo>
                    <a:pt x="4563" y="9126"/>
                  </a:lnTo>
                  <a:lnTo>
                    <a:pt x="5000" y="9077"/>
                  </a:lnTo>
                  <a:lnTo>
                    <a:pt x="5437" y="9029"/>
                  </a:lnTo>
                  <a:lnTo>
                    <a:pt x="5873" y="8931"/>
                  </a:lnTo>
                  <a:lnTo>
                    <a:pt x="6310" y="8786"/>
                  </a:lnTo>
                  <a:lnTo>
                    <a:pt x="6699" y="8592"/>
                  </a:lnTo>
                  <a:lnTo>
                    <a:pt x="7087" y="8349"/>
                  </a:lnTo>
                  <a:lnTo>
                    <a:pt x="7427" y="8106"/>
                  </a:lnTo>
                  <a:lnTo>
                    <a:pt x="7767" y="7767"/>
                  </a:lnTo>
                  <a:lnTo>
                    <a:pt x="7767" y="7767"/>
                  </a:lnTo>
                  <a:lnTo>
                    <a:pt x="8106" y="7427"/>
                  </a:lnTo>
                  <a:lnTo>
                    <a:pt x="8349" y="7087"/>
                  </a:lnTo>
                  <a:lnTo>
                    <a:pt x="8592" y="6699"/>
                  </a:lnTo>
                  <a:lnTo>
                    <a:pt x="8786" y="6310"/>
                  </a:lnTo>
                  <a:lnTo>
                    <a:pt x="8931" y="5874"/>
                  </a:lnTo>
                  <a:lnTo>
                    <a:pt x="9029" y="5437"/>
                  </a:lnTo>
                  <a:lnTo>
                    <a:pt x="9077" y="5000"/>
                  </a:lnTo>
                  <a:lnTo>
                    <a:pt x="9126" y="4563"/>
                  </a:lnTo>
                  <a:lnTo>
                    <a:pt x="9126" y="4563"/>
                  </a:lnTo>
                  <a:lnTo>
                    <a:pt x="9077" y="4126"/>
                  </a:lnTo>
                  <a:lnTo>
                    <a:pt x="9029" y="3641"/>
                  </a:lnTo>
                  <a:lnTo>
                    <a:pt x="8931" y="3204"/>
                  </a:lnTo>
                  <a:lnTo>
                    <a:pt x="8786" y="2816"/>
                  </a:lnTo>
                  <a:lnTo>
                    <a:pt x="8592" y="2427"/>
                  </a:lnTo>
                  <a:lnTo>
                    <a:pt x="8349" y="2039"/>
                  </a:lnTo>
                  <a:lnTo>
                    <a:pt x="8106" y="1651"/>
                  </a:lnTo>
                  <a:lnTo>
                    <a:pt x="7767" y="1311"/>
                  </a:lnTo>
                  <a:lnTo>
                    <a:pt x="7767" y="131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8" name="Google Shape;1288;p65"/>
            <p:cNvSpPr/>
            <p:nvPr/>
          </p:nvSpPr>
          <p:spPr>
            <a:xfrm>
              <a:off x="3570325" y="12223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9" name="Google Shape;1289;p65"/>
            <p:cNvSpPr/>
            <p:nvPr/>
          </p:nvSpPr>
          <p:spPr>
            <a:xfrm>
              <a:off x="3287575" y="1101000"/>
              <a:ext cx="405325" cy="405300"/>
            </a:xfrm>
            <a:custGeom>
              <a:rect b="b" l="l" r="r" t="t"/>
              <a:pathLst>
                <a:path extrusionOk="0" h="16212" w="16213">
                  <a:moveTo>
                    <a:pt x="8689" y="2378"/>
                  </a:moveTo>
                  <a:lnTo>
                    <a:pt x="9223" y="2475"/>
                  </a:lnTo>
                  <a:lnTo>
                    <a:pt x="9757" y="2621"/>
                  </a:lnTo>
                  <a:lnTo>
                    <a:pt x="10291" y="2767"/>
                  </a:lnTo>
                  <a:lnTo>
                    <a:pt x="10825" y="3009"/>
                  </a:lnTo>
                  <a:lnTo>
                    <a:pt x="11311" y="3301"/>
                  </a:lnTo>
                  <a:lnTo>
                    <a:pt x="11747" y="3640"/>
                  </a:lnTo>
                  <a:lnTo>
                    <a:pt x="12184" y="4029"/>
                  </a:lnTo>
                  <a:lnTo>
                    <a:pt x="12524" y="4466"/>
                  </a:lnTo>
                  <a:lnTo>
                    <a:pt x="12864" y="4902"/>
                  </a:lnTo>
                  <a:lnTo>
                    <a:pt x="13155" y="5388"/>
                  </a:lnTo>
                  <a:lnTo>
                    <a:pt x="13398" y="5922"/>
                  </a:lnTo>
                  <a:lnTo>
                    <a:pt x="13592" y="6407"/>
                  </a:lnTo>
                  <a:lnTo>
                    <a:pt x="13737" y="6990"/>
                  </a:lnTo>
                  <a:lnTo>
                    <a:pt x="13835" y="7524"/>
                  </a:lnTo>
                  <a:lnTo>
                    <a:pt x="13835" y="8106"/>
                  </a:lnTo>
                  <a:lnTo>
                    <a:pt x="13835" y="8688"/>
                  </a:lnTo>
                  <a:lnTo>
                    <a:pt x="13737" y="9222"/>
                  </a:lnTo>
                  <a:lnTo>
                    <a:pt x="13592" y="9756"/>
                  </a:lnTo>
                  <a:lnTo>
                    <a:pt x="13398" y="10290"/>
                  </a:lnTo>
                  <a:lnTo>
                    <a:pt x="13155" y="10824"/>
                  </a:lnTo>
                  <a:lnTo>
                    <a:pt x="12864" y="11261"/>
                  </a:lnTo>
                  <a:lnTo>
                    <a:pt x="12524" y="11746"/>
                  </a:lnTo>
                  <a:lnTo>
                    <a:pt x="12184" y="12135"/>
                  </a:lnTo>
                  <a:lnTo>
                    <a:pt x="11747" y="12523"/>
                  </a:lnTo>
                  <a:lnTo>
                    <a:pt x="11311" y="12863"/>
                  </a:lnTo>
                  <a:lnTo>
                    <a:pt x="10825" y="13154"/>
                  </a:lnTo>
                  <a:lnTo>
                    <a:pt x="10291" y="13397"/>
                  </a:lnTo>
                  <a:lnTo>
                    <a:pt x="9757" y="13591"/>
                  </a:lnTo>
                  <a:lnTo>
                    <a:pt x="9223" y="13736"/>
                  </a:lnTo>
                  <a:lnTo>
                    <a:pt x="8689" y="13834"/>
                  </a:lnTo>
                  <a:lnTo>
                    <a:pt x="7524" y="13834"/>
                  </a:lnTo>
                  <a:lnTo>
                    <a:pt x="6991" y="13736"/>
                  </a:lnTo>
                  <a:lnTo>
                    <a:pt x="6408" y="13591"/>
                  </a:lnTo>
                  <a:lnTo>
                    <a:pt x="5923" y="13397"/>
                  </a:lnTo>
                  <a:lnTo>
                    <a:pt x="5389" y="13154"/>
                  </a:lnTo>
                  <a:lnTo>
                    <a:pt x="4903" y="12863"/>
                  </a:lnTo>
                  <a:lnTo>
                    <a:pt x="4467" y="12523"/>
                  </a:lnTo>
                  <a:lnTo>
                    <a:pt x="4030" y="12135"/>
                  </a:lnTo>
                  <a:lnTo>
                    <a:pt x="3641" y="11746"/>
                  </a:lnTo>
                  <a:lnTo>
                    <a:pt x="3302" y="11261"/>
                  </a:lnTo>
                  <a:lnTo>
                    <a:pt x="3059" y="10824"/>
                  </a:lnTo>
                  <a:lnTo>
                    <a:pt x="2816" y="10290"/>
                  </a:lnTo>
                  <a:lnTo>
                    <a:pt x="2622" y="9756"/>
                  </a:lnTo>
                  <a:lnTo>
                    <a:pt x="2476" y="9222"/>
                  </a:lnTo>
                  <a:lnTo>
                    <a:pt x="2379" y="8688"/>
                  </a:lnTo>
                  <a:lnTo>
                    <a:pt x="2379" y="8106"/>
                  </a:lnTo>
                  <a:lnTo>
                    <a:pt x="2379" y="7524"/>
                  </a:lnTo>
                  <a:lnTo>
                    <a:pt x="2476" y="6990"/>
                  </a:lnTo>
                  <a:lnTo>
                    <a:pt x="2622" y="6407"/>
                  </a:lnTo>
                  <a:lnTo>
                    <a:pt x="2816" y="5922"/>
                  </a:lnTo>
                  <a:lnTo>
                    <a:pt x="3059" y="5388"/>
                  </a:lnTo>
                  <a:lnTo>
                    <a:pt x="3302" y="4902"/>
                  </a:lnTo>
                  <a:lnTo>
                    <a:pt x="3641" y="4466"/>
                  </a:lnTo>
                  <a:lnTo>
                    <a:pt x="4030" y="4029"/>
                  </a:lnTo>
                  <a:lnTo>
                    <a:pt x="4467" y="3640"/>
                  </a:lnTo>
                  <a:lnTo>
                    <a:pt x="4903" y="3301"/>
                  </a:lnTo>
                  <a:lnTo>
                    <a:pt x="5389" y="3009"/>
                  </a:lnTo>
                  <a:lnTo>
                    <a:pt x="5923" y="2767"/>
                  </a:lnTo>
                  <a:lnTo>
                    <a:pt x="6408" y="2621"/>
                  </a:lnTo>
                  <a:lnTo>
                    <a:pt x="6991" y="2475"/>
                  </a:lnTo>
                  <a:lnTo>
                    <a:pt x="7524" y="2378"/>
                  </a:lnTo>
                  <a:close/>
                  <a:moveTo>
                    <a:pt x="8107" y="0"/>
                  </a:moveTo>
                  <a:lnTo>
                    <a:pt x="7330" y="49"/>
                  </a:lnTo>
                  <a:lnTo>
                    <a:pt x="6554" y="146"/>
                  </a:lnTo>
                  <a:lnTo>
                    <a:pt x="5777" y="340"/>
                  </a:lnTo>
                  <a:lnTo>
                    <a:pt x="5049" y="582"/>
                  </a:lnTo>
                  <a:lnTo>
                    <a:pt x="4321" y="922"/>
                  </a:lnTo>
                  <a:lnTo>
                    <a:pt x="3641" y="1311"/>
                  </a:lnTo>
                  <a:lnTo>
                    <a:pt x="3010" y="1796"/>
                  </a:lnTo>
                  <a:lnTo>
                    <a:pt x="2379" y="2378"/>
                  </a:lnTo>
                  <a:lnTo>
                    <a:pt x="1942" y="2864"/>
                  </a:lnTo>
                  <a:lnTo>
                    <a:pt x="1506" y="3398"/>
                  </a:lnTo>
                  <a:lnTo>
                    <a:pt x="1166" y="3932"/>
                  </a:lnTo>
                  <a:lnTo>
                    <a:pt x="875" y="4466"/>
                  </a:lnTo>
                  <a:lnTo>
                    <a:pt x="583" y="5048"/>
                  </a:lnTo>
                  <a:lnTo>
                    <a:pt x="389" y="5679"/>
                  </a:lnTo>
                  <a:lnTo>
                    <a:pt x="195" y="6262"/>
                  </a:lnTo>
                  <a:lnTo>
                    <a:pt x="98" y="6893"/>
                  </a:lnTo>
                  <a:lnTo>
                    <a:pt x="49" y="7524"/>
                  </a:lnTo>
                  <a:lnTo>
                    <a:pt x="1" y="8155"/>
                  </a:lnTo>
                  <a:lnTo>
                    <a:pt x="49" y="8786"/>
                  </a:lnTo>
                  <a:lnTo>
                    <a:pt x="98" y="9417"/>
                  </a:lnTo>
                  <a:lnTo>
                    <a:pt x="244" y="9999"/>
                  </a:lnTo>
                  <a:lnTo>
                    <a:pt x="389" y="10630"/>
                  </a:lnTo>
                  <a:lnTo>
                    <a:pt x="632" y="11212"/>
                  </a:lnTo>
                  <a:lnTo>
                    <a:pt x="875" y="11795"/>
                  </a:lnTo>
                  <a:lnTo>
                    <a:pt x="341" y="13494"/>
                  </a:lnTo>
                  <a:lnTo>
                    <a:pt x="875" y="14125"/>
                  </a:lnTo>
                  <a:lnTo>
                    <a:pt x="1457" y="14756"/>
                  </a:lnTo>
                  <a:lnTo>
                    <a:pt x="2040" y="15338"/>
                  </a:lnTo>
                  <a:lnTo>
                    <a:pt x="2719" y="15872"/>
                  </a:lnTo>
                  <a:lnTo>
                    <a:pt x="4418" y="15290"/>
                  </a:lnTo>
                  <a:lnTo>
                    <a:pt x="4855" y="15532"/>
                  </a:lnTo>
                  <a:lnTo>
                    <a:pt x="5292" y="15678"/>
                  </a:lnTo>
                  <a:lnTo>
                    <a:pt x="6214" y="15969"/>
                  </a:lnTo>
                  <a:lnTo>
                    <a:pt x="7136" y="16163"/>
                  </a:lnTo>
                  <a:lnTo>
                    <a:pt x="8107" y="16212"/>
                  </a:lnTo>
                  <a:lnTo>
                    <a:pt x="8884" y="16163"/>
                  </a:lnTo>
                  <a:lnTo>
                    <a:pt x="9660" y="16066"/>
                  </a:lnTo>
                  <a:lnTo>
                    <a:pt x="10388" y="15872"/>
                  </a:lnTo>
                  <a:lnTo>
                    <a:pt x="11165" y="15581"/>
                  </a:lnTo>
                  <a:lnTo>
                    <a:pt x="11893" y="15290"/>
                  </a:lnTo>
                  <a:lnTo>
                    <a:pt x="12573" y="14853"/>
                  </a:lnTo>
                  <a:lnTo>
                    <a:pt x="13204" y="14368"/>
                  </a:lnTo>
                  <a:lnTo>
                    <a:pt x="13835" y="13834"/>
                  </a:lnTo>
                  <a:lnTo>
                    <a:pt x="14368" y="13203"/>
                  </a:lnTo>
                  <a:lnTo>
                    <a:pt x="14854" y="12572"/>
                  </a:lnTo>
                  <a:lnTo>
                    <a:pt x="15291" y="11843"/>
                  </a:lnTo>
                  <a:lnTo>
                    <a:pt x="15631" y="11164"/>
                  </a:lnTo>
                  <a:lnTo>
                    <a:pt x="15873" y="10387"/>
                  </a:lnTo>
                  <a:lnTo>
                    <a:pt x="16067" y="9659"/>
                  </a:lnTo>
                  <a:lnTo>
                    <a:pt x="16164" y="8883"/>
                  </a:lnTo>
                  <a:lnTo>
                    <a:pt x="16213" y="8106"/>
                  </a:lnTo>
                  <a:lnTo>
                    <a:pt x="16164" y="7329"/>
                  </a:lnTo>
                  <a:lnTo>
                    <a:pt x="16067" y="6553"/>
                  </a:lnTo>
                  <a:lnTo>
                    <a:pt x="15873" y="5776"/>
                  </a:lnTo>
                  <a:lnTo>
                    <a:pt x="15631" y="5048"/>
                  </a:lnTo>
                  <a:lnTo>
                    <a:pt x="15291" y="4320"/>
                  </a:lnTo>
                  <a:lnTo>
                    <a:pt x="14854" y="3640"/>
                  </a:lnTo>
                  <a:lnTo>
                    <a:pt x="14368" y="2961"/>
                  </a:lnTo>
                  <a:lnTo>
                    <a:pt x="13835" y="2378"/>
                  </a:lnTo>
                  <a:lnTo>
                    <a:pt x="13204" y="1796"/>
                  </a:lnTo>
                  <a:lnTo>
                    <a:pt x="12573" y="1311"/>
                  </a:lnTo>
                  <a:lnTo>
                    <a:pt x="11893" y="922"/>
                  </a:lnTo>
                  <a:lnTo>
                    <a:pt x="11165" y="582"/>
                  </a:lnTo>
                  <a:lnTo>
                    <a:pt x="10388" y="340"/>
                  </a:lnTo>
                  <a:lnTo>
                    <a:pt x="9660" y="146"/>
                  </a:lnTo>
                  <a:lnTo>
                    <a:pt x="8884" y="49"/>
                  </a:lnTo>
                  <a:lnTo>
                    <a:pt x="810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0" name="Google Shape;1290;p65"/>
            <p:cNvSpPr/>
            <p:nvPr/>
          </p:nvSpPr>
          <p:spPr>
            <a:xfrm>
              <a:off x="3287575" y="1101000"/>
              <a:ext cx="405325" cy="405300"/>
            </a:xfrm>
            <a:custGeom>
              <a:rect b="b" l="l" r="r" t="t"/>
              <a:pathLst>
                <a:path extrusionOk="0" fill="none" h="16212" w="16213">
                  <a:moveTo>
                    <a:pt x="13835" y="2378"/>
                  </a:moveTo>
                  <a:lnTo>
                    <a:pt x="13835" y="2378"/>
                  </a:lnTo>
                  <a:lnTo>
                    <a:pt x="13204" y="1796"/>
                  </a:lnTo>
                  <a:lnTo>
                    <a:pt x="12573" y="1311"/>
                  </a:lnTo>
                  <a:lnTo>
                    <a:pt x="11893" y="922"/>
                  </a:lnTo>
                  <a:lnTo>
                    <a:pt x="11165" y="582"/>
                  </a:lnTo>
                  <a:lnTo>
                    <a:pt x="10388" y="340"/>
                  </a:lnTo>
                  <a:lnTo>
                    <a:pt x="9660" y="146"/>
                  </a:lnTo>
                  <a:lnTo>
                    <a:pt x="8884" y="49"/>
                  </a:lnTo>
                  <a:lnTo>
                    <a:pt x="8107" y="0"/>
                  </a:lnTo>
                  <a:lnTo>
                    <a:pt x="7330" y="49"/>
                  </a:lnTo>
                  <a:lnTo>
                    <a:pt x="6554" y="146"/>
                  </a:lnTo>
                  <a:lnTo>
                    <a:pt x="5777" y="340"/>
                  </a:lnTo>
                  <a:lnTo>
                    <a:pt x="5049" y="582"/>
                  </a:lnTo>
                  <a:lnTo>
                    <a:pt x="4321" y="922"/>
                  </a:lnTo>
                  <a:lnTo>
                    <a:pt x="3641" y="1311"/>
                  </a:lnTo>
                  <a:lnTo>
                    <a:pt x="3010" y="1796"/>
                  </a:lnTo>
                  <a:lnTo>
                    <a:pt x="2379" y="2378"/>
                  </a:lnTo>
                  <a:lnTo>
                    <a:pt x="2379" y="2378"/>
                  </a:lnTo>
                  <a:lnTo>
                    <a:pt x="1942" y="2864"/>
                  </a:lnTo>
                  <a:lnTo>
                    <a:pt x="1506" y="3398"/>
                  </a:lnTo>
                  <a:lnTo>
                    <a:pt x="1166" y="3932"/>
                  </a:lnTo>
                  <a:lnTo>
                    <a:pt x="875" y="4466"/>
                  </a:lnTo>
                  <a:lnTo>
                    <a:pt x="583" y="5048"/>
                  </a:lnTo>
                  <a:lnTo>
                    <a:pt x="389" y="5679"/>
                  </a:lnTo>
                  <a:lnTo>
                    <a:pt x="195" y="6262"/>
                  </a:lnTo>
                  <a:lnTo>
                    <a:pt x="98" y="6893"/>
                  </a:lnTo>
                  <a:lnTo>
                    <a:pt x="49" y="7524"/>
                  </a:lnTo>
                  <a:lnTo>
                    <a:pt x="1" y="8155"/>
                  </a:lnTo>
                  <a:lnTo>
                    <a:pt x="49" y="8786"/>
                  </a:lnTo>
                  <a:lnTo>
                    <a:pt x="98" y="9417"/>
                  </a:lnTo>
                  <a:lnTo>
                    <a:pt x="244" y="9999"/>
                  </a:lnTo>
                  <a:lnTo>
                    <a:pt x="389" y="10630"/>
                  </a:lnTo>
                  <a:lnTo>
                    <a:pt x="632" y="11212"/>
                  </a:lnTo>
                  <a:lnTo>
                    <a:pt x="875" y="11795"/>
                  </a:lnTo>
                  <a:lnTo>
                    <a:pt x="341" y="13494"/>
                  </a:lnTo>
                  <a:lnTo>
                    <a:pt x="341" y="13494"/>
                  </a:lnTo>
                  <a:lnTo>
                    <a:pt x="875" y="14125"/>
                  </a:lnTo>
                  <a:lnTo>
                    <a:pt x="1457" y="14756"/>
                  </a:lnTo>
                  <a:lnTo>
                    <a:pt x="1457" y="14756"/>
                  </a:lnTo>
                  <a:lnTo>
                    <a:pt x="2040" y="15338"/>
                  </a:lnTo>
                  <a:lnTo>
                    <a:pt x="2719" y="15872"/>
                  </a:lnTo>
                  <a:lnTo>
                    <a:pt x="4418" y="15290"/>
                  </a:lnTo>
                  <a:lnTo>
                    <a:pt x="4418" y="15290"/>
                  </a:lnTo>
                  <a:lnTo>
                    <a:pt x="4855" y="15532"/>
                  </a:lnTo>
                  <a:lnTo>
                    <a:pt x="5292" y="15678"/>
                  </a:lnTo>
                  <a:lnTo>
                    <a:pt x="6214" y="15969"/>
                  </a:lnTo>
                  <a:lnTo>
                    <a:pt x="7136" y="16163"/>
                  </a:lnTo>
                  <a:lnTo>
                    <a:pt x="8107" y="16212"/>
                  </a:lnTo>
                  <a:lnTo>
                    <a:pt x="8107" y="16212"/>
                  </a:lnTo>
                  <a:lnTo>
                    <a:pt x="8884" y="16163"/>
                  </a:lnTo>
                  <a:lnTo>
                    <a:pt x="9660" y="16066"/>
                  </a:lnTo>
                  <a:lnTo>
                    <a:pt x="10388" y="15872"/>
                  </a:lnTo>
                  <a:lnTo>
                    <a:pt x="11165" y="15581"/>
                  </a:lnTo>
                  <a:lnTo>
                    <a:pt x="11893" y="15290"/>
                  </a:lnTo>
                  <a:lnTo>
                    <a:pt x="12573" y="14853"/>
                  </a:lnTo>
                  <a:lnTo>
                    <a:pt x="13204" y="14368"/>
                  </a:lnTo>
                  <a:lnTo>
                    <a:pt x="13835" y="13834"/>
                  </a:lnTo>
                  <a:lnTo>
                    <a:pt x="13835" y="13834"/>
                  </a:lnTo>
                  <a:lnTo>
                    <a:pt x="14368" y="13203"/>
                  </a:lnTo>
                  <a:lnTo>
                    <a:pt x="14854" y="12572"/>
                  </a:lnTo>
                  <a:lnTo>
                    <a:pt x="15291" y="11843"/>
                  </a:lnTo>
                  <a:lnTo>
                    <a:pt x="15631" y="11164"/>
                  </a:lnTo>
                  <a:lnTo>
                    <a:pt x="15873" y="10387"/>
                  </a:lnTo>
                  <a:lnTo>
                    <a:pt x="16067" y="9659"/>
                  </a:lnTo>
                  <a:lnTo>
                    <a:pt x="16164" y="8883"/>
                  </a:lnTo>
                  <a:lnTo>
                    <a:pt x="16213" y="8106"/>
                  </a:lnTo>
                  <a:lnTo>
                    <a:pt x="16164" y="7329"/>
                  </a:lnTo>
                  <a:lnTo>
                    <a:pt x="16067" y="6553"/>
                  </a:lnTo>
                  <a:lnTo>
                    <a:pt x="15873" y="5776"/>
                  </a:lnTo>
                  <a:lnTo>
                    <a:pt x="15631" y="5048"/>
                  </a:lnTo>
                  <a:lnTo>
                    <a:pt x="15291" y="4320"/>
                  </a:lnTo>
                  <a:lnTo>
                    <a:pt x="14854" y="3640"/>
                  </a:lnTo>
                  <a:lnTo>
                    <a:pt x="14368" y="2961"/>
                  </a:lnTo>
                  <a:lnTo>
                    <a:pt x="13835" y="2378"/>
                  </a:lnTo>
                  <a:lnTo>
                    <a:pt x="13835" y="237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1" name="Google Shape;1291;p65"/>
            <p:cNvSpPr/>
            <p:nvPr/>
          </p:nvSpPr>
          <p:spPr>
            <a:xfrm>
              <a:off x="3347050" y="1160450"/>
              <a:ext cx="286400" cy="286400"/>
            </a:xfrm>
            <a:custGeom>
              <a:rect b="b" l="l" r="r" t="t"/>
              <a:pathLst>
                <a:path extrusionOk="0" fill="none" h="11456" w="11456">
                  <a:moveTo>
                    <a:pt x="5728" y="11456"/>
                  </a:moveTo>
                  <a:lnTo>
                    <a:pt x="5728" y="11456"/>
                  </a:lnTo>
                  <a:lnTo>
                    <a:pt x="5145" y="11456"/>
                  </a:lnTo>
                  <a:lnTo>
                    <a:pt x="4612" y="11358"/>
                  </a:lnTo>
                  <a:lnTo>
                    <a:pt x="4029" y="11213"/>
                  </a:lnTo>
                  <a:lnTo>
                    <a:pt x="3544" y="11019"/>
                  </a:lnTo>
                  <a:lnTo>
                    <a:pt x="3010" y="10776"/>
                  </a:lnTo>
                  <a:lnTo>
                    <a:pt x="2524" y="10485"/>
                  </a:lnTo>
                  <a:lnTo>
                    <a:pt x="2088" y="10145"/>
                  </a:lnTo>
                  <a:lnTo>
                    <a:pt x="1651" y="9757"/>
                  </a:lnTo>
                  <a:lnTo>
                    <a:pt x="1651" y="9757"/>
                  </a:lnTo>
                  <a:lnTo>
                    <a:pt x="1262" y="9368"/>
                  </a:lnTo>
                  <a:lnTo>
                    <a:pt x="923" y="8883"/>
                  </a:lnTo>
                  <a:lnTo>
                    <a:pt x="680" y="8446"/>
                  </a:lnTo>
                  <a:lnTo>
                    <a:pt x="437" y="7912"/>
                  </a:lnTo>
                  <a:lnTo>
                    <a:pt x="243" y="7378"/>
                  </a:lnTo>
                  <a:lnTo>
                    <a:pt x="97" y="6844"/>
                  </a:lnTo>
                  <a:lnTo>
                    <a:pt x="0" y="6310"/>
                  </a:lnTo>
                  <a:lnTo>
                    <a:pt x="0" y="5728"/>
                  </a:lnTo>
                  <a:lnTo>
                    <a:pt x="0" y="5728"/>
                  </a:lnTo>
                  <a:lnTo>
                    <a:pt x="0" y="5146"/>
                  </a:lnTo>
                  <a:lnTo>
                    <a:pt x="97" y="4612"/>
                  </a:lnTo>
                  <a:lnTo>
                    <a:pt x="243" y="4029"/>
                  </a:lnTo>
                  <a:lnTo>
                    <a:pt x="437" y="3544"/>
                  </a:lnTo>
                  <a:lnTo>
                    <a:pt x="680" y="3010"/>
                  </a:lnTo>
                  <a:lnTo>
                    <a:pt x="923" y="2524"/>
                  </a:lnTo>
                  <a:lnTo>
                    <a:pt x="1262" y="2088"/>
                  </a:lnTo>
                  <a:lnTo>
                    <a:pt x="1651" y="1651"/>
                  </a:lnTo>
                  <a:lnTo>
                    <a:pt x="1651" y="1651"/>
                  </a:lnTo>
                  <a:lnTo>
                    <a:pt x="2088" y="1262"/>
                  </a:lnTo>
                  <a:lnTo>
                    <a:pt x="2524" y="923"/>
                  </a:lnTo>
                  <a:lnTo>
                    <a:pt x="3010" y="631"/>
                  </a:lnTo>
                  <a:lnTo>
                    <a:pt x="3544" y="389"/>
                  </a:lnTo>
                  <a:lnTo>
                    <a:pt x="4029" y="243"/>
                  </a:lnTo>
                  <a:lnTo>
                    <a:pt x="4612" y="97"/>
                  </a:lnTo>
                  <a:lnTo>
                    <a:pt x="5145" y="0"/>
                  </a:lnTo>
                  <a:lnTo>
                    <a:pt x="5728" y="0"/>
                  </a:lnTo>
                  <a:lnTo>
                    <a:pt x="5728" y="0"/>
                  </a:lnTo>
                  <a:lnTo>
                    <a:pt x="6310" y="0"/>
                  </a:lnTo>
                  <a:lnTo>
                    <a:pt x="6844" y="97"/>
                  </a:lnTo>
                  <a:lnTo>
                    <a:pt x="7378" y="243"/>
                  </a:lnTo>
                  <a:lnTo>
                    <a:pt x="7912" y="389"/>
                  </a:lnTo>
                  <a:lnTo>
                    <a:pt x="8446" y="631"/>
                  </a:lnTo>
                  <a:lnTo>
                    <a:pt x="8932" y="923"/>
                  </a:lnTo>
                  <a:lnTo>
                    <a:pt x="9368" y="1262"/>
                  </a:lnTo>
                  <a:lnTo>
                    <a:pt x="9805" y="1651"/>
                  </a:lnTo>
                  <a:lnTo>
                    <a:pt x="9805" y="1651"/>
                  </a:lnTo>
                  <a:lnTo>
                    <a:pt x="10145" y="2088"/>
                  </a:lnTo>
                  <a:lnTo>
                    <a:pt x="10485" y="2524"/>
                  </a:lnTo>
                  <a:lnTo>
                    <a:pt x="10776" y="3010"/>
                  </a:lnTo>
                  <a:lnTo>
                    <a:pt x="11019" y="3544"/>
                  </a:lnTo>
                  <a:lnTo>
                    <a:pt x="11213" y="4029"/>
                  </a:lnTo>
                  <a:lnTo>
                    <a:pt x="11358" y="4612"/>
                  </a:lnTo>
                  <a:lnTo>
                    <a:pt x="11456" y="5146"/>
                  </a:lnTo>
                  <a:lnTo>
                    <a:pt x="11456" y="5728"/>
                  </a:lnTo>
                  <a:lnTo>
                    <a:pt x="11456" y="5728"/>
                  </a:lnTo>
                  <a:lnTo>
                    <a:pt x="11456" y="6310"/>
                  </a:lnTo>
                  <a:lnTo>
                    <a:pt x="11358" y="6844"/>
                  </a:lnTo>
                  <a:lnTo>
                    <a:pt x="11213" y="7378"/>
                  </a:lnTo>
                  <a:lnTo>
                    <a:pt x="11019" y="7912"/>
                  </a:lnTo>
                  <a:lnTo>
                    <a:pt x="10776" y="8446"/>
                  </a:lnTo>
                  <a:lnTo>
                    <a:pt x="10485" y="8883"/>
                  </a:lnTo>
                  <a:lnTo>
                    <a:pt x="10145" y="9368"/>
                  </a:lnTo>
                  <a:lnTo>
                    <a:pt x="9805" y="9757"/>
                  </a:lnTo>
                  <a:lnTo>
                    <a:pt x="9805" y="9757"/>
                  </a:lnTo>
                  <a:lnTo>
                    <a:pt x="9368" y="10145"/>
                  </a:lnTo>
                  <a:lnTo>
                    <a:pt x="8932" y="10485"/>
                  </a:lnTo>
                  <a:lnTo>
                    <a:pt x="8446" y="10776"/>
                  </a:lnTo>
                  <a:lnTo>
                    <a:pt x="7912" y="11019"/>
                  </a:lnTo>
                  <a:lnTo>
                    <a:pt x="7378" y="11213"/>
                  </a:lnTo>
                  <a:lnTo>
                    <a:pt x="6844" y="11358"/>
                  </a:lnTo>
                  <a:lnTo>
                    <a:pt x="6310" y="11456"/>
                  </a:lnTo>
                  <a:lnTo>
                    <a:pt x="5728" y="11456"/>
                  </a:lnTo>
                  <a:lnTo>
                    <a:pt x="5728" y="1145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2" name="Google Shape;1292;p65"/>
            <p:cNvSpPr/>
            <p:nvPr/>
          </p:nvSpPr>
          <p:spPr>
            <a:xfrm>
              <a:off x="3490225" y="14468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93" name="Google Shape;1293;p65"/>
          <p:cNvGrpSpPr/>
          <p:nvPr/>
        </p:nvGrpSpPr>
        <p:grpSpPr>
          <a:xfrm>
            <a:off x="9585417" y="2825163"/>
            <a:ext cx="572034" cy="889055"/>
            <a:chOff x="4016875" y="1101000"/>
            <a:chExt cx="324025" cy="503600"/>
          </a:xfrm>
        </p:grpSpPr>
        <p:sp>
          <p:nvSpPr>
            <p:cNvPr id="1294" name="Google Shape;1294;p65"/>
            <p:cNvSpPr/>
            <p:nvPr/>
          </p:nvSpPr>
          <p:spPr>
            <a:xfrm>
              <a:off x="4016875" y="1101000"/>
              <a:ext cx="324025" cy="503600"/>
            </a:xfrm>
            <a:custGeom>
              <a:rect b="b" l="l" r="r" t="t"/>
              <a:pathLst>
                <a:path extrusionOk="0" h="20144" w="12961">
                  <a:moveTo>
                    <a:pt x="9418" y="1165"/>
                  </a:moveTo>
                  <a:lnTo>
                    <a:pt x="9418" y="3543"/>
                  </a:lnTo>
                  <a:lnTo>
                    <a:pt x="3544" y="3543"/>
                  </a:lnTo>
                  <a:lnTo>
                    <a:pt x="3544" y="1165"/>
                  </a:lnTo>
                  <a:close/>
                  <a:moveTo>
                    <a:pt x="4709" y="5922"/>
                  </a:moveTo>
                  <a:lnTo>
                    <a:pt x="4709" y="7087"/>
                  </a:lnTo>
                  <a:lnTo>
                    <a:pt x="3544" y="7087"/>
                  </a:lnTo>
                  <a:lnTo>
                    <a:pt x="3544" y="5922"/>
                  </a:lnTo>
                  <a:close/>
                  <a:moveTo>
                    <a:pt x="7088" y="5922"/>
                  </a:moveTo>
                  <a:lnTo>
                    <a:pt x="7088" y="7087"/>
                  </a:lnTo>
                  <a:lnTo>
                    <a:pt x="5874" y="7087"/>
                  </a:lnTo>
                  <a:lnTo>
                    <a:pt x="5874" y="5922"/>
                  </a:lnTo>
                  <a:close/>
                  <a:moveTo>
                    <a:pt x="9418" y="5922"/>
                  </a:moveTo>
                  <a:lnTo>
                    <a:pt x="9418" y="7087"/>
                  </a:lnTo>
                  <a:lnTo>
                    <a:pt x="8253" y="7087"/>
                  </a:lnTo>
                  <a:lnTo>
                    <a:pt x="8253" y="5922"/>
                  </a:lnTo>
                  <a:close/>
                  <a:moveTo>
                    <a:pt x="4709" y="8252"/>
                  </a:moveTo>
                  <a:lnTo>
                    <a:pt x="4709" y="9417"/>
                  </a:lnTo>
                  <a:lnTo>
                    <a:pt x="3544" y="9417"/>
                  </a:lnTo>
                  <a:lnTo>
                    <a:pt x="3544" y="8252"/>
                  </a:lnTo>
                  <a:close/>
                  <a:moveTo>
                    <a:pt x="7088" y="8252"/>
                  </a:moveTo>
                  <a:lnTo>
                    <a:pt x="7088" y="9417"/>
                  </a:lnTo>
                  <a:lnTo>
                    <a:pt x="5874" y="9417"/>
                  </a:lnTo>
                  <a:lnTo>
                    <a:pt x="5874" y="8252"/>
                  </a:lnTo>
                  <a:close/>
                  <a:moveTo>
                    <a:pt x="9418" y="8252"/>
                  </a:moveTo>
                  <a:lnTo>
                    <a:pt x="9418" y="9417"/>
                  </a:lnTo>
                  <a:lnTo>
                    <a:pt x="8253" y="9417"/>
                  </a:lnTo>
                  <a:lnTo>
                    <a:pt x="8253" y="8252"/>
                  </a:lnTo>
                  <a:close/>
                  <a:moveTo>
                    <a:pt x="4709" y="10630"/>
                  </a:moveTo>
                  <a:lnTo>
                    <a:pt x="4709" y="11795"/>
                  </a:lnTo>
                  <a:lnTo>
                    <a:pt x="3544" y="11795"/>
                  </a:lnTo>
                  <a:lnTo>
                    <a:pt x="3544" y="10630"/>
                  </a:lnTo>
                  <a:close/>
                  <a:moveTo>
                    <a:pt x="7088" y="10630"/>
                  </a:moveTo>
                  <a:lnTo>
                    <a:pt x="7088" y="11795"/>
                  </a:lnTo>
                  <a:lnTo>
                    <a:pt x="5874" y="11795"/>
                  </a:lnTo>
                  <a:lnTo>
                    <a:pt x="5874" y="10630"/>
                  </a:lnTo>
                  <a:close/>
                  <a:moveTo>
                    <a:pt x="9418" y="10630"/>
                  </a:moveTo>
                  <a:lnTo>
                    <a:pt x="9418" y="11795"/>
                  </a:lnTo>
                  <a:lnTo>
                    <a:pt x="8253" y="11795"/>
                  </a:lnTo>
                  <a:lnTo>
                    <a:pt x="8253" y="10630"/>
                  </a:lnTo>
                  <a:close/>
                  <a:moveTo>
                    <a:pt x="4709" y="12960"/>
                  </a:moveTo>
                  <a:lnTo>
                    <a:pt x="4709" y="14173"/>
                  </a:lnTo>
                  <a:lnTo>
                    <a:pt x="3544" y="14173"/>
                  </a:lnTo>
                  <a:lnTo>
                    <a:pt x="3544" y="12960"/>
                  </a:lnTo>
                  <a:close/>
                  <a:moveTo>
                    <a:pt x="7088" y="12960"/>
                  </a:moveTo>
                  <a:lnTo>
                    <a:pt x="7088" y="14173"/>
                  </a:lnTo>
                  <a:lnTo>
                    <a:pt x="5874" y="14173"/>
                  </a:lnTo>
                  <a:lnTo>
                    <a:pt x="5874" y="12960"/>
                  </a:lnTo>
                  <a:close/>
                  <a:moveTo>
                    <a:pt x="9418" y="12960"/>
                  </a:moveTo>
                  <a:lnTo>
                    <a:pt x="9418" y="14173"/>
                  </a:lnTo>
                  <a:lnTo>
                    <a:pt x="8253" y="14173"/>
                  </a:lnTo>
                  <a:lnTo>
                    <a:pt x="8253" y="12960"/>
                  </a:lnTo>
                  <a:close/>
                  <a:moveTo>
                    <a:pt x="4709" y="15338"/>
                  </a:moveTo>
                  <a:lnTo>
                    <a:pt x="4709" y="16503"/>
                  </a:lnTo>
                  <a:lnTo>
                    <a:pt x="3544" y="16503"/>
                  </a:lnTo>
                  <a:lnTo>
                    <a:pt x="3544" y="15338"/>
                  </a:lnTo>
                  <a:close/>
                  <a:moveTo>
                    <a:pt x="7088" y="15338"/>
                  </a:moveTo>
                  <a:lnTo>
                    <a:pt x="7088" y="16503"/>
                  </a:lnTo>
                  <a:lnTo>
                    <a:pt x="5874" y="16503"/>
                  </a:lnTo>
                  <a:lnTo>
                    <a:pt x="5874" y="15338"/>
                  </a:lnTo>
                  <a:close/>
                  <a:moveTo>
                    <a:pt x="9418" y="15338"/>
                  </a:moveTo>
                  <a:lnTo>
                    <a:pt x="9418" y="16503"/>
                  </a:lnTo>
                  <a:lnTo>
                    <a:pt x="8253" y="16503"/>
                  </a:lnTo>
                  <a:lnTo>
                    <a:pt x="8253" y="15338"/>
                  </a:lnTo>
                  <a:close/>
                  <a:moveTo>
                    <a:pt x="2331" y="0"/>
                  </a:moveTo>
                  <a:lnTo>
                    <a:pt x="2331" y="3543"/>
                  </a:lnTo>
                  <a:lnTo>
                    <a:pt x="1" y="3543"/>
                  </a:lnTo>
                  <a:lnTo>
                    <a:pt x="1" y="4708"/>
                  </a:lnTo>
                  <a:lnTo>
                    <a:pt x="1117" y="4708"/>
                  </a:lnTo>
                  <a:lnTo>
                    <a:pt x="535" y="20144"/>
                  </a:lnTo>
                  <a:lnTo>
                    <a:pt x="12378" y="20144"/>
                  </a:lnTo>
                  <a:lnTo>
                    <a:pt x="11844" y="4708"/>
                  </a:lnTo>
                  <a:lnTo>
                    <a:pt x="12961" y="4708"/>
                  </a:lnTo>
                  <a:lnTo>
                    <a:pt x="12961" y="3543"/>
                  </a:lnTo>
                  <a:lnTo>
                    <a:pt x="10582" y="3543"/>
                  </a:lnTo>
                  <a:lnTo>
                    <a:pt x="1058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5" name="Google Shape;1295;p65"/>
            <p:cNvSpPr/>
            <p:nvPr/>
          </p:nvSpPr>
          <p:spPr>
            <a:xfrm>
              <a:off x="4016875" y="1101000"/>
              <a:ext cx="324025" cy="503600"/>
            </a:xfrm>
            <a:custGeom>
              <a:rect b="b" l="l" r="r" t="t"/>
              <a:pathLst>
                <a:path extrusionOk="0" fill="none" h="20144" w="12961">
                  <a:moveTo>
                    <a:pt x="12961" y="3543"/>
                  </a:moveTo>
                  <a:lnTo>
                    <a:pt x="10582" y="3543"/>
                  </a:lnTo>
                  <a:lnTo>
                    <a:pt x="10582" y="0"/>
                  </a:lnTo>
                  <a:lnTo>
                    <a:pt x="2331" y="0"/>
                  </a:lnTo>
                  <a:lnTo>
                    <a:pt x="2331" y="3543"/>
                  </a:lnTo>
                  <a:lnTo>
                    <a:pt x="1" y="3543"/>
                  </a:lnTo>
                  <a:lnTo>
                    <a:pt x="1" y="4708"/>
                  </a:lnTo>
                  <a:lnTo>
                    <a:pt x="1117" y="4708"/>
                  </a:lnTo>
                  <a:lnTo>
                    <a:pt x="535" y="20144"/>
                  </a:lnTo>
                  <a:lnTo>
                    <a:pt x="12378" y="20144"/>
                  </a:lnTo>
                  <a:lnTo>
                    <a:pt x="11844" y="4708"/>
                  </a:lnTo>
                  <a:lnTo>
                    <a:pt x="12961" y="4708"/>
                  </a:lnTo>
                  <a:lnTo>
                    <a:pt x="12961" y="35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6" name="Google Shape;1296;p65"/>
            <p:cNvSpPr/>
            <p:nvPr/>
          </p:nvSpPr>
          <p:spPr>
            <a:xfrm>
              <a:off x="4105475" y="1307275"/>
              <a:ext cx="29150" cy="29150"/>
            </a:xfrm>
            <a:custGeom>
              <a:rect b="b" l="l" r="r" t="t"/>
              <a:pathLst>
                <a:path extrusionOk="0" fill="none" h="1166" w="1166">
                  <a:moveTo>
                    <a:pt x="1165" y="1"/>
                  </a:moveTo>
                  <a:lnTo>
                    <a:pt x="1165" y="1166"/>
                  </a:lnTo>
                  <a:lnTo>
                    <a:pt x="0" y="1166"/>
                  </a:lnTo>
                  <a:lnTo>
                    <a:pt x="0" y="1"/>
                  </a:lnTo>
                  <a:lnTo>
                    <a:pt x="1165"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7" name="Google Shape;1297;p65"/>
            <p:cNvSpPr/>
            <p:nvPr/>
          </p:nvSpPr>
          <p:spPr>
            <a:xfrm>
              <a:off x="4105475" y="1249025"/>
              <a:ext cx="29150" cy="29150"/>
            </a:xfrm>
            <a:custGeom>
              <a:rect b="b" l="l" r="r" t="t"/>
              <a:pathLst>
                <a:path extrusionOk="0" fill="none" h="1166" w="1166">
                  <a:moveTo>
                    <a:pt x="0" y="1166"/>
                  </a:moveTo>
                  <a:lnTo>
                    <a:pt x="0" y="1"/>
                  </a:lnTo>
                  <a:lnTo>
                    <a:pt x="1165" y="1"/>
                  </a:lnTo>
                  <a:lnTo>
                    <a:pt x="1165" y="1166"/>
                  </a:lnTo>
                  <a:lnTo>
                    <a:pt x="0"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8" name="Google Shape;1298;p65"/>
            <p:cNvSpPr/>
            <p:nvPr/>
          </p:nvSpPr>
          <p:spPr>
            <a:xfrm>
              <a:off x="4105475" y="1366750"/>
              <a:ext cx="29150" cy="29125"/>
            </a:xfrm>
            <a:custGeom>
              <a:rect b="b" l="l" r="r" t="t"/>
              <a:pathLst>
                <a:path extrusionOk="0" fill="none" h="1165" w="1166">
                  <a:moveTo>
                    <a:pt x="1165" y="0"/>
                  </a:moveTo>
                  <a:lnTo>
                    <a:pt x="1165" y="1165"/>
                  </a:lnTo>
                  <a:lnTo>
                    <a:pt x="0" y="1165"/>
                  </a:lnTo>
                  <a:lnTo>
                    <a:pt x="0" y="0"/>
                  </a:lnTo>
                  <a:lnTo>
                    <a:pt x="1165"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9" name="Google Shape;1299;p65"/>
            <p:cNvSpPr/>
            <p:nvPr/>
          </p:nvSpPr>
          <p:spPr>
            <a:xfrm>
              <a:off x="4105475" y="1424975"/>
              <a:ext cx="29150" cy="30375"/>
            </a:xfrm>
            <a:custGeom>
              <a:rect b="b" l="l" r="r" t="t"/>
              <a:pathLst>
                <a:path extrusionOk="0" fill="none" h="1215" w="1166">
                  <a:moveTo>
                    <a:pt x="1165" y="1"/>
                  </a:moveTo>
                  <a:lnTo>
                    <a:pt x="1165" y="1214"/>
                  </a:lnTo>
                  <a:lnTo>
                    <a:pt x="0" y="1214"/>
                  </a:lnTo>
                  <a:lnTo>
                    <a:pt x="0" y="1"/>
                  </a:lnTo>
                  <a:lnTo>
                    <a:pt x="1165"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0" name="Google Shape;1300;p65"/>
            <p:cNvSpPr/>
            <p:nvPr/>
          </p:nvSpPr>
          <p:spPr>
            <a:xfrm>
              <a:off x="4105475" y="1484450"/>
              <a:ext cx="29150" cy="29150"/>
            </a:xfrm>
            <a:custGeom>
              <a:rect b="b" l="l" r="r" t="t"/>
              <a:pathLst>
                <a:path extrusionOk="0" fill="none" h="1166" w="1166">
                  <a:moveTo>
                    <a:pt x="1165" y="0"/>
                  </a:moveTo>
                  <a:lnTo>
                    <a:pt x="1165" y="1165"/>
                  </a:lnTo>
                  <a:lnTo>
                    <a:pt x="0" y="1165"/>
                  </a:lnTo>
                  <a:lnTo>
                    <a:pt x="0" y="0"/>
                  </a:lnTo>
                  <a:lnTo>
                    <a:pt x="1165"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1" name="Google Shape;1301;p65"/>
            <p:cNvSpPr/>
            <p:nvPr/>
          </p:nvSpPr>
          <p:spPr>
            <a:xfrm>
              <a:off x="4163725" y="1307275"/>
              <a:ext cx="30350" cy="29150"/>
            </a:xfrm>
            <a:custGeom>
              <a:rect b="b" l="l" r="r" t="t"/>
              <a:pathLst>
                <a:path extrusionOk="0" fill="none" h="1166" w="1214">
                  <a:moveTo>
                    <a:pt x="1214" y="1"/>
                  </a:moveTo>
                  <a:lnTo>
                    <a:pt x="1214" y="1166"/>
                  </a:lnTo>
                  <a:lnTo>
                    <a:pt x="0" y="1166"/>
                  </a:lnTo>
                  <a:lnTo>
                    <a:pt x="0" y="1"/>
                  </a:lnTo>
                  <a:lnTo>
                    <a:pt x="1214"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2" name="Google Shape;1302;p65"/>
            <p:cNvSpPr/>
            <p:nvPr/>
          </p:nvSpPr>
          <p:spPr>
            <a:xfrm>
              <a:off x="4163725" y="1249025"/>
              <a:ext cx="30350" cy="29150"/>
            </a:xfrm>
            <a:custGeom>
              <a:rect b="b" l="l" r="r" t="t"/>
              <a:pathLst>
                <a:path extrusionOk="0" fill="none" h="1166" w="1214">
                  <a:moveTo>
                    <a:pt x="0" y="1166"/>
                  </a:moveTo>
                  <a:lnTo>
                    <a:pt x="0" y="1"/>
                  </a:lnTo>
                  <a:lnTo>
                    <a:pt x="1214" y="1"/>
                  </a:lnTo>
                  <a:lnTo>
                    <a:pt x="1214" y="1166"/>
                  </a:lnTo>
                  <a:lnTo>
                    <a:pt x="0"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3" name="Google Shape;1303;p65"/>
            <p:cNvSpPr/>
            <p:nvPr/>
          </p:nvSpPr>
          <p:spPr>
            <a:xfrm>
              <a:off x="4163725" y="1366750"/>
              <a:ext cx="30350" cy="29125"/>
            </a:xfrm>
            <a:custGeom>
              <a:rect b="b" l="l" r="r" t="t"/>
              <a:pathLst>
                <a:path extrusionOk="0" fill="none" h="1165" w="1214">
                  <a:moveTo>
                    <a:pt x="1214" y="0"/>
                  </a:moveTo>
                  <a:lnTo>
                    <a:pt x="1214" y="1165"/>
                  </a:lnTo>
                  <a:lnTo>
                    <a:pt x="0" y="1165"/>
                  </a:lnTo>
                  <a:lnTo>
                    <a:pt x="0" y="0"/>
                  </a:lnTo>
                  <a:lnTo>
                    <a:pt x="121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4" name="Google Shape;1304;p65"/>
            <p:cNvSpPr/>
            <p:nvPr/>
          </p:nvSpPr>
          <p:spPr>
            <a:xfrm>
              <a:off x="4163725" y="1424975"/>
              <a:ext cx="30350" cy="30375"/>
            </a:xfrm>
            <a:custGeom>
              <a:rect b="b" l="l" r="r" t="t"/>
              <a:pathLst>
                <a:path extrusionOk="0" fill="none" h="1215" w="1214">
                  <a:moveTo>
                    <a:pt x="1214" y="1"/>
                  </a:moveTo>
                  <a:lnTo>
                    <a:pt x="1214" y="1214"/>
                  </a:lnTo>
                  <a:lnTo>
                    <a:pt x="0" y="1214"/>
                  </a:lnTo>
                  <a:lnTo>
                    <a:pt x="0" y="1"/>
                  </a:lnTo>
                  <a:lnTo>
                    <a:pt x="1214"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5" name="Google Shape;1305;p65"/>
            <p:cNvSpPr/>
            <p:nvPr/>
          </p:nvSpPr>
          <p:spPr>
            <a:xfrm>
              <a:off x="4163725" y="1484450"/>
              <a:ext cx="30350" cy="29150"/>
            </a:xfrm>
            <a:custGeom>
              <a:rect b="b" l="l" r="r" t="t"/>
              <a:pathLst>
                <a:path extrusionOk="0" fill="none" h="1166" w="1214">
                  <a:moveTo>
                    <a:pt x="1214" y="0"/>
                  </a:moveTo>
                  <a:lnTo>
                    <a:pt x="1214" y="1165"/>
                  </a:lnTo>
                  <a:lnTo>
                    <a:pt x="0" y="1165"/>
                  </a:lnTo>
                  <a:lnTo>
                    <a:pt x="0" y="0"/>
                  </a:lnTo>
                  <a:lnTo>
                    <a:pt x="121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6" name="Google Shape;1306;p65"/>
            <p:cNvSpPr/>
            <p:nvPr/>
          </p:nvSpPr>
          <p:spPr>
            <a:xfrm>
              <a:off x="4223175" y="1366750"/>
              <a:ext cx="29150" cy="29125"/>
            </a:xfrm>
            <a:custGeom>
              <a:rect b="b" l="l" r="r" t="t"/>
              <a:pathLst>
                <a:path extrusionOk="0" fill="none" h="1165" w="1166">
                  <a:moveTo>
                    <a:pt x="1166" y="0"/>
                  </a:moveTo>
                  <a:lnTo>
                    <a:pt x="1166" y="1165"/>
                  </a:lnTo>
                  <a:lnTo>
                    <a:pt x="1" y="1165"/>
                  </a:lnTo>
                  <a:lnTo>
                    <a:pt x="1" y="0"/>
                  </a:lnTo>
                  <a:lnTo>
                    <a:pt x="1166"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7" name="Google Shape;1307;p65"/>
            <p:cNvSpPr/>
            <p:nvPr/>
          </p:nvSpPr>
          <p:spPr>
            <a:xfrm>
              <a:off x="4223175" y="1307275"/>
              <a:ext cx="29150" cy="29150"/>
            </a:xfrm>
            <a:custGeom>
              <a:rect b="b" l="l" r="r" t="t"/>
              <a:pathLst>
                <a:path extrusionOk="0" fill="none" h="1166" w="1166">
                  <a:moveTo>
                    <a:pt x="1" y="1166"/>
                  </a:moveTo>
                  <a:lnTo>
                    <a:pt x="1" y="1"/>
                  </a:lnTo>
                  <a:lnTo>
                    <a:pt x="1166" y="1"/>
                  </a:lnTo>
                  <a:lnTo>
                    <a:pt x="1166" y="1166"/>
                  </a:lnTo>
                  <a:lnTo>
                    <a:pt x="1"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8" name="Google Shape;1308;p65"/>
            <p:cNvSpPr/>
            <p:nvPr/>
          </p:nvSpPr>
          <p:spPr>
            <a:xfrm>
              <a:off x="4223175" y="1424975"/>
              <a:ext cx="29150" cy="30375"/>
            </a:xfrm>
            <a:custGeom>
              <a:rect b="b" l="l" r="r" t="t"/>
              <a:pathLst>
                <a:path extrusionOk="0" fill="none" h="1215" w="1166">
                  <a:moveTo>
                    <a:pt x="1166" y="1"/>
                  </a:moveTo>
                  <a:lnTo>
                    <a:pt x="1166" y="1214"/>
                  </a:lnTo>
                  <a:lnTo>
                    <a:pt x="1" y="1214"/>
                  </a:lnTo>
                  <a:lnTo>
                    <a:pt x="1" y="1"/>
                  </a:lnTo>
                  <a:lnTo>
                    <a:pt x="1166"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9" name="Google Shape;1309;p65"/>
            <p:cNvSpPr/>
            <p:nvPr/>
          </p:nvSpPr>
          <p:spPr>
            <a:xfrm>
              <a:off x="4223175" y="1484450"/>
              <a:ext cx="29150" cy="29150"/>
            </a:xfrm>
            <a:custGeom>
              <a:rect b="b" l="l" r="r" t="t"/>
              <a:pathLst>
                <a:path extrusionOk="0" fill="none" h="1166" w="1166">
                  <a:moveTo>
                    <a:pt x="1166" y="0"/>
                  </a:moveTo>
                  <a:lnTo>
                    <a:pt x="1166" y="1165"/>
                  </a:lnTo>
                  <a:lnTo>
                    <a:pt x="1" y="1165"/>
                  </a:lnTo>
                  <a:lnTo>
                    <a:pt x="1" y="0"/>
                  </a:lnTo>
                  <a:lnTo>
                    <a:pt x="1166"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0" name="Google Shape;1310;p65"/>
            <p:cNvSpPr/>
            <p:nvPr/>
          </p:nvSpPr>
          <p:spPr>
            <a:xfrm>
              <a:off x="4223175" y="1249025"/>
              <a:ext cx="29150" cy="29150"/>
            </a:xfrm>
            <a:custGeom>
              <a:rect b="b" l="l" r="r" t="t"/>
              <a:pathLst>
                <a:path extrusionOk="0" fill="none" h="1166" w="1166">
                  <a:moveTo>
                    <a:pt x="1166" y="1166"/>
                  </a:moveTo>
                  <a:lnTo>
                    <a:pt x="1" y="1166"/>
                  </a:lnTo>
                  <a:lnTo>
                    <a:pt x="1" y="1"/>
                  </a:lnTo>
                  <a:lnTo>
                    <a:pt x="1166" y="1"/>
                  </a:lnTo>
                  <a:lnTo>
                    <a:pt x="1166"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1" name="Google Shape;1311;p65"/>
            <p:cNvSpPr/>
            <p:nvPr/>
          </p:nvSpPr>
          <p:spPr>
            <a:xfrm>
              <a:off x="4105475" y="1130100"/>
              <a:ext cx="146850" cy="59500"/>
            </a:xfrm>
            <a:custGeom>
              <a:rect b="b" l="l" r="r" t="t"/>
              <a:pathLst>
                <a:path extrusionOk="0" fill="none" h="2380" w="5874">
                  <a:moveTo>
                    <a:pt x="0" y="1"/>
                  </a:moveTo>
                  <a:lnTo>
                    <a:pt x="5874" y="1"/>
                  </a:lnTo>
                  <a:lnTo>
                    <a:pt x="5874" y="2379"/>
                  </a:lnTo>
                  <a:lnTo>
                    <a:pt x="0" y="2379"/>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2" name="Google Shape;1312;p65"/>
            <p:cNvSpPr/>
            <p:nvPr/>
          </p:nvSpPr>
          <p:spPr>
            <a:xfrm>
              <a:off x="4105475" y="113010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13" name="Google Shape;1313;p65"/>
          <p:cNvGrpSpPr/>
          <p:nvPr/>
        </p:nvGrpSpPr>
        <p:grpSpPr>
          <a:xfrm>
            <a:off x="10881796" y="3039350"/>
            <a:ext cx="889100" cy="471362"/>
            <a:chOff x="4664875" y="1222325"/>
            <a:chExt cx="503625" cy="267000"/>
          </a:xfrm>
        </p:grpSpPr>
        <p:sp>
          <p:nvSpPr>
            <p:cNvPr id="1314" name="Google Shape;1314;p65"/>
            <p:cNvSpPr/>
            <p:nvPr/>
          </p:nvSpPr>
          <p:spPr>
            <a:xfrm>
              <a:off x="4664875" y="1460175"/>
              <a:ext cx="503625" cy="29150"/>
            </a:xfrm>
            <a:custGeom>
              <a:rect b="b" l="l" r="r" t="t"/>
              <a:pathLst>
                <a:path extrusionOk="0" h="1166" w="20145">
                  <a:moveTo>
                    <a:pt x="1" y="1"/>
                  </a:moveTo>
                  <a:lnTo>
                    <a:pt x="1" y="1165"/>
                  </a:lnTo>
                  <a:lnTo>
                    <a:pt x="20145" y="1165"/>
                  </a:lnTo>
                  <a:lnTo>
                    <a:pt x="2014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5" name="Google Shape;1315;p65"/>
            <p:cNvSpPr/>
            <p:nvPr/>
          </p:nvSpPr>
          <p:spPr>
            <a:xfrm>
              <a:off x="4729200" y="1222325"/>
              <a:ext cx="375000" cy="207550"/>
            </a:xfrm>
            <a:custGeom>
              <a:rect b="b" l="l" r="r" t="t"/>
              <a:pathLst>
                <a:path extrusionOk="0" h="8302" w="15000">
                  <a:moveTo>
                    <a:pt x="7475" y="1214"/>
                  </a:moveTo>
                  <a:lnTo>
                    <a:pt x="7718" y="1263"/>
                  </a:lnTo>
                  <a:lnTo>
                    <a:pt x="7912" y="1360"/>
                  </a:lnTo>
                  <a:lnTo>
                    <a:pt x="8058" y="1554"/>
                  </a:lnTo>
                  <a:lnTo>
                    <a:pt x="8106" y="1797"/>
                  </a:lnTo>
                  <a:lnTo>
                    <a:pt x="8106" y="2379"/>
                  </a:lnTo>
                  <a:lnTo>
                    <a:pt x="6893" y="2379"/>
                  </a:lnTo>
                  <a:lnTo>
                    <a:pt x="6893" y="1797"/>
                  </a:lnTo>
                  <a:lnTo>
                    <a:pt x="6942" y="1554"/>
                  </a:lnTo>
                  <a:lnTo>
                    <a:pt x="7087" y="1360"/>
                  </a:lnTo>
                  <a:lnTo>
                    <a:pt x="7281" y="1263"/>
                  </a:lnTo>
                  <a:lnTo>
                    <a:pt x="7475" y="1214"/>
                  </a:lnTo>
                  <a:close/>
                  <a:moveTo>
                    <a:pt x="7475" y="1"/>
                  </a:moveTo>
                  <a:lnTo>
                    <a:pt x="7136" y="49"/>
                  </a:lnTo>
                  <a:lnTo>
                    <a:pt x="6796" y="147"/>
                  </a:lnTo>
                  <a:lnTo>
                    <a:pt x="6505" y="341"/>
                  </a:lnTo>
                  <a:lnTo>
                    <a:pt x="6262" y="535"/>
                  </a:lnTo>
                  <a:lnTo>
                    <a:pt x="6019" y="778"/>
                  </a:lnTo>
                  <a:lnTo>
                    <a:pt x="5874" y="1117"/>
                  </a:lnTo>
                  <a:lnTo>
                    <a:pt x="5777" y="1457"/>
                  </a:lnTo>
                  <a:lnTo>
                    <a:pt x="5728" y="1797"/>
                  </a:lnTo>
                  <a:lnTo>
                    <a:pt x="5728" y="2573"/>
                  </a:lnTo>
                  <a:lnTo>
                    <a:pt x="5194" y="2719"/>
                  </a:lnTo>
                  <a:lnTo>
                    <a:pt x="4709" y="2913"/>
                  </a:lnTo>
                  <a:lnTo>
                    <a:pt x="4223" y="3107"/>
                  </a:lnTo>
                  <a:lnTo>
                    <a:pt x="3738" y="3350"/>
                  </a:lnTo>
                  <a:lnTo>
                    <a:pt x="3253" y="3641"/>
                  </a:lnTo>
                  <a:lnTo>
                    <a:pt x="2864" y="3933"/>
                  </a:lnTo>
                  <a:lnTo>
                    <a:pt x="2427" y="4272"/>
                  </a:lnTo>
                  <a:lnTo>
                    <a:pt x="2039" y="4661"/>
                  </a:lnTo>
                  <a:lnTo>
                    <a:pt x="1699" y="5049"/>
                  </a:lnTo>
                  <a:lnTo>
                    <a:pt x="1360" y="5437"/>
                  </a:lnTo>
                  <a:lnTo>
                    <a:pt x="1068" y="5874"/>
                  </a:lnTo>
                  <a:lnTo>
                    <a:pt x="777" y="6311"/>
                  </a:lnTo>
                  <a:lnTo>
                    <a:pt x="534" y="6796"/>
                  </a:lnTo>
                  <a:lnTo>
                    <a:pt x="292" y="7282"/>
                  </a:lnTo>
                  <a:lnTo>
                    <a:pt x="146" y="7816"/>
                  </a:lnTo>
                  <a:lnTo>
                    <a:pt x="0" y="8301"/>
                  </a:lnTo>
                  <a:lnTo>
                    <a:pt x="14999" y="8301"/>
                  </a:lnTo>
                  <a:lnTo>
                    <a:pt x="14853" y="7816"/>
                  </a:lnTo>
                  <a:lnTo>
                    <a:pt x="14659" y="7282"/>
                  </a:lnTo>
                  <a:lnTo>
                    <a:pt x="14465" y="6796"/>
                  </a:lnTo>
                  <a:lnTo>
                    <a:pt x="14222" y="6311"/>
                  </a:lnTo>
                  <a:lnTo>
                    <a:pt x="13931" y="5874"/>
                  </a:lnTo>
                  <a:lnTo>
                    <a:pt x="13640" y="5437"/>
                  </a:lnTo>
                  <a:lnTo>
                    <a:pt x="13300" y="5049"/>
                  </a:lnTo>
                  <a:lnTo>
                    <a:pt x="12960" y="4661"/>
                  </a:lnTo>
                  <a:lnTo>
                    <a:pt x="12572" y="4272"/>
                  </a:lnTo>
                  <a:lnTo>
                    <a:pt x="12135" y="3933"/>
                  </a:lnTo>
                  <a:lnTo>
                    <a:pt x="11698" y="3641"/>
                  </a:lnTo>
                  <a:lnTo>
                    <a:pt x="11262" y="3350"/>
                  </a:lnTo>
                  <a:lnTo>
                    <a:pt x="10776" y="3107"/>
                  </a:lnTo>
                  <a:lnTo>
                    <a:pt x="10291" y="2913"/>
                  </a:lnTo>
                  <a:lnTo>
                    <a:pt x="9805" y="2719"/>
                  </a:lnTo>
                  <a:lnTo>
                    <a:pt x="9271" y="2573"/>
                  </a:lnTo>
                  <a:lnTo>
                    <a:pt x="9271" y="1797"/>
                  </a:lnTo>
                  <a:lnTo>
                    <a:pt x="9223" y="1457"/>
                  </a:lnTo>
                  <a:lnTo>
                    <a:pt x="9126" y="1117"/>
                  </a:lnTo>
                  <a:lnTo>
                    <a:pt x="8980" y="778"/>
                  </a:lnTo>
                  <a:lnTo>
                    <a:pt x="8737" y="535"/>
                  </a:lnTo>
                  <a:lnTo>
                    <a:pt x="8495" y="341"/>
                  </a:lnTo>
                  <a:lnTo>
                    <a:pt x="8204" y="147"/>
                  </a:lnTo>
                  <a:lnTo>
                    <a:pt x="7864" y="49"/>
                  </a:lnTo>
                  <a:lnTo>
                    <a:pt x="747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6" name="Google Shape;1316;p65"/>
            <p:cNvSpPr/>
            <p:nvPr/>
          </p:nvSpPr>
          <p:spPr>
            <a:xfrm>
              <a:off x="4729200" y="1222325"/>
              <a:ext cx="375000" cy="207550"/>
            </a:xfrm>
            <a:custGeom>
              <a:rect b="b" l="l" r="r" t="t"/>
              <a:pathLst>
                <a:path extrusionOk="0" fill="none" h="8302" w="15000">
                  <a:moveTo>
                    <a:pt x="14999" y="8301"/>
                  </a:moveTo>
                  <a:lnTo>
                    <a:pt x="14999" y="8301"/>
                  </a:lnTo>
                  <a:lnTo>
                    <a:pt x="14853" y="7816"/>
                  </a:lnTo>
                  <a:lnTo>
                    <a:pt x="14659" y="7282"/>
                  </a:lnTo>
                  <a:lnTo>
                    <a:pt x="14465" y="6796"/>
                  </a:lnTo>
                  <a:lnTo>
                    <a:pt x="14222" y="6311"/>
                  </a:lnTo>
                  <a:lnTo>
                    <a:pt x="13931" y="5874"/>
                  </a:lnTo>
                  <a:lnTo>
                    <a:pt x="13640" y="5437"/>
                  </a:lnTo>
                  <a:lnTo>
                    <a:pt x="13300" y="5049"/>
                  </a:lnTo>
                  <a:lnTo>
                    <a:pt x="12960" y="4661"/>
                  </a:lnTo>
                  <a:lnTo>
                    <a:pt x="12572" y="4272"/>
                  </a:lnTo>
                  <a:lnTo>
                    <a:pt x="12135" y="3933"/>
                  </a:lnTo>
                  <a:lnTo>
                    <a:pt x="11698" y="3641"/>
                  </a:lnTo>
                  <a:lnTo>
                    <a:pt x="11262" y="3350"/>
                  </a:lnTo>
                  <a:lnTo>
                    <a:pt x="10776" y="3107"/>
                  </a:lnTo>
                  <a:lnTo>
                    <a:pt x="10291" y="2913"/>
                  </a:lnTo>
                  <a:lnTo>
                    <a:pt x="9805" y="2719"/>
                  </a:lnTo>
                  <a:lnTo>
                    <a:pt x="9271" y="2573"/>
                  </a:lnTo>
                  <a:lnTo>
                    <a:pt x="9271" y="1797"/>
                  </a:lnTo>
                  <a:lnTo>
                    <a:pt x="9271" y="1797"/>
                  </a:lnTo>
                  <a:lnTo>
                    <a:pt x="9223" y="1457"/>
                  </a:lnTo>
                  <a:lnTo>
                    <a:pt x="9126" y="1117"/>
                  </a:lnTo>
                  <a:lnTo>
                    <a:pt x="8980" y="778"/>
                  </a:lnTo>
                  <a:lnTo>
                    <a:pt x="8737" y="535"/>
                  </a:lnTo>
                  <a:lnTo>
                    <a:pt x="8495" y="341"/>
                  </a:lnTo>
                  <a:lnTo>
                    <a:pt x="8204" y="147"/>
                  </a:lnTo>
                  <a:lnTo>
                    <a:pt x="7864" y="49"/>
                  </a:lnTo>
                  <a:lnTo>
                    <a:pt x="7475" y="1"/>
                  </a:lnTo>
                  <a:lnTo>
                    <a:pt x="7475" y="1"/>
                  </a:lnTo>
                  <a:lnTo>
                    <a:pt x="7136" y="49"/>
                  </a:lnTo>
                  <a:lnTo>
                    <a:pt x="6796" y="147"/>
                  </a:lnTo>
                  <a:lnTo>
                    <a:pt x="6505" y="341"/>
                  </a:lnTo>
                  <a:lnTo>
                    <a:pt x="6262" y="535"/>
                  </a:lnTo>
                  <a:lnTo>
                    <a:pt x="6019" y="778"/>
                  </a:lnTo>
                  <a:lnTo>
                    <a:pt x="5874" y="1117"/>
                  </a:lnTo>
                  <a:lnTo>
                    <a:pt x="5777" y="1457"/>
                  </a:lnTo>
                  <a:lnTo>
                    <a:pt x="5728" y="1797"/>
                  </a:lnTo>
                  <a:lnTo>
                    <a:pt x="5728" y="2573"/>
                  </a:lnTo>
                  <a:lnTo>
                    <a:pt x="5728" y="2573"/>
                  </a:lnTo>
                  <a:lnTo>
                    <a:pt x="5194" y="2719"/>
                  </a:lnTo>
                  <a:lnTo>
                    <a:pt x="4709" y="2913"/>
                  </a:lnTo>
                  <a:lnTo>
                    <a:pt x="4223" y="3107"/>
                  </a:lnTo>
                  <a:lnTo>
                    <a:pt x="3738" y="3350"/>
                  </a:lnTo>
                  <a:lnTo>
                    <a:pt x="3253" y="3641"/>
                  </a:lnTo>
                  <a:lnTo>
                    <a:pt x="2864" y="3933"/>
                  </a:lnTo>
                  <a:lnTo>
                    <a:pt x="2427" y="4272"/>
                  </a:lnTo>
                  <a:lnTo>
                    <a:pt x="2039" y="4661"/>
                  </a:lnTo>
                  <a:lnTo>
                    <a:pt x="1699" y="5049"/>
                  </a:lnTo>
                  <a:lnTo>
                    <a:pt x="1360" y="5437"/>
                  </a:lnTo>
                  <a:lnTo>
                    <a:pt x="1068" y="5874"/>
                  </a:lnTo>
                  <a:lnTo>
                    <a:pt x="777" y="6311"/>
                  </a:lnTo>
                  <a:lnTo>
                    <a:pt x="534" y="6796"/>
                  </a:lnTo>
                  <a:lnTo>
                    <a:pt x="292" y="7282"/>
                  </a:lnTo>
                  <a:lnTo>
                    <a:pt x="146" y="7816"/>
                  </a:lnTo>
                  <a:lnTo>
                    <a:pt x="0" y="8301"/>
                  </a:lnTo>
                  <a:lnTo>
                    <a:pt x="14999" y="830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7" name="Google Shape;1317;p65"/>
            <p:cNvSpPr/>
            <p:nvPr/>
          </p:nvSpPr>
          <p:spPr>
            <a:xfrm>
              <a:off x="4901500" y="1252675"/>
              <a:ext cx="30375" cy="29150"/>
            </a:xfrm>
            <a:custGeom>
              <a:rect b="b" l="l" r="r" t="t"/>
              <a:pathLst>
                <a:path extrusionOk="0" fill="none" h="1166" w="1215">
                  <a:moveTo>
                    <a:pt x="1" y="583"/>
                  </a:moveTo>
                  <a:lnTo>
                    <a:pt x="1" y="583"/>
                  </a:lnTo>
                  <a:lnTo>
                    <a:pt x="50" y="340"/>
                  </a:lnTo>
                  <a:lnTo>
                    <a:pt x="195" y="146"/>
                  </a:lnTo>
                  <a:lnTo>
                    <a:pt x="389" y="49"/>
                  </a:lnTo>
                  <a:lnTo>
                    <a:pt x="583" y="0"/>
                  </a:lnTo>
                  <a:lnTo>
                    <a:pt x="583" y="0"/>
                  </a:lnTo>
                  <a:lnTo>
                    <a:pt x="826" y="49"/>
                  </a:lnTo>
                  <a:lnTo>
                    <a:pt x="1020" y="146"/>
                  </a:lnTo>
                  <a:lnTo>
                    <a:pt x="1166" y="340"/>
                  </a:lnTo>
                  <a:lnTo>
                    <a:pt x="1214" y="583"/>
                  </a:lnTo>
                  <a:lnTo>
                    <a:pt x="1214" y="1165"/>
                  </a:lnTo>
                  <a:lnTo>
                    <a:pt x="1214" y="1165"/>
                  </a:lnTo>
                  <a:lnTo>
                    <a:pt x="583" y="1165"/>
                  </a:lnTo>
                  <a:lnTo>
                    <a:pt x="583" y="1165"/>
                  </a:lnTo>
                  <a:lnTo>
                    <a:pt x="1" y="1165"/>
                  </a:lnTo>
                  <a:lnTo>
                    <a:pt x="1" y="58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8" name="Google Shape;1318;p65"/>
            <p:cNvSpPr/>
            <p:nvPr/>
          </p:nvSpPr>
          <p:spPr>
            <a:xfrm>
              <a:off x="4901500" y="12672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19" name="Google Shape;1319;p65"/>
          <p:cNvGrpSpPr/>
          <p:nvPr/>
        </p:nvGrpSpPr>
        <p:grpSpPr>
          <a:xfrm>
            <a:off x="12336708" y="2825163"/>
            <a:ext cx="889100" cy="889055"/>
            <a:chOff x="5402675" y="1101000"/>
            <a:chExt cx="503625" cy="503600"/>
          </a:xfrm>
        </p:grpSpPr>
        <p:sp>
          <p:nvSpPr>
            <p:cNvPr id="1320" name="Google Shape;1320;p65"/>
            <p:cNvSpPr/>
            <p:nvPr/>
          </p:nvSpPr>
          <p:spPr>
            <a:xfrm>
              <a:off x="5595625" y="1101000"/>
              <a:ext cx="243925" cy="254850"/>
            </a:xfrm>
            <a:custGeom>
              <a:rect b="b" l="l" r="r" t="t"/>
              <a:pathLst>
                <a:path extrusionOk="0" h="10194" w="9757">
                  <a:moveTo>
                    <a:pt x="7330" y="0"/>
                  </a:moveTo>
                  <a:lnTo>
                    <a:pt x="6893" y="97"/>
                  </a:lnTo>
                  <a:lnTo>
                    <a:pt x="6456" y="194"/>
                  </a:lnTo>
                  <a:lnTo>
                    <a:pt x="6019" y="340"/>
                  </a:lnTo>
                  <a:lnTo>
                    <a:pt x="5582" y="534"/>
                  </a:lnTo>
                  <a:lnTo>
                    <a:pt x="5194" y="777"/>
                  </a:lnTo>
                  <a:lnTo>
                    <a:pt x="4806" y="1068"/>
                  </a:lnTo>
                  <a:lnTo>
                    <a:pt x="4466" y="1359"/>
                  </a:lnTo>
                  <a:lnTo>
                    <a:pt x="3932" y="1990"/>
                  </a:lnTo>
                  <a:lnTo>
                    <a:pt x="3301" y="2815"/>
                  </a:lnTo>
                  <a:lnTo>
                    <a:pt x="2621" y="3835"/>
                  </a:lnTo>
                  <a:lnTo>
                    <a:pt x="1942" y="4951"/>
                  </a:lnTo>
                  <a:lnTo>
                    <a:pt x="1311" y="6164"/>
                  </a:lnTo>
                  <a:lnTo>
                    <a:pt x="728" y="7378"/>
                  </a:lnTo>
                  <a:lnTo>
                    <a:pt x="292" y="8591"/>
                  </a:lnTo>
                  <a:lnTo>
                    <a:pt x="97" y="9174"/>
                  </a:lnTo>
                  <a:lnTo>
                    <a:pt x="0" y="9708"/>
                  </a:lnTo>
                  <a:lnTo>
                    <a:pt x="486" y="10193"/>
                  </a:lnTo>
                  <a:lnTo>
                    <a:pt x="728" y="9611"/>
                  </a:lnTo>
                  <a:lnTo>
                    <a:pt x="1068" y="9028"/>
                  </a:lnTo>
                  <a:lnTo>
                    <a:pt x="1505" y="8397"/>
                  </a:lnTo>
                  <a:lnTo>
                    <a:pt x="2573" y="6893"/>
                  </a:lnTo>
                  <a:lnTo>
                    <a:pt x="3689" y="5436"/>
                  </a:lnTo>
                  <a:lnTo>
                    <a:pt x="4854" y="4077"/>
                  </a:lnTo>
                  <a:lnTo>
                    <a:pt x="5825" y="2961"/>
                  </a:lnTo>
                  <a:lnTo>
                    <a:pt x="6553" y="2184"/>
                  </a:lnTo>
                  <a:lnTo>
                    <a:pt x="7184" y="1650"/>
                  </a:lnTo>
                  <a:lnTo>
                    <a:pt x="7815" y="1213"/>
                  </a:lnTo>
                  <a:lnTo>
                    <a:pt x="8446" y="825"/>
                  </a:lnTo>
                  <a:lnTo>
                    <a:pt x="9126" y="582"/>
                  </a:lnTo>
                  <a:lnTo>
                    <a:pt x="9417" y="485"/>
                  </a:lnTo>
                  <a:lnTo>
                    <a:pt x="9757" y="437"/>
                  </a:lnTo>
                  <a:lnTo>
                    <a:pt x="9271" y="243"/>
                  </a:lnTo>
                  <a:lnTo>
                    <a:pt x="8786" y="97"/>
                  </a:lnTo>
                  <a:lnTo>
                    <a:pt x="8252" y="49"/>
                  </a:lnTo>
                  <a:lnTo>
                    <a:pt x="776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1" name="Google Shape;1321;p65"/>
            <p:cNvSpPr/>
            <p:nvPr/>
          </p:nvSpPr>
          <p:spPr>
            <a:xfrm>
              <a:off x="5595625" y="1101000"/>
              <a:ext cx="243925" cy="254850"/>
            </a:xfrm>
            <a:custGeom>
              <a:rect b="b" l="l" r="r" t="t"/>
              <a:pathLst>
                <a:path extrusionOk="0" fill="none" h="10194" w="9757">
                  <a:moveTo>
                    <a:pt x="486" y="10193"/>
                  </a:moveTo>
                  <a:lnTo>
                    <a:pt x="486" y="10193"/>
                  </a:lnTo>
                  <a:lnTo>
                    <a:pt x="728" y="9611"/>
                  </a:lnTo>
                  <a:lnTo>
                    <a:pt x="728" y="9611"/>
                  </a:lnTo>
                  <a:lnTo>
                    <a:pt x="1068" y="9028"/>
                  </a:lnTo>
                  <a:lnTo>
                    <a:pt x="1505" y="8397"/>
                  </a:lnTo>
                  <a:lnTo>
                    <a:pt x="2573" y="6893"/>
                  </a:lnTo>
                  <a:lnTo>
                    <a:pt x="2573" y="6893"/>
                  </a:lnTo>
                  <a:lnTo>
                    <a:pt x="3689" y="5436"/>
                  </a:lnTo>
                  <a:lnTo>
                    <a:pt x="4854" y="4077"/>
                  </a:lnTo>
                  <a:lnTo>
                    <a:pt x="5825" y="2961"/>
                  </a:lnTo>
                  <a:lnTo>
                    <a:pt x="6553" y="2184"/>
                  </a:lnTo>
                  <a:lnTo>
                    <a:pt x="6553" y="2184"/>
                  </a:lnTo>
                  <a:lnTo>
                    <a:pt x="7184" y="1650"/>
                  </a:lnTo>
                  <a:lnTo>
                    <a:pt x="7815" y="1213"/>
                  </a:lnTo>
                  <a:lnTo>
                    <a:pt x="8446" y="825"/>
                  </a:lnTo>
                  <a:lnTo>
                    <a:pt x="9126" y="582"/>
                  </a:lnTo>
                  <a:lnTo>
                    <a:pt x="9126" y="582"/>
                  </a:lnTo>
                  <a:lnTo>
                    <a:pt x="9417" y="485"/>
                  </a:lnTo>
                  <a:lnTo>
                    <a:pt x="9757" y="437"/>
                  </a:lnTo>
                  <a:lnTo>
                    <a:pt x="9757" y="437"/>
                  </a:lnTo>
                  <a:lnTo>
                    <a:pt x="9271" y="243"/>
                  </a:lnTo>
                  <a:lnTo>
                    <a:pt x="8786" y="97"/>
                  </a:lnTo>
                  <a:lnTo>
                    <a:pt x="8252" y="49"/>
                  </a:lnTo>
                  <a:lnTo>
                    <a:pt x="7767" y="0"/>
                  </a:lnTo>
                  <a:lnTo>
                    <a:pt x="7767" y="0"/>
                  </a:lnTo>
                  <a:lnTo>
                    <a:pt x="7330" y="0"/>
                  </a:lnTo>
                  <a:lnTo>
                    <a:pt x="6893" y="97"/>
                  </a:lnTo>
                  <a:lnTo>
                    <a:pt x="6456" y="194"/>
                  </a:lnTo>
                  <a:lnTo>
                    <a:pt x="6019" y="340"/>
                  </a:lnTo>
                  <a:lnTo>
                    <a:pt x="5582" y="534"/>
                  </a:lnTo>
                  <a:lnTo>
                    <a:pt x="5194" y="777"/>
                  </a:lnTo>
                  <a:lnTo>
                    <a:pt x="4806" y="1068"/>
                  </a:lnTo>
                  <a:lnTo>
                    <a:pt x="4466" y="1359"/>
                  </a:lnTo>
                  <a:lnTo>
                    <a:pt x="4466" y="1359"/>
                  </a:lnTo>
                  <a:lnTo>
                    <a:pt x="3932" y="1990"/>
                  </a:lnTo>
                  <a:lnTo>
                    <a:pt x="3301" y="2815"/>
                  </a:lnTo>
                  <a:lnTo>
                    <a:pt x="2621" y="3835"/>
                  </a:lnTo>
                  <a:lnTo>
                    <a:pt x="1942" y="4951"/>
                  </a:lnTo>
                  <a:lnTo>
                    <a:pt x="1311" y="6164"/>
                  </a:lnTo>
                  <a:lnTo>
                    <a:pt x="728" y="7378"/>
                  </a:lnTo>
                  <a:lnTo>
                    <a:pt x="292" y="8591"/>
                  </a:lnTo>
                  <a:lnTo>
                    <a:pt x="97" y="9174"/>
                  </a:lnTo>
                  <a:lnTo>
                    <a:pt x="0" y="9708"/>
                  </a:lnTo>
                  <a:lnTo>
                    <a:pt x="486" y="1019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2" name="Google Shape;1322;p65"/>
            <p:cNvSpPr/>
            <p:nvPr/>
          </p:nvSpPr>
          <p:spPr>
            <a:xfrm>
              <a:off x="5607750" y="13558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3" name="Google Shape;1323;p65"/>
            <p:cNvSpPr/>
            <p:nvPr/>
          </p:nvSpPr>
          <p:spPr>
            <a:xfrm>
              <a:off x="5651450" y="1167725"/>
              <a:ext cx="254850" cy="243925"/>
            </a:xfrm>
            <a:custGeom>
              <a:rect b="b" l="l" r="r" t="t"/>
              <a:pathLst>
                <a:path extrusionOk="0" h="9757" w="10194">
                  <a:moveTo>
                    <a:pt x="9757" y="1"/>
                  </a:moveTo>
                  <a:lnTo>
                    <a:pt x="9708" y="340"/>
                  </a:lnTo>
                  <a:lnTo>
                    <a:pt x="9611" y="632"/>
                  </a:lnTo>
                  <a:lnTo>
                    <a:pt x="9368" y="1311"/>
                  </a:lnTo>
                  <a:lnTo>
                    <a:pt x="8980" y="1942"/>
                  </a:lnTo>
                  <a:lnTo>
                    <a:pt x="8543" y="2573"/>
                  </a:lnTo>
                  <a:lnTo>
                    <a:pt x="8009" y="3204"/>
                  </a:lnTo>
                  <a:lnTo>
                    <a:pt x="7233" y="3932"/>
                  </a:lnTo>
                  <a:lnTo>
                    <a:pt x="6116" y="4903"/>
                  </a:lnTo>
                  <a:lnTo>
                    <a:pt x="4757" y="6019"/>
                  </a:lnTo>
                  <a:lnTo>
                    <a:pt x="3301" y="7184"/>
                  </a:lnTo>
                  <a:lnTo>
                    <a:pt x="1796" y="8252"/>
                  </a:lnTo>
                  <a:lnTo>
                    <a:pt x="1165" y="8689"/>
                  </a:lnTo>
                  <a:lnTo>
                    <a:pt x="583" y="9029"/>
                  </a:lnTo>
                  <a:lnTo>
                    <a:pt x="0" y="9272"/>
                  </a:lnTo>
                  <a:lnTo>
                    <a:pt x="486" y="9757"/>
                  </a:lnTo>
                  <a:lnTo>
                    <a:pt x="1019" y="9611"/>
                  </a:lnTo>
                  <a:lnTo>
                    <a:pt x="1602" y="9466"/>
                  </a:lnTo>
                  <a:lnTo>
                    <a:pt x="2815" y="9029"/>
                  </a:lnTo>
                  <a:lnTo>
                    <a:pt x="4029" y="8446"/>
                  </a:lnTo>
                  <a:lnTo>
                    <a:pt x="5194" y="7815"/>
                  </a:lnTo>
                  <a:lnTo>
                    <a:pt x="6359" y="7136"/>
                  </a:lnTo>
                  <a:lnTo>
                    <a:pt x="7378" y="6456"/>
                  </a:lnTo>
                  <a:lnTo>
                    <a:pt x="8203" y="5825"/>
                  </a:lnTo>
                  <a:lnTo>
                    <a:pt x="8834" y="5291"/>
                  </a:lnTo>
                  <a:lnTo>
                    <a:pt x="9077" y="5000"/>
                  </a:lnTo>
                  <a:lnTo>
                    <a:pt x="9320" y="4709"/>
                  </a:lnTo>
                  <a:lnTo>
                    <a:pt x="9659" y="4078"/>
                  </a:lnTo>
                  <a:lnTo>
                    <a:pt x="9951" y="3447"/>
                  </a:lnTo>
                  <a:lnTo>
                    <a:pt x="10096" y="2767"/>
                  </a:lnTo>
                  <a:lnTo>
                    <a:pt x="10193" y="2039"/>
                  </a:lnTo>
                  <a:lnTo>
                    <a:pt x="10145" y="1360"/>
                  </a:lnTo>
                  <a:lnTo>
                    <a:pt x="9999" y="680"/>
                  </a:lnTo>
                  <a:lnTo>
                    <a:pt x="975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4" name="Google Shape;1324;p65"/>
            <p:cNvSpPr/>
            <p:nvPr/>
          </p:nvSpPr>
          <p:spPr>
            <a:xfrm>
              <a:off x="5651450" y="1167725"/>
              <a:ext cx="254850" cy="243925"/>
            </a:xfrm>
            <a:custGeom>
              <a:rect b="b" l="l" r="r" t="t"/>
              <a:pathLst>
                <a:path extrusionOk="0" fill="none" h="9757" w="10194">
                  <a:moveTo>
                    <a:pt x="9757" y="1"/>
                  </a:moveTo>
                  <a:lnTo>
                    <a:pt x="9757" y="1"/>
                  </a:lnTo>
                  <a:lnTo>
                    <a:pt x="9708" y="340"/>
                  </a:lnTo>
                  <a:lnTo>
                    <a:pt x="9611" y="632"/>
                  </a:lnTo>
                  <a:lnTo>
                    <a:pt x="9611" y="632"/>
                  </a:lnTo>
                  <a:lnTo>
                    <a:pt x="9368" y="1311"/>
                  </a:lnTo>
                  <a:lnTo>
                    <a:pt x="8980" y="1942"/>
                  </a:lnTo>
                  <a:lnTo>
                    <a:pt x="8543" y="2573"/>
                  </a:lnTo>
                  <a:lnTo>
                    <a:pt x="8009" y="3204"/>
                  </a:lnTo>
                  <a:lnTo>
                    <a:pt x="8009" y="3204"/>
                  </a:lnTo>
                  <a:lnTo>
                    <a:pt x="7233" y="3932"/>
                  </a:lnTo>
                  <a:lnTo>
                    <a:pt x="6116" y="4903"/>
                  </a:lnTo>
                  <a:lnTo>
                    <a:pt x="4757" y="6019"/>
                  </a:lnTo>
                  <a:lnTo>
                    <a:pt x="3301" y="7184"/>
                  </a:lnTo>
                  <a:lnTo>
                    <a:pt x="3301" y="7184"/>
                  </a:lnTo>
                  <a:lnTo>
                    <a:pt x="1796" y="8252"/>
                  </a:lnTo>
                  <a:lnTo>
                    <a:pt x="1165" y="8689"/>
                  </a:lnTo>
                  <a:lnTo>
                    <a:pt x="583" y="9029"/>
                  </a:lnTo>
                  <a:lnTo>
                    <a:pt x="583" y="9029"/>
                  </a:lnTo>
                  <a:lnTo>
                    <a:pt x="0" y="9272"/>
                  </a:lnTo>
                  <a:lnTo>
                    <a:pt x="486" y="9757"/>
                  </a:lnTo>
                  <a:lnTo>
                    <a:pt x="486" y="9757"/>
                  </a:lnTo>
                  <a:lnTo>
                    <a:pt x="1019" y="9611"/>
                  </a:lnTo>
                  <a:lnTo>
                    <a:pt x="1602" y="9466"/>
                  </a:lnTo>
                  <a:lnTo>
                    <a:pt x="2815" y="9029"/>
                  </a:lnTo>
                  <a:lnTo>
                    <a:pt x="4029" y="8446"/>
                  </a:lnTo>
                  <a:lnTo>
                    <a:pt x="5194" y="7815"/>
                  </a:lnTo>
                  <a:lnTo>
                    <a:pt x="6359" y="7136"/>
                  </a:lnTo>
                  <a:lnTo>
                    <a:pt x="7378" y="6456"/>
                  </a:lnTo>
                  <a:lnTo>
                    <a:pt x="8203" y="5825"/>
                  </a:lnTo>
                  <a:lnTo>
                    <a:pt x="8834" y="5291"/>
                  </a:lnTo>
                  <a:lnTo>
                    <a:pt x="8834" y="5291"/>
                  </a:lnTo>
                  <a:lnTo>
                    <a:pt x="9077" y="5000"/>
                  </a:lnTo>
                  <a:lnTo>
                    <a:pt x="9320" y="4709"/>
                  </a:lnTo>
                  <a:lnTo>
                    <a:pt x="9659" y="4078"/>
                  </a:lnTo>
                  <a:lnTo>
                    <a:pt x="9951" y="3447"/>
                  </a:lnTo>
                  <a:lnTo>
                    <a:pt x="10096" y="2767"/>
                  </a:lnTo>
                  <a:lnTo>
                    <a:pt x="10193" y="2039"/>
                  </a:lnTo>
                  <a:lnTo>
                    <a:pt x="10145" y="1360"/>
                  </a:lnTo>
                  <a:lnTo>
                    <a:pt x="9999" y="680"/>
                  </a:lnTo>
                  <a:lnTo>
                    <a:pt x="9757" y="1"/>
                  </a:lnTo>
                  <a:lnTo>
                    <a:pt x="9757"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5" name="Google Shape;1325;p65"/>
            <p:cNvSpPr/>
            <p:nvPr/>
          </p:nvSpPr>
          <p:spPr>
            <a:xfrm>
              <a:off x="5895350" y="11677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6" name="Google Shape;1326;p65"/>
            <p:cNvSpPr/>
            <p:nvPr/>
          </p:nvSpPr>
          <p:spPr>
            <a:xfrm>
              <a:off x="5402675" y="1372800"/>
              <a:ext cx="231800" cy="231800"/>
            </a:xfrm>
            <a:custGeom>
              <a:rect b="b" l="l" r="r" t="t"/>
              <a:pathLst>
                <a:path extrusionOk="0" h="9272" w="9272">
                  <a:moveTo>
                    <a:pt x="7184" y="1"/>
                  </a:moveTo>
                  <a:lnTo>
                    <a:pt x="1" y="7184"/>
                  </a:lnTo>
                  <a:lnTo>
                    <a:pt x="2088" y="9272"/>
                  </a:lnTo>
                  <a:lnTo>
                    <a:pt x="9272" y="2088"/>
                  </a:lnTo>
                  <a:lnTo>
                    <a:pt x="718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7" name="Google Shape;1327;p65"/>
            <p:cNvSpPr/>
            <p:nvPr/>
          </p:nvSpPr>
          <p:spPr>
            <a:xfrm>
              <a:off x="5402675" y="1372800"/>
              <a:ext cx="231800" cy="231800"/>
            </a:xfrm>
            <a:custGeom>
              <a:rect b="b" l="l" r="r" t="t"/>
              <a:pathLst>
                <a:path extrusionOk="0" fill="none" h="9272" w="9272">
                  <a:moveTo>
                    <a:pt x="2088" y="9272"/>
                  </a:moveTo>
                  <a:lnTo>
                    <a:pt x="9272" y="2088"/>
                  </a:lnTo>
                  <a:lnTo>
                    <a:pt x="7184" y="1"/>
                  </a:lnTo>
                  <a:lnTo>
                    <a:pt x="1" y="7184"/>
                  </a:lnTo>
                  <a:lnTo>
                    <a:pt x="2088" y="927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8" name="Google Shape;1328;p65"/>
            <p:cNvSpPr/>
            <p:nvPr/>
          </p:nvSpPr>
          <p:spPr>
            <a:xfrm>
              <a:off x="5454850" y="160457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9" name="Google Shape;1329;p65"/>
            <p:cNvSpPr/>
            <p:nvPr/>
          </p:nvSpPr>
          <p:spPr>
            <a:xfrm>
              <a:off x="5630825" y="1141025"/>
              <a:ext cx="235425" cy="234225"/>
            </a:xfrm>
            <a:custGeom>
              <a:rect b="b" l="l" r="r" t="t"/>
              <a:pathLst>
                <a:path extrusionOk="0" h="9369" w="9417">
                  <a:moveTo>
                    <a:pt x="8689" y="1"/>
                  </a:moveTo>
                  <a:lnTo>
                    <a:pt x="8397" y="49"/>
                  </a:lnTo>
                  <a:lnTo>
                    <a:pt x="8058" y="98"/>
                  </a:lnTo>
                  <a:lnTo>
                    <a:pt x="7524" y="292"/>
                  </a:lnTo>
                  <a:lnTo>
                    <a:pt x="6990" y="632"/>
                  </a:lnTo>
                  <a:lnTo>
                    <a:pt x="6504" y="972"/>
                  </a:lnTo>
                  <a:lnTo>
                    <a:pt x="5970" y="1408"/>
                  </a:lnTo>
                  <a:lnTo>
                    <a:pt x="5339" y="2136"/>
                  </a:lnTo>
                  <a:lnTo>
                    <a:pt x="4466" y="3107"/>
                  </a:lnTo>
                  <a:lnTo>
                    <a:pt x="3398" y="4321"/>
                  </a:lnTo>
                  <a:lnTo>
                    <a:pt x="2378" y="5631"/>
                  </a:lnTo>
                  <a:lnTo>
                    <a:pt x="1213" y="7185"/>
                  </a:lnTo>
                  <a:lnTo>
                    <a:pt x="534" y="8252"/>
                  </a:lnTo>
                  <a:lnTo>
                    <a:pt x="146" y="8980"/>
                  </a:lnTo>
                  <a:lnTo>
                    <a:pt x="0" y="9369"/>
                  </a:lnTo>
                  <a:lnTo>
                    <a:pt x="437" y="9223"/>
                  </a:lnTo>
                  <a:lnTo>
                    <a:pt x="1116" y="8883"/>
                  </a:lnTo>
                  <a:lnTo>
                    <a:pt x="2233" y="8155"/>
                  </a:lnTo>
                  <a:lnTo>
                    <a:pt x="3738" y="7039"/>
                  </a:lnTo>
                  <a:lnTo>
                    <a:pt x="5097" y="5971"/>
                  </a:lnTo>
                  <a:lnTo>
                    <a:pt x="6310" y="4952"/>
                  </a:lnTo>
                  <a:lnTo>
                    <a:pt x="7281" y="4078"/>
                  </a:lnTo>
                  <a:lnTo>
                    <a:pt x="7960" y="3399"/>
                  </a:lnTo>
                  <a:lnTo>
                    <a:pt x="8446" y="2913"/>
                  </a:lnTo>
                  <a:lnTo>
                    <a:pt x="8786" y="2428"/>
                  </a:lnTo>
                  <a:lnTo>
                    <a:pt x="9077" y="1894"/>
                  </a:lnTo>
                  <a:lnTo>
                    <a:pt x="9320" y="1360"/>
                  </a:lnTo>
                  <a:lnTo>
                    <a:pt x="9368" y="972"/>
                  </a:lnTo>
                  <a:lnTo>
                    <a:pt x="9417" y="632"/>
                  </a:lnTo>
                  <a:lnTo>
                    <a:pt x="9368" y="389"/>
                  </a:lnTo>
                  <a:lnTo>
                    <a:pt x="9222" y="195"/>
                  </a:lnTo>
                  <a:lnTo>
                    <a:pt x="9125" y="98"/>
                  </a:lnTo>
                  <a:lnTo>
                    <a:pt x="8980" y="49"/>
                  </a:lnTo>
                  <a:lnTo>
                    <a:pt x="868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0" name="Google Shape;1330;p65"/>
            <p:cNvSpPr/>
            <p:nvPr/>
          </p:nvSpPr>
          <p:spPr>
            <a:xfrm>
              <a:off x="5630825" y="1141025"/>
              <a:ext cx="235425" cy="234225"/>
            </a:xfrm>
            <a:custGeom>
              <a:rect b="b" l="l" r="r" t="t"/>
              <a:pathLst>
                <a:path extrusionOk="0" fill="none" h="9369" w="9417">
                  <a:moveTo>
                    <a:pt x="8058" y="98"/>
                  </a:moveTo>
                  <a:lnTo>
                    <a:pt x="8058" y="98"/>
                  </a:lnTo>
                  <a:lnTo>
                    <a:pt x="7524" y="292"/>
                  </a:lnTo>
                  <a:lnTo>
                    <a:pt x="6990" y="632"/>
                  </a:lnTo>
                  <a:lnTo>
                    <a:pt x="6504" y="972"/>
                  </a:lnTo>
                  <a:lnTo>
                    <a:pt x="5970" y="1408"/>
                  </a:lnTo>
                  <a:lnTo>
                    <a:pt x="5970" y="1408"/>
                  </a:lnTo>
                  <a:lnTo>
                    <a:pt x="5339" y="2136"/>
                  </a:lnTo>
                  <a:lnTo>
                    <a:pt x="4466" y="3107"/>
                  </a:lnTo>
                  <a:lnTo>
                    <a:pt x="3398" y="4321"/>
                  </a:lnTo>
                  <a:lnTo>
                    <a:pt x="2378" y="5631"/>
                  </a:lnTo>
                  <a:lnTo>
                    <a:pt x="2378" y="5631"/>
                  </a:lnTo>
                  <a:lnTo>
                    <a:pt x="1213" y="7185"/>
                  </a:lnTo>
                  <a:lnTo>
                    <a:pt x="534" y="8252"/>
                  </a:lnTo>
                  <a:lnTo>
                    <a:pt x="146" y="8980"/>
                  </a:lnTo>
                  <a:lnTo>
                    <a:pt x="0" y="9369"/>
                  </a:lnTo>
                  <a:lnTo>
                    <a:pt x="0" y="9369"/>
                  </a:lnTo>
                  <a:lnTo>
                    <a:pt x="437" y="9223"/>
                  </a:lnTo>
                  <a:lnTo>
                    <a:pt x="1116" y="8883"/>
                  </a:lnTo>
                  <a:lnTo>
                    <a:pt x="2233" y="8155"/>
                  </a:lnTo>
                  <a:lnTo>
                    <a:pt x="3738" y="7039"/>
                  </a:lnTo>
                  <a:lnTo>
                    <a:pt x="3738" y="7039"/>
                  </a:lnTo>
                  <a:lnTo>
                    <a:pt x="5097" y="5971"/>
                  </a:lnTo>
                  <a:lnTo>
                    <a:pt x="6310" y="4952"/>
                  </a:lnTo>
                  <a:lnTo>
                    <a:pt x="7281" y="4078"/>
                  </a:lnTo>
                  <a:lnTo>
                    <a:pt x="7960" y="3399"/>
                  </a:lnTo>
                  <a:lnTo>
                    <a:pt x="7960" y="3399"/>
                  </a:lnTo>
                  <a:lnTo>
                    <a:pt x="8446" y="2913"/>
                  </a:lnTo>
                  <a:lnTo>
                    <a:pt x="8786" y="2428"/>
                  </a:lnTo>
                  <a:lnTo>
                    <a:pt x="9077" y="1894"/>
                  </a:lnTo>
                  <a:lnTo>
                    <a:pt x="9320" y="1360"/>
                  </a:lnTo>
                  <a:lnTo>
                    <a:pt x="9320" y="1360"/>
                  </a:lnTo>
                  <a:lnTo>
                    <a:pt x="9368" y="972"/>
                  </a:lnTo>
                  <a:lnTo>
                    <a:pt x="9417" y="632"/>
                  </a:lnTo>
                  <a:lnTo>
                    <a:pt x="9368" y="389"/>
                  </a:lnTo>
                  <a:lnTo>
                    <a:pt x="9222" y="195"/>
                  </a:lnTo>
                  <a:lnTo>
                    <a:pt x="9222" y="195"/>
                  </a:lnTo>
                  <a:lnTo>
                    <a:pt x="9125" y="98"/>
                  </a:lnTo>
                  <a:lnTo>
                    <a:pt x="8980" y="49"/>
                  </a:lnTo>
                  <a:lnTo>
                    <a:pt x="8689" y="1"/>
                  </a:lnTo>
                  <a:lnTo>
                    <a:pt x="8689" y="1"/>
                  </a:lnTo>
                  <a:lnTo>
                    <a:pt x="8397" y="49"/>
                  </a:lnTo>
                  <a:lnTo>
                    <a:pt x="8058" y="98"/>
                  </a:lnTo>
                  <a:lnTo>
                    <a:pt x="8058" y="9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1" name="Google Shape;1331;p65"/>
            <p:cNvSpPr/>
            <p:nvPr/>
          </p:nvSpPr>
          <p:spPr>
            <a:xfrm>
              <a:off x="5832250" y="11434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32" name="Google Shape;1332;p65"/>
          <p:cNvGrpSpPr/>
          <p:nvPr/>
        </p:nvGrpSpPr>
        <p:grpSpPr>
          <a:xfrm>
            <a:off x="13791621" y="2987932"/>
            <a:ext cx="889100" cy="574196"/>
            <a:chOff x="6140475" y="1193200"/>
            <a:chExt cx="503625" cy="325250"/>
          </a:xfrm>
        </p:grpSpPr>
        <p:sp>
          <p:nvSpPr>
            <p:cNvPr id="1333" name="Google Shape;1333;p65"/>
            <p:cNvSpPr/>
            <p:nvPr/>
          </p:nvSpPr>
          <p:spPr>
            <a:xfrm>
              <a:off x="6249675" y="1281800"/>
              <a:ext cx="188125" cy="148075"/>
            </a:xfrm>
            <a:custGeom>
              <a:rect b="b" l="l" r="r" t="t"/>
              <a:pathLst>
                <a:path extrusionOk="0" h="5923" w="7525">
                  <a:moveTo>
                    <a:pt x="5923" y="0"/>
                  </a:moveTo>
                  <a:lnTo>
                    <a:pt x="1" y="5922"/>
                  </a:lnTo>
                  <a:lnTo>
                    <a:pt x="3059" y="5922"/>
                  </a:lnTo>
                  <a:lnTo>
                    <a:pt x="7525" y="1505"/>
                  </a:lnTo>
                  <a:lnTo>
                    <a:pt x="752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4" name="Google Shape;1334;p65"/>
            <p:cNvSpPr/>
            <p:nvPr/>
          </p:nvSpPr>
          <p:spPr>
            <a:xfrm>
              <a:off x="6249675" y="1281800"/>
              <a:ext cx="188125" cy="148075"/>
            </a:xfrm>
            <a:custGeom>
              <a:rect b="b" l="l" r="r" t="t"/>
              <a:pathLst>
                <a:path extrusionOk="0" fill="none" h="5923" w="7525">
                  <a:moveTo>
                    <a:pt x="1" y="5922"/>
                  </a:moveTo>
                  <a:lnTo>
                    <a:pt x="3059" y="5922"/>
                  </a:lnTo>
                  <a:lnTo>
                    <a:pt x="7525" y="1505"/>
                  </a:lnTo>
                  <a:lnTo>
                    <a:pt x="7525" y="0"/>
                  </a:lnTo>
                  <a:lnTo>
                    <a:pt x="5923" y="0"/>
                  </a:lnTo>
                  <a:lnTo>
                    <a:pt x="1" y="592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5" name="Google Shape;1335;p65"/>
            <p:cNvSpPr/>
            <p:nvPr/>
          </p:nvSpPr>
          <p:spPr>
            <a:xfrm>
              <a:off x="6249675" y="14298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6" name="Google Shape;1336;p65"/>
            <p:cNvSpPr/>
            <p:nvPr/>
          </p:nvSpPr>
          <p:spPr>
            <a:xfrm>
              <a:off x="6229050" y="1281800"/>
              <a:ext cx="127450" cy="127425"/>
            </a:xfrm>
            <a:custGeom>
              <a:rect b="b" l="l" r="r" t="t"/>
              <a:pathLst>
                <a:path extrusionOk="0" h="5097" w="5098">
                  <a:moveTo>
                    <a:pt x="1" y="0"/>
                  </a:moveTo>
                  <a:lnTo>
                    <a:pt x="1" y="5097"/>
                  </a:lnTo>
                  <a:lnTo>
                    <a:pt x="509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7" name="Google Shape;1337;p65"/>
            <p:cNvSpPr/>
            <p:nvPr/>
          </p:nvSpPr>
          <p:spPr>
            <a:xfrm>
              <a:off x="6229050" y="1281800"/>
              <a:ext cx="127450" cy="127425"/>
            </a:xfrm>
            <a:custGeom>
              <a:rect b="b" l="l" r="r" t="t"/>
              <a:pathLst>
                <a:path extrusionOk="0" fill="none" h="5097" w="5098">
                  <a:moveTo>
                    <a:pt x="5097" y="0"/>
                  </a:moveTo>
                  <a:lnTo>
                    <a:pt x="1" y="0"/>
                  </a:lnTo>
                  <a:lnTo>
                    <a:pt x="1" y="5097"/>
                  </a:lnTo>
                  <a:lnTo>
                    <a:pt x="5097"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8" name="Google Shape;1338;p65"/>
            <p:cNvSpPr/>
            <p:nvPr/>
          </p:nvSpPr>
          <p:spPr>
            <a:xfrm>
              <a:off x="6356475" y="12818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9" name="Google Shape;1339;p65"/>
            <p:cNvSpPr/>
            <p:nvPr/>
          </p:nvSpPr>
          <p:spPr>
            <a:xfrm>
              <a:off x="6367400" y="1360675"/>
              <a:ext cx="70400" cy="69200"/>
            </a:xfrm>
            <a:custGeom>
              <a:rect b="b" l="l" r="r" t="t"/>
              <a:pathLst>
                <a:path extrusionOk="0" h="2768" w="2816">
                  <a:moveTo>
                    <a:pt x="2816" y="0"/>
                  </a:moveTo>
                  <a:lnTo>
                    <a:pt x="0" y="2767"/>
                  </a:lnTo>
                  <a:lnTo>
                    <a:pt x="2816" y="2767"/>
                  </a:lnTo>
                  <a:lnTo>
                    <a:pt x="281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0" name="Google Shape;1340;p65"/>
            <p:cNvSpPr/>
            <p:nvPr/>
          </p:nvSpPr>
          <p:spPr>
            <a:xfrm>
              <a:off x="6367400" y="1360675"/>
              <a:ext cx="70400" cy="69200"/>
            </a:xfrm>
            <a:custGeom>
              <a:rect b="b" l="l" r="r" t="t"/>
              <a:pathLst>
                <a:path extrusionOk="0" fill="none" h="2768" w="2816">
                  <a:moveTo>
                    <a:pt x="0" y="2767"/>
                  </a:moveTo>
                  <a:lnTo>
                    <a:pt x="2816" y="2767"/>
                  </a:lnTo>
                  <a:lnTo>
                    <a:pt x="2816" y="0"/>
                  </a:lnTo>
                  <a:lnTo>
                    <a:pt x="0" y="276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1" name="Google Shape;1341;p65"/>
            <p:cNvSpPr/>
            <p:nvPr/>
          </p:nvSpPr>
          <p:spPr>
            <a:xfrm>
              <a:off x="6367400" y="142985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2" name="Google Shape;1342;p65"/>
            <p:cNvSpPr/>
            <p:nvPr/>
          </p:nvSpPr>
          <p:spPr>
            <a:xfrm>
              <a:off x="6526350" y="1399500"/>
              <a:ext cx="117750" cy="30375"/>
            </a:xfrm>
            <a:custGeom>
              <a:rect b="b" l="l" r="r" t="t"/>
              <a:pathLst>
                <a:path extrusionOk="0" h="1215" w="4710">
                  <a:moveTo>
                    <a:pt x="1" y="1"/>
                  </a:moveTo>
                  <a:lnTo>
                    <a:pt x="1" y="1214"/>
                  </a:lnTo>
                  <a:lnTo>
                    <a:pt x="4709" y="1214"/>
                  </a:lnTo>
                  <a:lnTo>
                    <a:pt x="470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3" name="Google Shape;1343;p65"/>
            <p:cNvSpPr/>
            <p:nvPr/>
          </p:nvSpPr>
          <p:spPr>
            <a:xfrm>
              <a:off x="6526350" y="1193200"/>
              <a:ext cx="117750" cy="177200"/>
            </a:xfrm>
            <a:custGeom>
              <a:rect b="b" l="l" r="r" t="t"/>
              <a:pathLst>
                <a:path extrusionOk="0" h="7088" w="4710">
                  <a:moveTo>
                    <a:pt x="2331" y="2379"/>
                  </a:moveTo>
                  <a:lnTo>
                    <a:pt x="2331" y="3544"/>
                  </a:lnTo>
                  <a:lnTo>
                    <a:pt x="1166" y="3544"/>
                  </a:lnTo>
                  <a:lnTo>
                    <a:pt x="1166" y="2379"/>
                  </a:lnTo>
                  <a:close/>
                  <a:moveTo>
                    <a:pt x="2331" y="4709"/>
                  </a:moveTo>
                  <a:lnTo>
                    <a:pt x="2331" y="5923"/>
                  </a:lnTo>
                  <a:lnTo>
                    <a:pt x="1166" y="5923"/>
                  </a:lnTo>
                  <a:lnTo>
                    <a:pt x="1166" y="4709"/>
                  </a:lnTo>
                  <a:close/>
                  <a:moveTo>
                    <a:pt x="1" y="1"/>
                  </a:moveTo>
                  <a:lnTo>
                    <a:pt x="1" y="7088"/>
                  </a:lnTo>
                  <a:lnTo>
                    <a:pt x="4709" y="7088"/>
                  </a:lnTo>
                  <a:lnTo>
                    <a:pt x="470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4" name="Google Shape;1344;p65"/>
            <p:cNvSpPr/>
            <p:nvPr/>
          </p:nvSpPr>
          <p:spPr>
            <a:xfrm>
              <a:off x="6526350" y="1193200"/>
              <a:ext cx="117750" cy="177200"/>
            </a:xfrm>
            <a:custGeom>
              <a:rect b="b" l="l" r="r" t="t"/>
              <a:pathLst>
                <a:path extrusionOk="0" fill="none" h="7088" w="4710">
                  <a:moveTo>
                    <a:pt x="1" y="7088"/>
                  </a:moveTo>
                  <a:lnTo>
                    <a:pt x="4709" y="7088"/>
                  </a:lnTo>
                  <a:lnTo>
                    <a:pt x="4709" y="1"/>
                  </a:lnTo>
                  <a:lnTo>
                    <a:pt x="1" y="1"/>
                  </a:lnTo>
                  <a:lnTo>
                    <a:pt x="1" y="708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5" name="Google Shape;1345;p65"/>
            <p:cNvSpPr/>
            <p:nvPr/>
          </p:nvSpPr>
          <p:spPr>
            <a:xfrm>
              <a:off x="6555475" y="1310925"/>
              <a:ext cx="29150" cy="30350"/>
            </a:xfrm>
            <a:custGeom>
              <a:rect b="b" l="l" r="r" t="t"/>
              <a:pathLst>
                <a:path extrusionOk="0" fill="none" h="1214" w="1166">
                  <a:moveTo>
                    <a:pt x="1166" y="1214"/>
                  </a:moveTo>
                  <a:lnTo>
                    <a:pt x="1" y="1214"/>
                  </a:lnTo>
                  <a:lnTo>
                    <a:pt x="1" y="0"/>
                  </a:lnTo>
                  <a:lnTo>
                    <a:pt x="1166" y="0"/>
                  </a:lnTo>
                  <a:lnTo>
                    <a:pt x="1166" y="1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6" name="Google Shape;1346;p65"/>
            <p:cNvSpPr/>
            <p:nvPr/>
          </p:nvSpPr>
          <p:spPr>
            <a:xfrm>
              <a:off x="6555475" y="1252675"/>
              <a:ext cx="29150" cy="29150"/>
            </a:xfrm>
            <a:custGeom>
              <a:rect b="b" l="l" r="r" t="t"/>
              <a:pathLst>
                <a:path extrusionOk="0" fill="none" h="1166" w="1166">
                  <a:moveTo>
                    <a:pt x="1166" y="1165"/>
                  </a:moveTo>
                  <a:lnTo>
                    <a:pt x="1" y="1165"/>
                  </a:lnTo>
                  <a:lnTo>
                    <a:pt x="1" y="0"/>
                  </a:lnTo>
                  <a:lnTo>
                    <a:pt x="1166" y="0"/>
                  </a:lnTo>
                  <a:lnTo>
                    <a:pt x="1166"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7" name="Google Shape;1347;p65"/>
            <p:cNvSpPr/>
            <p:nvPr/>
          </p:nvSpPr>
          <p:spPr>
            <a:xfrm>
              <a:off x="6584600" y="12818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8" name="Google Shape;1348;p65"/>
            <p:cNvSpPr/>
            <p:nvPr/>
          </p:nvSpPr>
          <p:spPr>
            <a:xfrm>
              <a:off x="6526350" y="1458950"/>
              <a:ext cx="117750" cy="59500"/>
            </a:xfrm>
            <a:custGeom>
              <a:rect b="b" l="l" r="r" t="t"/>
              <a:pathLst>
                <a:path extrusionOk="0" h="2380" w="4710">
                  <a:moveTo>
                    <a:pt x="1" y="1"/>
                  </a:moveTo>
                  <a:lnTo>
                    <a:pt x="1" y="2379"/>
                  </a:lnTo>
                  <a:lnTo>
                    <a:pt x="4709" y="2379"/>
                  </a:lnTo>
                  <a:lnTo>
                    <a:pt x="470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9" name="Google Shape;1349;p65"/>
            <p:cNvSpPr/>
            <p:nvPr/>
          </p:nvSpPr>
          <p:spPr>
            <a:xfrm>
              <a:off x="6140475" y="1193200"/>
              <a:ext cx="355575" cy="325250"/>
            </a:xfrm>
            <a:custGeom>
              <a:rect b="b" l="l" r="r" t="t"/>
              <a:pathLst>
                <a:path extrusionOk="0" h="13010" w="14223">
                  <a:moveTo>
                    <a:pt x="13057" y="2379"/>
                  </a:moveTo>
                  <a:lnTo>
                    <a:pt x="13057" y="10631"/>
                  </a:lnTo>
                  <a:lnTo>
                    <a:pt x="2379" y="10631"/>
                  </a:lnTo>
                  <a:lnTo>
                    <a:pt x="2379" y="2379"/>
                  </a:lnTo>
                  <a:close/>
                  <a:moveTo>
                    <a:pt x="0" y="1"/>
                  </a:moveTo>
                  <a:lnTo>
                    <a:pt x="0" y="13009"/>
                  </a:lnTo>
                  <a:lnTo>
                    <a:pt x="14222" y="13009"/>
                  </a:lnTo>
                  <a:lnTo>
                    <a:pt x="1422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0" name="Google Shape;1350;p65"/>
            <p:cNvSpPr/>
            <p:nvPr/>
          </p:nvSpPr>
          <p:spPr>
            <a:xfrm>
              <a:off x="6140475" y="1193200"/>
              <a:ext cx="355575" cy="325250"/>
            </a:xfrm>
            <a:custGeom>
              <a:rect b="b" l="l" r="r" t="t"/>
              <a:pathLst>
                <a:path extrusionOk="0" fill="none" h="13010" w="14223">
                  <a:moveTo>
                    <a:pt x="14222" y="1"/>
                  </a:moveTo>
                  <a:lnTo>
                    <a:pt x="0" y="1"/>
                  </a:lnTo>
                  <a:lnTo>
                    <a:pt x="0" y="13009"/>
                  </a:lnTo>
                  <a:lnTo>
                    <a:pt x="14222" y="13009"/>
                  </a:lnTo>
                  <a:lnTo>
                    <a:pt x="14222"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1" name="Google Shape;1351;p65"/>
            <p:cNvSpPr/>
            <p:nvPr/>
          </p:nvSpPr>
          <p:spPr>
            <a:xfrm>
              <a:off x="6199925" y="1252675"/>
              <a:ext cx="267000" cy="206300"/>
            </a:xfrm>
            <a:custGeom>
              <a:rect b="b" l="l" r="r" t="t"/>
              <a:pathLst>
                <a:path extrusionOk="0" fill="none" h="8252" w="10680">
                  <a:moveTo>
                    <a:pt x="1" y="8252"/>
                  </a:moveTo>
                  <a:lnTo>
                    <a:pt x="1" y="0"/>
                  </a:lnTo>
                  <a:lnTo>
                    <a:pt x="10679" y="0"/>
                  </a:lnTo>
                  <a:lnTo>
                    <a:pt x="10679" y="8252"/>
                  </a:lnTo>
                  <a:lnTo>
                    <a:pt x="1" y="825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2" name="Google Shape;1352;p65"/>
            <p:cNvSpPr/>
            <p:nvPr/>
          </p:nvSpPr>
          <p:spPr>
            <a:xfrm>
              <a:off x="6199925" y="14589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53" name="Google Shape;1353;p65"/>
          <p:cNvGrpSpPr/>
          <p:nvPr/>
        </p:nvGrpSpPr>
        <p:grpSpPr>
          <a:xfrm>
            <a:off x="2152412" y="2825163"/>
            <a:ext cx="889055" cy="889055"/>
            <a:chOff x="238125" y="1101000"/>
            <a:chExt cx="503600" cy="503600"/>
          </a:xfrm>
        </p:grpSpPr>
        <p:sp>
          <p:nvSpPr>
            <p:cNvPr id="1354" name="Google Shape;1354;p65"/>
            <p:cNvSpPr/>
            <p:nvPr/>
          </p:nvSpPr>
          <p:spPr>
            <a:xfrm>
              <a:off x="238125" y="1101000"/>
              <a:ext cx="391975" cy="391975"/>
            </a:xfrm>
            <a:custGeom>
              <a:rect b="b" l="l" r="r" t="t"/>
              <a:pathLst>
                <a:path extrusionOk="0" h="15679" w="15679">
                  <a:moveTo>
                    <a:pt x="10048" y="0"/>
                  </a:moveTo>
                  <a:lnTo>
                    <a:pt x="9077" y="49"/>
                  </a:lnTo>
                  <a:lnTo>
                    <a:pt x="8106" y="194"/>
                  </a:lnTo>
                  <a:lnTo>
                    <a:pt x="7135" y="437"/>
                  </a:lnTo>
                  <a:lnTo>
                    <a:pt x="6213" y="777"/>
                  </a:lnTo>
                  <a:lnTo>
                    <a:pt x="5339" y="1165"/>
                  </a:lnTo>
                  <a:lnTo>
                    <a:pt x="4466" y="1699"/>
                  </a:lnTo>
                  <a:lnTo>
                    <a:pt x="3689" y="2281"/>
                  </a:lnTo>
                  <a:lnTo>
                    <a:pt x="2961" y="2961"/>
                  </a:lnTo>
                  <a:lnTo>
                    <a:pt x="2281" y="3689"/>
                  </a:lnTo>
                  <a:lnTo>
                    <a:pt x="1699" y="4466"/>
                  </a:lnTo>
                  <a:lnTo>
                    <a:pt x="1165" y="5339"/>
                  </a:lnTo>
                  <a:lnTo>
                    <a:pt x="777" y="6213"/>
                  </a:lnTo>
                  <a:lnTo>
                    <a:pt x="437" y="7135"/>
                  </a:lnTo>
                  <a:lnTo>
                    <a:pt x="194" y="8106"/>
                  </a:lnTo>
                  <a:lnTo>
                    <a:pt x="49" y="9077"/>
                  </a:lnTo>
                  <a:lnTo>
                    <a:pt x="0" y="10048"/>
                  </a:lnTo>
                  <a:lnTo>
                    <a:pt x="49" y="10824"/>
                  </a:lnTo>
                  <a:lnTo>
                    <a:pt x="97" y="11552"/>
                  </a:lnTo>
                  <a:lnTo>
                    <a:pt x="243" y="12329"/>
                  </a:lnTo>
                  <a:lnTo>
                    <a:pt x="437" y="13008"/>
                  </a:lnTo>
                  <a:lnTo>
                    <a:pt x="680" y="13736"/>
                  </a:lnTo>
                  <a:lnTo>
                    <a:pt x="971" y="14416"/>
                  </a:lnTo>
                  <a:lnTo>
                    <a:pt x="1311" y="15047"/>
                  </a:lnTo>
                  <a:lnTo>
                    <a:pt x="1699" y="15678"/>
                  </a:lnTo>
                  <a:lnTo>
                    <a:pt x="3107" y="14319"/>
                  </a:lnTo>
                  <a:lnTo>
                    <a:pt x="2184" y="13397"/>
                  </a:lnTo>
                  <a:lnTo>
                    <a:pt x="13397" y="2184"/>
                  </a:lnTo>
                  <a:lnTo>
                    <a:pt x="14319" y="3106"/>
                  </a:lnTo>
                  <a:lnTo>
                    <a:pt x="15678" y="1699"/>
                  </a:lnTo>
                  <a:lnTo>
                    <a:pt x="15047" y="1311"/>
                  </a:lnTo>
                  <a:lnTo>
                    <a:pt x="14416" y="971"/>
                  </a:lnTo>
                  <a:lnTo>
                    <a:pt x="13737" y="680"/>
                  </a:lnTo>
                  <a:lnTo>
                    <a:pt x="13008" y="437"/>
                  </a:lnTo>
                  <a:lnTo>
                    <a:pt x="12329" y="243"/>
                  </a:lnTo>
                  <a:lnTo>
                    <a:pt x="11552" y="97"/>
                  </a:lnTo>
                  <a:lnTo>
                    <a:pt x="10824" y="49"/>
                  </a:lnTo>
                  <a:lnTo>
                    <a:pt x="1004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5" name="Google Shape;1355;p65"/>
            <p:cNvSpPr/>
            <p:nvPr/>
          </p:nvSpPr>
          <p:spPr>
            <a:xfrm>
              <a:off x="238125" y="1101000"/>
              <a:ext cx="391975" cy="391975"/>
            </a:xfrm>
            <a:custGeom>
              <a:rect b="b" l="l" r="r" t="t"/>
              <a:pathLst>
                <a:path extrusionOk="0" fill="none" h="15679" w="15679">
                  <a:moveTo>
                    <a:pt x="1699" y="15678"/>
                  </a:moveTo>
                  <a:lnTo>
                    <a:pt x="3107" y="14319"/>
                  </a:lnTo>
                  <a:lnTo>
                    <a:pt x="2184" y="13397"/>
                  </a:lnTo>
                  <a:lnTo>
                    <a:pt x="13397" y="2184"/>
                  </a:lnTo>
                  <a:lnTo>
                    <a:pt x="14319" y="3106"/>
                  </a:lnTo>
                  <a:lnTo>
                    <a:pt x="15678" y="1699"/>
                  </a:lnTo>
                  <a:lnTo>
                    <a:pt x="15678" y="1699"/>
                  </a:lnTo>
                  <a:lnTo>
                    <a:pt x="15047" y="1311"/>
                  </a:lnTo>
                  <a:lnTo>
                    <a:pt x="14416" y="971"/>
                  </a:lnTo>
                  <a:lnTo>
                    <a:pt x="13737" y="680"/>
                  </a:lnTo>
                  <a:lnTo>
                    <a:pt x="13008" y="437"/>
                  </a:lnTo>
                  <a:lnTo>
                    <a:pt x="12329" y="243"/>
                  </a:lnTo>
                  <a:lnTo>
                    <a:pt x="11552" y="97"/>
                  </a:lnTo>
                  <a:lnTo>
                    <a:pt x="10824" y="49"/>
                  </a:lnTo>
                  <a:lnTo>
                    <a:pt x="10048" y="0"/>
                  </a:lnTo>
                  <a:lnTo>
                    <a:pt x="10048" y="0"/>
                  </a:lnTo>
                  <a:lnTo>
                    <a:pt x="9077" y="49"/>
                  </a:lnTo>
                  <a:lnTo>
                    <a:pt x="8106" y="194"/>
                  </a:lnTo>
                  <a:lnTo>
                    <a:pt x="7135" y="437"/>
                  </a:lnTo>
                  <a:lnTo>
                    <a:pt x="6213" y="777"/>
                  </a:lnTo>
                  <a:lnTo>
                    <a:pt x="5339" y="1165"/>
                  </a:lnTo>
                  <a:lnTo>
                    <a:pt x="4466" y="1699"/>
                  </a:lnTo>
                  <a:lnTo>
                    <a:pt x="3689" y="2281"/>
                  </a:lnTo>
                  <a:lnTo>
                    <a:pt x="2961" y="2961"/>
                  </a:lnTo>
                  <a:lnTo>
                    <a:pt x="2961" y="2961"/>
                  </a:lnTo>
                  <a:lnTo>
                    <a:pt x="2281" y="3689"/>
                  </a:lnTo>
                  <a:lnTo>
                    <a:pt x="1699" y="4466"/>
                  </a:lnTo>
                  <a:lnTo>
                    <a:pt x="1165" y="5339"/>
                  </a:lnTo>
                  <a:lnTo>
                    <a:pt x="777" y="6213"/>
                  </a:lnTo>
                  <a:lnTo>
                    <a:pt x="437" y="7135"/>
                  </a:lnTo>
                  <a:lnTo>
                    <a:pt x="194" y="8106"/>
                  </a:lnTo>
                  <a:lnTo>
                    <a:pt x="49" y="9077"/>
                  </a:lnTo>
                  <a:lnTo>
                    <a:pt x="0" y="10048"/>
                  </a:lnTo>
                  <a:lnTo>
                    <a:pt x="0" y="10048"/>
                  </a:lnTo>
                  <a:lnTo>
                    <a:pt x="49" y="10824"/>
                  </a:lnTo>
                  <a:lnTo>
                    <a:pt x="97" y="11552"/>
                  </a:lnTo>
                  <a:lnTo>
                    <a:pt x="243" y="12329"/>
                  </a:lnTo>
                  <a:lnTo>
                    <a:pt x="437" y="13008"/>
                  </a:lnTo>
                  <a:lnTo>
                    <a:pt x="680" y="13736"/>
                  </a:lnTo>
                  <a:lnTo>
                    <a:pt x="971" y="14416"/>
                  </a:lnTo>
                  <a:lnTo>
                    <a:pt x="1311" y="15047"/>
                  </a:lnTo>
                  <a:lnTo>
                    <a:pt x="1699" y="15678"/>
                  </a:lnTo>
                  <a:lnTo>
                    <a:pt x="1699" y="1567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6" name="Google Shape;1356;p65"/>
            <p:cNvSpPr/>
            <p:nvPr/>
          </p:nvSpPr>
          <p:spPr>
            <a:xfrm>
              <a:off x="280575" y="14929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7" name="Google Shape;1357;p65"/>
            <p:cNvSpPr/>
            <p:nvPr/>
          </p:nvSpPr>
          <p:spPr>
            <a:xfrm>
              <a:off x="348550" y="1211425"/>
              <a:ext cx="393175" cy="393175"/>
            </a:xfrm>
            <a:custGeom>
              <a:rect b="b" l="l" r="r" t="t"/>
              <a:pathLst>
                <a:path extrusionOk="0" h="15727" w="15727">
                  <a:moveTo>
                    <a:pt x="13979" y="0"/>
                  </a:moveTo>
                  <a:lnTo>
                    <a:pt x="12620" y="1408"/>
                  </a:lnTo>
                  <a:lnTo>
                    <a:pt x="13542" y="2330"/>
                  </a:lnTo>
                  <a:lnTo>
                    <a:pt x="2330" y="13542"/>
                  </a:lnTo>
                  <a:lnTo>
                    <a:pt x="1408" y="12620"/>
                  </a:lnTo>
                  <a:lnTo>
                    <a:pt x="0" y="13979"/>
                  </a:lnTo>
                  <a:lnTo>
                    <a:pt x="631" y="14368"/>
                  </a:lnTo>
                  <a:lnTo>
                    <a:pt x="1311" y="14756"/>
                  </a:lnTo>
                  <a:lnTo>
                    <a:pt x="1990" y="15047"/>
                  </a:lnTo>
                  <a:lnTo>
                    <a:pt x="2670" y="15290"/>
                  </a:lnTo>
                  <a:lnTo>
                    <a:pt x="3398" y="15484"/>
                  </a:lnTo>
                  <a:lnTo>
                    <a:pt x="4126" y="15630"/>
                  </a:lnTo>
                  <a:lnTo>
                    <a:pt x="4903" y="15678"/>
                  </a:lnTo>
                  <a:lnTo>
                    <a:pt x="5631" y="15727"/>
                  </a:lnTo>
                  <a:lnTo>
                    <a:pt x="6650" y="15678"/>
                  </a:lnTo>
                  <a:lnTo>
                    <a:pt x="7621" y="15532"/>
                  </a:lnTo>
                  <a:lnTo>
                    <a:pt x="8591" y="15290"/>
                  </a:lnTo>
                  <a:lnTo>
                    <a:pt x="9514" y="14950"/>
                  </a:lnTo>
                  <a:lnTo>
                    <a:pt x="10387" y="14513"/>
                  </a:lnTo>
                  <a:lnTo>
                    <a:pt x="11213" y="14028"/>
                  </a:lnTo>
                  <a:lnTo>
                    <a:pt x="12038" y="13445"/>
                  </a:lnTo>
                  <a:lnTo>
                    <a:pt x="12766" y="12766"/>
                  </a:lnTo>
                  <a:lnTo>
                    <a:pt x="13445" y="12038"/>
                  </a:lnTo>
                  <a:lnTo>
                    <a:pt x="14028" y="11213"/>
                  </a:lnTo>
                  <a:lnTo>
                    <a:pt x="14513" y="10387"/>
                  </a:lnTo>
                  <a:lnTo>
                    <a:pt x="14950" y="9514"/>
                  </a:lnTo>
                  <a:lnTo>
                    <a:pt x="15290" y="8591"/>
                  </a:lnTo>
                  <a:lnTo>
                    <a:pt x="15533" y="7621"/>
                  </a:lnTo>
                  <a:lnTo>
                    <a:pt x="15678" y="6650"/>
                  </a:lnTo>
                  <a:lnTo>
                    <a:pt x="15727" y="5631"/>
                  </a:lnTo>
                  <a:lnTo>
                    <a:pt x="15678" y="4902"/>
                  </a:lnTo>
                  <a:lnTo>
                    <a:pt x="15630" y="4126"/>
                  </a:lnTo>
                  <a:lnTo>
                    <a:pt x="15484" y="3398"/>
                  </a:lnTo>
                  <a:lnTo>
                    <a:pt x="15290" y="2670"/>
                  </a:lnTo>
                  <a:lnTo>
                    <a:pt x="15047" y="1990"/>
                  </a:lnTo>
                  <a:lnTo>
                    <a:pt x="14756" y="1311"/>
                  </a:lnTo>
                  <a:lnTo>
                    <a:pt x="14368" y="631"/>
                  </a:lnTo>
                  <a:lnTo>
                    <a:pt x="1397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8" name="Google Shape;1358;p65"/>
            <p:cNvSpPr/>
            <p:nvPr/>
          </p:nvSpPr>
          <p:spPr>
            <a:xfrm>
              <a:off x="348550" y="1211425"/>
              <a:ext cx="393175" cy="393175"/>
            </a:xfrm>
            <a:custGeom>
              <a:rect b="b" l="l" r="r" t="t"/>
              <a:pathLst>
                <a:path extrusionOk="0" fill="none" h="15727" w="15727">
                  <a:moveTo>
                    <a:pt x="13979" y="0"/>
                  </a:moveTo>
                  <a:lnTo>
                    <a:pt x="12620" y="1408"/>
                  </a:lnTo>
                  <a:lnTo>
                    <a:pt x="13542" y="2330"/>
                  </a:lnTo>
                  <a:lnTo>
                    <a:pt x="2330" y="13542"/>
                  </a:lnTo>
                  <a:lnTo>
                    <a:pt x="1408" y="12620"/>
                  </a:lnTo>
                  <a:lnTo>
                    <a:pt x="0" y="13979"/>
                  </a:lnTo>
                  <a:lnTo>
                    <a:pt x="0" y="13979"/>
                  </a:lnTo>
                  <a:lnTo>
                    <a:pt x="631" y="14368"/>
                  </a:lnTo>
                  <a:lnTo>
                    <a:pt x="1311" y="14756"/>
                  </a:lnTo>
                  <a:lnTo>
                    <a:pt x="1990" y="15047"/>
                  </a:lnTo>
                  <a:lnTo>
                    <a:pt x="2670" y="15290"/>
                  </a:lnTo>
                  <a:lnTo>
                    <a:pt x="3398" y="15484"/>
                  </a:lnTo>
                  <a:lnTo>
                    <a:pt x="4126" y="15630"/>
                  </a:lnTo>
                  <a:lnTo>
                    <a:pt x="4903" y="15678"/>
                  </a:lnTo>
                  <a:lnTo>
                    <a:pt x="5631" y="15727"/>
                  </a:lnTo>
                  <a:lnTo>
                    <a:pt x="5631" y="15727"/>
                  </a:lnTo>
                  <a:lnTo>
                    <a:pt x="6650" y="15678"/>
                  </a:lnTo>
                  <a:lnTo>
                    <a:pt x="7621" y="15532"/>
                  </a:lnTo>
                  <a:lnTo>
                    <a:pt x="8591" y="15290"/>
                  </a:lnTo>
                  <a:lnTo>
                    <a:pt x="9514" y="14950"/>
                  </a:lnTo>
                  <a:lnTo>
                    <a:pt x="10387" y="14513"/>
                  </a:lnTo>
                  <a:lnTo>
                    <a:pt x="11213" y="14028"/>
                  </a:lnTo>
                  <a:lnTo>
                    <a:pt x="12038" y="13445"/>
                  </a:lnTo>
                  <a:lnTo>
                    <a:pt x="12766" y="12766"/>
                  </a:lnTo>
                  <a:lnTo>
                    <a:pt x="12766" y="12766"/>
                  </a:lnTo>
                  <a:lnTo>
                    <a:pt x="13445" y="12038"/>
                  </a:lnTo>
                  <a:lnTo>
                    <a:pt x="14028" y="11213"/>
                  </a:lnTo>
                  <a:lnTo>
                    <a:pt x="14513" y="10387"/>
                  </a:lnTo>
                  <a:lnTo>
                    <a:pt x="14950" y="9514"/>
                  </a:lnTo>
                  <a:lnTo>
                    <a:pt x="15290" y="8591"/>
                  </a:lnTo>
                  <a:lnTo>
                    <a:pt x="15533" y="7621"/>
                  </a:lnTo>
                  <a:lnTo>
                    <a:pt x="15678" y="6650"/>
                  </a:lnTo>
                  <a:lnTo>
                    <a:pt x="15727" y="5631"/>
                  </a:lnTo>
                  <a:lnTo>
                    <a:pt x="15727" y="5631"/>
                  </a:lnTo>
                  <a:lnTo>
                    <a:pt x="15678" y="4902"/>
                  </a:lnTo>
                  <a:lnTo>
                    <a:pt x="15630" y="4126"/>
                  </a:lnTo>
                  <a:lnTo>
                    <a:pt x="15484" y="3398"/>
                  </a:lnTo>
                  <a:lnTo>
                    <a:pt x="15290" y="2670"/>
                  </a:lnTo>
                  <a:lnTo>
                    <a:pt x="15047" y="1990"/>
                  </a:lnTo>
                  <a:lnTo>
                    <a:pt x="14756" y="1311"/>
                  </a:lnTo>
                  <a:lnTo>
                    <a:pt x="14368" y="631"/>
                  </a:lnTo>
                  <a:lnTo>
                    <a:pt x="13979" y="0"/>
                  </a:lnTo>
                  <a:lnTo>
                    <a:pt x="13979"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9" name="Google Shape;1359;p65"/>
            <p:cNvSpPr/>
            <p:nvPr/>
          </p:nvSpPr>
          <p:spPr>
            <a:xfrm>
              <a:off x="698025" y="121142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0" name="Google Shape;1360;p65"/>
            <p:cNvSpPr/>
            <p:nvPr/>
          </p:nvSpPr>
          <p:spPr>
            <a:xfrm>
              <a:off x="616725" y="1136175"/>
              <a:ext cx="89825" cy="89825"/>
            </a:xfrm>
            <a:custGeom>
              <a:rect b="b" l="l" r="r" t="t"/>
              <a:pathLst>
                <a:path extrusionOk="0" h="3593" w="3593">
                  <a:moveTo>
                    <a:pt x="2864" y="1"/>
                  </a:moveTo>
                  <a:lnTo>
                    <a:pt x="2573" y="49"/>
                  </a:lnTo>
                  <a:lnTo>
                    <a:pt x="2330" y="195"/>
                  </a:lnTo>
                  <a:lnTo>
                    <a:pt x="0" y="2525"/>
                  </a:lnTo>
                  <a:lnTo>
                    <a:pt x="1068" y="3593"/>
                  </a:lnTo>
                  <a:lnTo>
                    <a:pt x="3349" y="1263"/>
                  </a:lnTo>
                  <a:lnTo>
                    <a:pt x="3446" y="1117"/>
                  </a:lnTo>
                  <a:lnTo>
                    <a:pt x="3544" y="1020"/>
                  </a:lnTo>
                  <a:lnTo>
                    <a:pt x="3592" y="729"/>
                  </a:lnTo>
                  <a:lnTo>
                    <a:pt x="3544" y="437"/>
                  </a:lnTo>
                  <a:lnTo>
                    <a:pt x="3446" y="340"/>
                  </a:lnTo>
                  <a:lnTo>
                    <a:pt x="3349" y="195"/>
                  </a:lnTo>
                  <a:lnTo>
                    <a:pt x="3107" y="49"/>
                  </a:lnTo>
                  <a:lnTo>
                    <a:pt x="286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1" name="Google Shape;1361;p65"/>
            <p:cNvSpPr/>
            <p:nvPr/>
          </p:nvSpPr>
          <p:spPr>
            <a:xfrm>
              <a:off x="616725" y="1136175"/>
              <a:ext cx="89825" cy="89825"/>
            </a:xfrm>
            <a:custGeom>
              <a:rect b="b" l="l" r="r" t="t"/>
              <a:pathLst>
                <a:path extrusionOk="0" fill="none" h="3593" w="3593">
                  <a:moveTo>
                    <a:pt x="0" y="2525"/>
                  </a:moveTo>
                  <a:lnTo>
                    <a:pt x="1068" y="3593"/>
                  </a:lnTo>
                  <a:lnTo>
                    <a:pt x="3349" y="1263"/>
                  </a:lnTo>
                  <a:lnTo>
                    <a:pt x="3349" y="1263"/>
                  </a:lnTo>
                  <a:lnTo>
                    <a:pt x="3446" y="1117"/>
                  </a:lnTo>
                  <a:lnTo>
                    <a:pt x="3544" y="1020"/>
                  </a:lnTo>
                  <a:lnTo>
                    <a:pt x="3592" y="729"/>
                  </a:lnTo>
                  <a:lnTo>
                    <a:pt x="3544" y="437"/>
                  </a:lnTo>
                  <a:lnTo>
                    <a:pt x="3446" y="340"/>
                  </a:lnTo>
                  <a:lnTo>
                    <a:pt x="3349" y="195"/>
                  </a:lnTo>
                  <a:lnTo>
                    <a:pt x="3349" y="195"/>
                  </a:lnTo>
                  <a:lnTo>
                    <a:pt x="3107" y="49"/>
                  </a:lnTo>
                  <a:lnTo>
                    <a:pt x="2864" y="1"/>
                  </a:lnTo>
                  <a:lnTo>
                    <a:pt x="2864" y="1"/>
                  </a:lnTo>
                  <a:lnTo>
                    <a:pt x="2573" y="49"/>
                  </a:lnTo>
                  <a:lnTo>
                    <a:pt x="2330" y="195"/>
                  </a:lnTo>
                  <a:lnTo>
                    <a:pt x="0" y="252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2" name="Google Shape;1362;p65"/>
            <p:cNvSpPr/>
            <p:nvPr/>
          </p:nvSpPr>
          <p:spPr>
            <a:xfrm>
              <a:off x="616725" y="11992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3" name="Google Shape;1363;p65"/>
            <p:cNvSpPr/>
            <p:nvPr/>
          </p:nvSpPr>
          <p:spPr>
            <a:xfrm>
              <a:off x="273300" y="1479600"/>
              <a:ext cx="89825" cy="89800"/>
            </a:xfrm>
            <a:custGeom>
              <a:rect b="b" l="l" r="r" t="t"/>
              <a:pathLst>
                <a:path extrusionOk="0" h="3592" w="3593">
                  <a:moveTo>
                    <a:pt x="2525" y="0"/>
                  </a:moveTo>
                  <a:lnTo>
                    <a:pt x="195" y="2330"/>
                  </a:lnTo>
                  <a:lnTo>
                    <a:pt x="98" y="2427"/>
                  </a:lnTo>
                  <a:lnTo>
                    <a:pt x="49" y="2573"/>
                  </a:lnTo>
                  <a:lnTo>
                    <a:pt x="1" y="2864"/>
                  </a:lnTo>
                  <a:lnTo>
                    <a:pt x="49" y="3107"/>
                  </a:lnTo>
                  <a:lnTo>
                    <a:pt x="98" y="3252"/>
                  </a:lnTo>
                  <a:lnTo>
                    <a:pt x="195" y="3349"/>
                  </a:lnTo>
                  <a:lnTo>
                    <a:pt x="437" y="3543"/>
                  </a:lnTo>
                  <a:lnTo>
                    <a:pt x="729" y="3592"/>
                  </a:lnTo>
                  <a:lnTo>
                    <a:pt x="1020" y="3543"/>
                  </a:lnTo>
                  <a:lnTo>
                    <a:pt x="1263" y="3349"/>
                  </a:lnTo>
                  <a:lnTo>
                    <a:pt x="3593" y="1068"/>
                  </a:lnTo>
                  <a:lnTo>
                    <a:pt x="252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4" name="Google Shape;1364;p65"/>
            <p:cNvSpPr/>
            <p:nvPr/>
          </p:nvSpPr>
          <p:spPr>
            <a:xfrm>
              <a:off x="273300" y="1479600"/>
              <a:ext cx="89825" cy="89800"/>
            </a:xfrm>
            <a:custGeom>
              <a:rect b="b" l="l" r="r" t="t"/>
              <a:pathLst>
                <a:path extrusionOk="0" fill="none" h="3592" w="3593">
                  <a:moveTo>
                    <a:pt x="3593" y="1068"/>
                  </a:moveTo>
                  <a:lnTo>
                    <a:pt x="2525" y="0"/>
                  </a:lnTo>
                  <a:lnTo>
                    <a:pt x="195" y="2330"/>
                  </a:lnTo>
                  <a:lnTo>
                    <a:pt x="195" y="2330"/>
                  </a:lnTo>
                  <a:lnTo>
                    <a:pt x="98" y="2427"/>
                  </a:lnTo>
                  <a:lnTo>
                    <a:pt x="49" y="2573"/>
                  </a:lnTo>
                  <a:lnTo>
                    <a:pt x="1" y="2864"/>
                  </a:lnTo>
                  <a:lnTo>
                    <a:pt x="49" y="3107"/>
                  </a:lnTo>
                  <a:lnTo>
                    <a:pt x="98" y="3252"/>
                  </a:lnTo>
                  <a:lnTo>
                    <a:pt x="195" y="3349"/>
                  </a:lnTo>
                  <a:lnTo>
                    <a:pt x="195" y="3349"/>
                  </a:lnTo>
                  <a:lnTo>
                    <a:pt x="437" y="3543"/>
                  </a:lnTo>
                  <a:lnTo>
                    <a:pt x="729" y="3592"/>
                  </a:lnTo>
                  <a:lnTo>
                    <a:pt x="729" y="3592"/>
                  </a:lnTo>
                  <a:lnTo>
                    <a:pt x="1020" y="3543"/>
                  </a:lnTo>
                  <a:lnTo>
                    <a:pt x="1263" y="3349"/>
                  </a:lnTo>
                  <a:lnTo>
                    <a:pt x="3593" y="106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5" name="Google Shape;1365;p65"/>
            <p:cNvSpPr/>
            <p:nvPr/>
          </p:nvSpPr>
          <p:spPr>
            <a:xfrm>
              <a:off x="363100" y="150627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6" name="Google Shape;1366;p65"/>
            <p:cNvSpPr/>
            <p:nvPr/>
          </p:nvSpPr>
          <p:spPr>
            <a:xfrm>
              <a:off x="333975" y="1196850"/>
              <a:ext cx="311900" cy="311900"/>
            </a:xfrm>
            <a:custGeom>
              <a:rect b="b" l="l" r="r" t="t"/>
              <a:pathLst>
                <a:path extrusionOk="0" h="12476" w="12476">
                  <a:moveTo>
                    <a:pt x="9563" y="1"/>
                  </a:moveTo>
                  <a:lnTo>
                    <a:pt x="1" y="9563"/>
                  </a:lnTo>
                  <a:lnTo>
                    <a:pt x="2913" y="12475"/>
                  </a:lnTo>
                  <a:lnTo>
                    <a:pt x="12475" y="2913"/>
                  </a:lnTo>
                  <a:lnTo>
                    <a:pt x="956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7" name="Google Shape;1367;p65"/>
            <p:cNvSpPr/>
            <p:nvPr/>
          </p:nvSpPr>
          <p:spPr>
            <a:xfrm>
              <a:off x="333975" y="1196850"/>
              <a:ext cx="311900" cy="311900"/>
            </a:xfrm>
            <a:custGeom>
              <a:rect b="b" l="l" r="r" t="t"/>
              <a:pathLst>
                <a:path extrusionOk="0" fill="none" h="12476" w="12476">
                  <a:moveTo>
                    <a:pt x="1" y="9563"/>
                  </a:moveTo>
                  <a:lnTo>
                    <a:pt x="9563" y="1"/>
                  </a:lnTo>
                  <a:lnTo>
                    <a:pt x="12475" y="2913"/>
                  </a:lnTo>
                  <a:lnTo>
                    <a:pt x="2913" y="12475"/>
                  </a:lnTo>
                  <a:lnTo>
                    <a:pt x="1" y="956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8" name="Google Shape;1368;p65"/>
            <p:cNvSpPr/>
            <p:nvPr/>
          </p:nvSpPr>
          <p:spPr>
            <a:xfrm>
              <a:off x="333975" y="14359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69" name="Google Shape;1369;p65"/>
          <p:cNvGrpSpPr/>
          <p:nvPr/>
        </p:nvGrpSpPr>
        <p:grpSpPr>
          <a:xfrm>
            <a:off x="15246533" y="2825163"/>
            <a:ext cx="889055" cy="889055"/>
            <a:chOff x="6878275" y="1101000"/>
            <a:chExt cx="503600" cy="503600"/>
          </a:xfrm>
        </p:grpSpPr>
        <p:sp>
          <p:nvSpPr>
            <p:cNvPr id="1370" name="Google Shape;1370;p65"/>
            <p:cNvSpPr/>
            <p:nvPr/>
          </p:nvSpPr>
          <p:spPr>
            <a:xfrm>
              <a:off x="6878275" y="1297575"/>
              <a:ext cx="307025" cy="307025"/>
            </a:xfrm>
            <a:custGeom>
              <a:rect b="b" l="l" r="r" t="t"/>
              <a:pathLst>
                <a:path extrusionOk="0" h="12281" w="12281">
                  <a:moveTo>
                    <a:pt x="10485" y="0"/>
                  </a:moveTo>
                  <a:lnTo>
                    <a:pt x="8980" y="1554"/>
                  </a:lnTo>
                  <a:lnTo>
                    <a:pt x="7184" y="3252"/>
                  </a:lnTo>
                  <a:lnTo>
                    <a:pt x="5388" y="5000"/>
                  </a:lnTo>
                  <a:lnTo>
                    <a:pt x="3544" y="6650"/>
                  </a:lnTo>
                  <a:lnTo>
                    <a:pt x="1699" y="8300"/>
                  </a:lnTo>
                  <a:lnTo>
                    <a:pt x="631" y="9223"/>
                  </a:lnTo>
                  <a:lnTo>
                    <a:pt x="340" y="9465"/>
                  </a:lnTo>
                  <a:lnTo>
                    <a:pt x="146" y="9805"/>
                  </a:lnTo>
                  <a:lnTo>
                    <a:pt x="49" y="10096"/>
                  </a:lnTo>
                  <a:lnTo>
                    <a:pt x="0" y="10485"/>
                  </a:lnTo>
                  <a:lnTo>
                    <a:pt x="0" y="10824"/>
                  </a:lnTo>
                  <a:lnTo>
                    <a:pt x="97" y="11164"/>
                  </a:lnTo>
                  <a:lnTo>
                    <a:pt x="292" y="11455"/>
                  </a:lnTo>
                  <a:lnTo>
                    <a:pt x="534" y="11747"/>
                  </a:lnTo>
                  <a:lnTo>
                    <a:pt x="777" y="11989"/>
                  </a:lnTo>
                  <a:lnTo>
                    <a:pt x="1068" y="12135"/>
                  </a:lnTo>
                  <a:lnTo>
                    <a:pt x="1408" y="12232"/>
                  </a:lnTo>
                  <a:lnTo>
                    <a:pt x="1748" y="12281"/>
                  </a:lnTo>
                  <a:lnTo>
                    <a:pt x="2087" y="12232"/>
                  </a:lnTo>
                  <a:lnTo>
                    <a:pt x="2476" y="12135"/>
                  </a:lnTo>
                  <a:lnTo>
                    <a:pt x="2767" y="11941"/>
                  </a:lnTo>
                  <a:lnTo>
                    <a:pt x="3058" y="11650"/>
                  </a:lnTo>
                  <a:lnTo>
                    <a:pt x="3980" y="10582"/>
                  </a:lnTo>
                  <a:lnTo>
                    <a:pt x="5631" y="8737"/>
                  </a:lnTo>
                  <a:lnTo>
                    <a:pt x="7281" y="6893"/>
                  </a:lnTo>
                  <a:lnTo>
                    <a:pt x="8980" y="5097"/>
                  </a:lnTo>
                  <a:lnTo>
                    <a:pt x="10727" y="3301"/>
                  </a:lnTo>
                  <a:lnTo>
                    <a:pt x="12281" y="1748"/>
                  </a:lnTo>
                  <a:lnTo>
                    <a:pt x="11747" y="1456"/>
                  </a:lnTo>
                  <a:lnTo>
                    <a:pt x="11261" y="1020"/>
                  </a:lnTo>
                  <a:lnTo>
                    <a:pt x="10824" y="534"/>
                  </a:lnTo>
                  <a:lnTo>
                    <a:pt x="1048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1" name="Google Shape;1371;p65"/>
            <p:cNvSpPr/>
            <p:nvPr/>
          </p:nvSpPr>
          <p:spPr>
            <a:xfrm>
              <a:off x="6878275" y="1297575"/>
              <a:ext cx="307025" cy="307025"/>
            </a:xfrm>
            <a:custGeom>
              <a:rect b="b" l="l" r="r" t="t"/>
              <a:pathLst>
                <a:path extrusionOk="0" fill="none" h="12281" w="12281">
                  <a:moveTo>
                    <a:pt x="10727" y="3301"/>
                  </a:moveTo>
                  <a:lnTo>
                    <a:pt x="12281" y="1748"/>
                  </a:lnTo>
                  <a:lnTo>
                    <a:pt x="12281" y="1748"/>
                  </a:lnTo>
                  <a:lnTo>
                    <a:pt x="11747" y="1456"/>
                  </a:lnTo>
                  <a:lnTo>
                    <a:pt x="11261" y="1020"/>
                  </a:lnTo>
                  <a:lnTo>
                    <a:pt x="11261" y="1020"/>
                  </a:lnTo>
                  <a:lnTo>
                    <a:pt x="10824" y="534"/>
                  </a:lnTo>
                  <a:lnTo>
                    <a:pt x="10485" y="0"/>
                  </a:lnTo>
                  <a:lnTo>
                    <a:pt x="8980" y="1554"/>
                  </a:lnTo>
                  <a:lnTo>
                    <a:pt x="8980" y="1554"/>
                  </a:lnTo>
                  <a:lnTo>
                    <a:pt x="7184" y="3252"/>
                  </a:lnTo>
                  <a:lnTo>
                    <a:pt x="5388" y="5000"/>
                  </a:lnTo>
                  <a:lnTo>
                    <a:pt x="3544" y="6650"/>
                  </a:lnTo>
                  <a:lnTo>
                    <a:pt x="1699" y="8300"/>
                  </a:lnTo>
                  <a:lnTo>
                    <a:pt x="631" y="9223"/>
                  </a:lnTo>
                  <a:lnTo>
                    <a:pt x="631" y="9223"/>
                  </a:lnTo>
                  <a:lnTo>
                    <a:pt x="340" y="9465"/>
                  </a:lnTo>
                  <a:lnTo>
                    <a:pt x="146" y="9805"/>
                  </a:lnTo>
                  <a:lnTo>
                    <a:pt x="49" y="10096"/>
                  </a:lnTo>
                  <a:lnTo>
                    <a:pt x="0" y="10485"/>
                  </a:lnTo>
                  <a:lnTo>
                    <a:pt x="0" y="10824"/>
                  </a:lnTo>
                  <a:lnTo>
                    <a:pt x="97" y="11164"/>
                  </a:lnTo>
                  <a:lnTo>
                    <a:pt x="292" y="11455"/>
                  </a:lnTo>
                  <a:lnTo>
                    <a:pt x="534" y="11747"/>
                  </a:lnTo>
                  <a:lnTo>
                    <a:pt x="534" y="11747"/>
                  </a:lnTo>
                  <a:lnTo>
                    <a:pt x="777" y="11989"/>
                  </a:lnTo>
                  <a:lnTo>
                    <a:pt x="1068" y="12135"/>
                  </a:lnTo>
                  <a:lnTo>
                    <a:pt x="1408" y="12232"/>
                  </a:lnTo>
                  <a:lnTo>
                    <a:pt x="1748" y="12281"/>
                  </a:lnTo>
                  <a:lnTo>
                    <a:pt x="1748" y="12281"/>
                  </a:lnTo>
                  <a:lnTo>
                    <a:pt x="2087" y="12232"/>
                  </a:lnTo>
                  <a:lnTo>
                    <a:pt x="2476" y="12135"/>
                  </a:lnTo>
                  <a:lnTo>
                    <a:pt x="2767" y="11941"/>
                  </a:lnTo>
                  <a:lnTo>
                    <a:pt x="3058" y="11650"/>
                  </a:lnTo>
                  <a:lnTo>
                    <a:pt x="3980" y="10582"/>
                  </a:lnTo>
                  <a:lnTo>
                    <a:pt x="3980" y="10582"/>
                  </a:lnTo>
                  <a:lnTo>
                    <a:pt x="5631" y="8737"/>
                  </a:lnTo>
                  <a:lnTo>
                    <a:pt x="7281" y="6893"/>
                  </a:lnTo>
                  <a:lnTo>
                    <a:pt x="8980" y="5097"/>
                  </a:lnTo>
                  <a:lnTo>
                    <a:pt x="10727" y="3301"/>
                  </a:lnTo>
                  <a:lnTo>
                    <a:pt x="10727" y="330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2" name="Google Shape;1372;p65"/>
            <p:cNvSpPr/>
            <p:nvPr/>
          </p:nvSpPr>
          <p:spPr>
            <a:xfrm>
              <a:off x="7146450" y="13800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3" name="Google Shape;1373;p65"/>
            <p:cNvSpPr/>
            <p:nvPr/>
          </p:nvSpPr>
          <p:spPr>
            <a:xfrm>
              <a:off x="7157375" y="1101000"/>
              <a:ext cx="224500" cy="224500"/>
            </a:xfrm>
            <a:custGeom>
              <a:rect b="b" l="l" r="r" t="t"/>
              <a:pathLst>
                <a:path extrusionOk="0" h="8980" w="8980">
                  <a:moveTo>
                    <a:pt x="5679" y="0"/>
                  </a:moveTo>
                  <a:lnTo>
                    <a:pt x="5194" y="49"/>
                  </a:lnTo>
                  <a:lnTo>
                    <a:pt x="4709" y="97"/>
                  </a:lnTo>
                  <a:lnTo>
                    <a:pt x="4175" y="243"/>
                  </a:lnTo>
                  <a:lnTo>
                    <a:pt x="3689" y="437"/>
                  </a:lnTo>
                  <a:lnTo>
                    <a:pt x="3204" y="680"/>
                  </a:lnTo>
                  <a:lnTo>
                    <a:pt x="2718" y="1019"/>
                  </a:lnTo>
                  <a:lnTo>
                    <a:pt x="2233" y="1359"/>
                  </a:lnTo>
                  <a:lnTo>
                    <a:pt x="1796" y="1747"/>
                  </a:lnTo>
                  <a:lnTo>
                    <a:pt x="1408" y="2136"/>
                  </a:lnTo>
                  <a:lnTo>
                    <a:pt x="1117" y="2524"/>
                  </a:lnTo>
                  <a:lnTo>
                    <a:pt x="825" y="2961"/>
                  </a:lnTo>
                  <a:lnTo>
                    <a:pt x="583" y="3349"/>
                  </a:lnTo>
                  <a:lnTo>
                    <a:pt x="389" y="3786"/>
                  </a:lnTo>
                  <a:lnTo>
                    <a:pt x="243" y="4223"/>
                  </a:lnTo>
                  <a:lnTo>
                    <a:pt x="146" y="4660"/>
                  </a:lnTo>
                  <a:lnTo>
                    <a:pt x="49" y="5097"/>
                  </a:lnTo>
                  <a:lnTo>
                    <a:pt x="0" y="5485"/>
                  </a:lnTo>
                  <a:lnTo>
                    <a:pt x="0" y="5922"/>
                  </a:lnTo>
                  <a:lnTo>
                    <a:pt x="49" y="6310"/>
                  </a:lnTo>
                  <a:lnTo>
                    <a:pt x="146" y="6698"/>
                  </a:lnTo>
                  <a:lnTo>
                    <a:pt x="292" y="7087"/>
                  </a:lnTo>
                  <a:lnTo>
                    <a:pt x="437" y="7426"/>
                  </a:lnTo>
                  <a:lnTo>
                    <a:pt x="680" y="7766"/>
                  </a:lnTo>
                  <a:lnTo>
                    <a:pt x="923" y="8057"/>
                  </a:lnTo>
                  <a:lnTo>
                    <a:pt x="1165" y="8252"/>
                  </a:lnTo>
                  <a:lnTo>
                    <a:pt x="1408" y="8446"/>
                  </a:lnTo>
                  <a:lnTo>
                    <a:pt x="1699" y="8591"/>
                  </a:lnTo>
                  <a:lnTo>
                    <a:pt x="1990" y="8737"/>
                  </a:lnTo>
                  <a:lnTo>
                    <a:pt x="2282" y="8834"/>
                  </a:lnTo>
                  <a:lnTo>
                    <a:pt x="2621" y="8883"/>
                  </a:lnTo>
                  <a:lnTo>
                    <a:pt x="3301" y="8980"/>
                  </a:lnTo>
                  <a:lnTo>
                    <a:pt x="3786" y="8931"/>
                  </a:lnTo>
                  <a:lnTo>
                    <a:pt x="4272" y="8834"/>
                  </a:lnTo>
                  <a:lnTo>
                    <a:pt x="4806" y="8688"/>
                  </a:lnTo>
                  <a:lnTo>
                    <a:pt x="5291" y="8494"/>
                  </a:lnTo>
                  <a:lnTo>
                    <a:pt x="5776" y="8252"/>
                  </a:lnTo>
                  <a:lnTo>
                    <a:pt x="6262" y="7960"/>
                  </a:lnTo>
                  <a:lnTo>
                    <a:pt x="6747" y="7621"/>
                  </a:lnTo>
                  <a:lnTo>
                    <a:pt x="7184" y="7184"/>
                  </a:lnTo>
                  <a:lnTo>
                    <a:pt x="7572" y="6795"/>
                  </a:lnTo>
                  <a:lnTo>
                    <a:pt x="7864" y="6407"/>
                  </a:lnTo>
                  <a:lnTo>
                    <a:pt x="8155" y="6019"/>
                  </a:lnTo>
                  <a:lnTo>
                    <a:pt x="8398" y="5582"/>
                  </a:lnTo>
                  <a:lnTo>
                    <a:pt x="8592" y="5145"/>
                  </a:lnTo>
                  <a:lnTo>
                    <a:pt x="8737" y="4757"/>
                  </a:lnTo>
                  <a:lnTo>
                    <a:pt x="8834" y="4320"/>
                  </a:lnTo>
                  <a:lnTo>
                    <a:pt x="8931" y="3883"/>
                  </a:lnTo>
                  <a:lnTo>
                    <a:pt x="8980" y="3446"/>
                  </a:lnTo>
                  <a:lnTo>
                    <a:pt x="8980" y="3058"/>
                  </a:lnTo>
                  <a:lnTo>
                    <a:pt x="8931" y="2621"/>
                  </a:lnTo>
                  <a:lnTo>
                    <a:pt x="8834" y="2233"/>
                  </a:lnTo>
                  <a:lnTo>
                    <a:pt x="8689" y="1893"/>
                  </a:lnTo>
                  <a:lnTo>
                    <a:pt x="8543" y="1553"/>
                  </a:lnTo>
                  <a:lnTo>
                    <a:pt x="8300" y="1213"/>
                  </a:lnTo>
                  <a:lnTo>
                    <a:pt x="8058" y="922"/>
                  </a:lnTo>
                  <a:lnTo>
                    <a:pt x="7815" y="680"/>
                  </a:lnTo>
                  <a:lnTo>
                    <a:pt x="7572" y="534"/>
                  </a:lnTo>
                  <a:lnTo>
                    <a:pt x="7281" y="340"/>
                  </a:lnTo>
                  <a:lnTo>
                    <a:pt x="6990" y="243"/>
                  </a:lnTo>
                  <a:lnTo>
                    <a:pt x="6699" y="146"/>
                  </a:lnTo>
                  <a:lnTo>
                    <a:pt x="6359" y="49"/>
                  </a:lnTo>
                  <a:lnTo>
                    <a:pt x="567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4" name="Google Shape;1374;p65"/>
            <p:cNvSpPr/>
            <p:nvPr/>
          </p:nvSpPr>
          <p:spPr>
            <a:xfrm>
              <a:off x="7157375" y="1101000"/>
              <a:ext cx="224500" cy="224500"/>
            </a:xfrm>
            <a:custGeom>
              <a:rect b="b" l="l" r="r" t="t"/>
              <a:pathLst>
                <a:path extrusionOk="0" fill="none" h="8980" w="8980">
                  <a:moveTo>
                    <a:pt x="8058" y="922"/>
                  </a:moveTo>
                  <a:lnTo>
                    <a:pt x="8058" y="922"/>
                  </a:lnTo>
                  <a:lnTo>
                    <a:pt x="7815" y="680"/>
                  </a:lnTo>
                  <a:lnTo>
                    <a:pt x="7572" y="534"/>
                  </a:lnTo>
                  <a:lnTo>
                    <a:pt x="7281" y="340"/>
                  </a:lnTo>
                  <a:lnTo>
                    <a:pt x="6990" y="243"/>
                  </a:lnTo>
                  <a:lnTo>
                    <a:pt x="6699" y="146"/>
                  </a:lnTo>
                  <a:lnTo>
                    <a:pt x="6359" y="49"/>
                  </a:lnTo>
                  <a:lnTo>
                    <a:pt x="5679" y="0"/>
                  </a:lnTo>
                  <a:lnTo>
                    <a:pt x="5679" y="0"/>
                  </a:lnTo>
                  <a:lnTo>
                    <a:pt x="5194" y="49"/>
                  </a:lnTo>
                  <a:lnTo>
                    <a:pt x="4709" y="97"/>
                  </a:lnTo>
                  <a:lnTo>
                    <a:pt x="4175" y="243"/>
                  </a:lnTo>
                  <a:lnTo>
                    <a:pt x="3689" y="437"/>
                  </a:lnTo>
                  <a:lnTo>
                    <a:pt x="3204" y="680"/>
                  </a:lnTo>
                  <a:lnTo>
                    <a:pt x="2718" y="1019"/>
                  </a:lnTo>
                  <a:lnTo>
                    <a:pt x="2233" y="1359"/>
                  </a:lnTo>
                  <a:lnTo>
                    <a:pt x="1796" y="1747"/>
                  </a:lnTo>
                  <a:lnTo>
                    <a:pt x="1796" y="1747"/>
                  </a:lnTo>
                  <a:lnTo>
                    <a:pt x="1408" y="2136"/>
                  </a:lnTo>
                  <a:lnTo>
                    <a:pt x="1117" y="2524"/>
                  </a:lnTo>
                  <a:lnTo>
                    <a:pt x="825" y="2961"/>
                  </a:lnTo>
                  <a:lnTo>
                    <a:pt x="583" y="3349"/>
                  </a:lnTo>
                  <a:lnTo>
                    <a:pt x="389" y="3786"/>
                  </a:lnTo>
                  <a:lnTo>
                    <a:pt x="243" y="4223"/>
                  </a:lnTo>
                  <a:lnTo>
                    <a:pt x="146" y="4660"/>
                  </a:lnTo>
                  <a:lnTo>
                    <a:pt x="49" y="5097"/>
                  </a:lnTo>
                  <a:lnTo>
                    <a:pt x="0" y="5485"/>
                  </a:lnTo>
                  <a:lnTo>
                    <a:pt x="0" y="5922"/>
                  </a:lnTo>
                  <a:lnTo>
                    <a:pt x="49" y="6310"/>
                  </a:lnTo>
                  <a:lnTo>
                    <a:pt x="146" y="6698"/>
                  </a:lnTo>
                  <a:lnTo>
                    <a:pt x="292" y="7087"/>
                  </a:lnTo>
                  <a:lnTo>
                    <a:pt x="437" y="7426"/>
                  </a:lnTo>
                  <a:lnTo>
                    <a:pt x="680" y="7766"/>
                  </a:lnTo>
                  <a:lnTo>
                    <a:pt x="923" y="8057"/>
                  </a:lnTo>
                  <a:lnTo>
                    <a:pt x="923" y="8057"/>
                  </a:lnTo>
                  <a:lnTo>
                    <a:pt x="1165" y="8252"/>
                  </a:lnTo>
                  <a:lnTo>
                    <a:pt x="1408" y="8446"/>
                  </a:lnTo>
                  <a:lnTo>
                    <a:pt x="1699" y="8591"/>
                  </a:lnTo>
                  <a:lnTo>
                    <a:pt x="1990" y="8737"/>
                  </a:lnTo>
                  <a:lnTo>
                    <a:pt x="2282" y="8834"/>
                  </a:lnTo>
                  <a:lnTo>
                    <a:pt x="2621" y="8883"/>
                  </a:lnTo>
                  <a:lnTo>
                    <a:pt x="3301" y="8980"/>
                  </a:lnTo>
                  <a:lnTo>
                    <a:pt x="3301" y="8980"/>
                  </a:lnTo>
                  <a:lnTo>
                    <a:pt x="3786" y="8931"/>
                  </a:lnTo>
                  <a:lnTo>
                    <a:pt x="4272" y="8834"/>
                  </a:lnTo>
                  <a:lnTo>
                    <a:pt x="4806" y="8688"/>
                  </a:lnTo>
                  <a:lnTo>
                    <a:pt x="5291" y="8494"/>
                  </a:lnTo>
                  <a:lnTo>
                    <a:pt x="5776" y="8252"/>
                  </a:lnTo>
                  <a:lnTo>
                    <a:pt x="6262" y="7960"/>
                  </a:lnTo>
                  <a:lnTo>
                    <a:pt x="6747" y="7621"/>
                  </a:lnTo>
                  <a:lnTo>
                    <a:pt x="7184" y="7184"/>
                  </a:lnTo>
                  <a:lnTo>
                    <a:pt x="7184" y="7184"/>
                  </a:lnTo>
                  <a:lnTo>
                    <a:pt x="7572" y="6795"/>
                  </a:lnTo>
                  <a:lnTo>
                    <a:pt x="7864" y="6407"/>
                  </a:lnTo>
                  <a:lnTo>
                    <a:pt x="8155" y="6019"/>
                  </a:lnTo>
                  <a:lnTo>
                    <a:pt x="8398" y="5582"/>
                  </a:lnTo>
                  <a:lnTo>
                    <a:pt x="8592" y="5145"/>
                  </a:lnTo>
                  <a:lnTo>
                    <a:pt x="8737" y="4757"/>
                  </a:lnTo>
                  <a:lnTo>
                    <a:pt x="8834" y="4320"/>
                  </a:lnTo>
                  <a:lnTo>
                    <a:pt x="8931" y="3883"/>
                  </a:lnTo>
                  <a:lnTo>
                    <a:pt x="8980" y="3446"/>
                  </a:lnTo>
                  <a:lnTo>
                    <a:pt x="8980" y="3058"/>
                  </a:lnTo>
                  <a:lnTo>
                    <a:pt x="8931" y="2621"/>
                  </a:lnTo>
                  <a:lnTo>
                    <a:pt x="8834" y="2233"/>
                  </a:lnTo>
                  <a:lnTo>
                    <a:pt x="8689" y="1893"/>
                  </a:lnTo>
                  <a:lnTo>
                    <a:pt x="8543" y="1553"/>
                  </a:lnTo>
                  <a:lnTo>
                    <a:pt x="8300" y="1213"/>
                  </a:lnTo>
                  <a:lnTo>
                    <a:pt x="8058" y="922"/>
                  </a:lnTo>
                  <a:lnTo>
                    <a:pt x="8058" y="92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5" name="Google Shape;1375;p65"/>
            <p:cNvSpPr/>
            <p:nvPr/>
          </p:nvSpPr>
          <p:spPr>
            <a:xfrm>
              <a:off x="7358800" y="11240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76" name="Google Shape;1376;p65"/>
          <p:cNvGrpSpPr/>
          <p:nvPr/>
        </p:nvGrpSpPr>
        <p:grpSpPr>
          <a:xfrm>
            <a:off x="3613724" y="4136193"/>
            <a:ext cx="886937" cy="889100"/>
            <a:chOff x="979550" y="1843625"/>
            <a:chExt cx="502400" cy="503625"/>
          </a:xfrm>
        </p:grpSpPr>
        <p:sp>
          <p:nvSpPr>
            <p:cNvPr id="1377" name="Google Shape;1377;p65"/>
            <p:cNvSpPr/>
            <p:nvPr/>
          </p:nvSpPr>
          <p:spPr>
            <a:xfrm>
              <a:off x="979550" y="2170050"/>
              <a:ext cx="502400" cy="59500"/>
            </a:xfrm>
            <a:custGeom>
              <a:rect b="b" l="l" r="r" t="t"/>
              <a:pathLst>
                <a:path extrusionOk="0" h="2380" w="20096">
                  <a:moveTo>
                    <a:pt x="0" y="1"/>
                  </a:moveTo>
                  <a:lnTo>
                    <a:pt x="0" y="2379"/>
                  </a:lnTo>
                  <a:lnTo>
                    <a:pt x="20096" y="2379"/>
                  </a:lnTo>
                  <a:lnTo>
                    <a:pt x="2009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8" name="Google Shape;1378;p65"/>
            <p:cNvSpPr/>
            <p:nvPr/>
          </p:nvSpPr>
          <p:spPr>
            <a:xfrm>
              <a:off x="1097250" y="1843625"/>
              <a:ext cx="267000" cy="89825"/>
            </a:xfrm>
            <a:custGeom>
              <a:rect b="b" l="l" r="r" t="t"/>
              <a:pathLst>
                <a:path extrusionOk="0" h="3593" w="10680">
                  <a:moveTo>
                    <a:pt x="1" y="1"/>
                  </a:moveTo>
                  <a:lnTo>
                    <a:pt x="1" y="3593"/>
                  </a:lnTo>
                  <a:lnTo>
                    <a:pt x="10679" y="3593"/>
                  </a:lnTo>
                  <a:lnTo>
                    <a:pt x="1067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9" name="Google Shape;1379;p65"/>
            <p:cNvSpPr/>
            <p:nvPr/>
          </p:nvSpPr>
          <p:spPr>
            <a:xfrm>
              <a:off x="1097250" y="1962550"/>
              <a:ext cx="267000" cy="178400"/>
            </a:xfrm>
            <a:custGeom>
              <a:rect b="b" l="l" r="r" t="t"/>
              <a:pathLst>
                <a:path extrusionOk="0" h="7136" w="10680">
                  <a:moveTo>
                    <a:pt x="7136" y="4757"/>
                  </a:moveTo>
                  <a:lnTo>
                    <a:pt x="7136" y="5922"/>
                  </a:lnTo>
                  <a:lnTo>
                    <a:pt x="3544" y="5922"/>
                  </a:lnTo>
                  <a:lnTo>
                    <a:pt x="3544" y="4757"/>
                  </a:lnTo>
                  <a:close/>
                  <a:moveTo>
                    <a:pt x="1" y="1"/>
                  </a:moveTo>
                  <a:lnTo>
                    <a:pt x="1" y="7136"/>
                  </a:lnTo>
                  <a:lnTo>
                    <a:pt x="10679" y="7136"/>
                  </a:lnTo>
                  <a:lnTo>
                    <a:pt x="1067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0" name="Google Shape;1380;p65"/>
            <p:cNvSpPr/>
            <p:nvPr/>
          </p:nvSpPr>
          <p:spPr>
            <a:xfrm>
              <a:off x="1097250" y="1962550"/>
              <a:ext cx="267000" cy="178400"/>
            </a:xfrm>
            <a:custGeom>
              <a:rect b="b" l="l" r="r" t="t"/>
              <a:pathLst>
                <a:path extrusionOk="0" fill="none" h="7136" w="10680">
                  <a:moveTo>
                    <a:pt x="10679" y="7136"/>
                  </a:moveTo>
                  <a:lnTo>
                    <a:pt x="10679" y="1"/>
                  </a:lnTo>
                  <a:lnTo>
                    <a:pt x="1" y="1"/>
                  </a:lnTo>
                  <a:lnTo>
                    <a:pt x="1" y="7136"/>
                  </a:lnTo>
                  <a:lnTo>
                    <a:pt x="10679" y="713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1" name="Google Shape;1381;p65"/>
            <p:cNvSpPr/>
            <p:nvPr/>
          </p:nvSpPr>
          <p:spPr>
            <a:xfrm>
              <a:off x="1185850" y="2081475"/>
              <a:ext cx="89800" cy="29150"/>
            </a:xfrm>
            <a:custGeom>
              <a:rect b="b" l="l" r="r" t="t"/>
              <a:pathLst>
                <a:path extrusionOk="0" fill="none" h="1166" w="3592">
                  <a:moveTo>
                    <a:pt x="0" y="0"/>
                  </a:moveTo>
                  <a:lnTo>
                    <a:pt x="3592" y="0"/>
                  </a:lnTo>
                  <a:lnTo>
                    <a:pt x="3592" y="1165"/>
                  </a:lnTo>
                  <a:lnTo>
                    <a:pt x="0" y="1165"/>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2" name="Google Shape;1382;p65"/>
            <p:cNvSpPr/>
            <p:nvPr/>
          </p:nvSpPr>
          <p:spPr>
            <a:xfrm>
              <a:off x="1185850" y="208147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3" name="Google Shape;1383;p65"/>
            <p:cNvSpPr/>
            <p:nvPr/>
          </p:nvSpPr>
          <p:spPr>
            <a:xfrm>
              <a:off x="1216175" y="2258650"/>
              <a:ext cx="29150" cy="88600"/>
            </a:xfrm>
            <a:custGeom>
              <a:rect b="b" l="l" r="r" t="t"/>
              <a:pathLst>
                <a:path extrusionOk="0" h="3544" w="1166">
                  <a:moveTo>
                    <a:pt x="1" y="0"/>
                  </a:moveTo>
                  <a:lnTo>
                    <a:pt x="1" y="3543"/>
                  </a:lnTo>
                  <a:lnTo>
                    <a:pt x="1165" y="3543"/>
                  </a:lnTo>
                  <a:lnTo>
                    <a:pt x="116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4" name="Google Shape;1384;p65"/>
            <p:cNvSpPr/>
            <p:nvPr/>
          </p:nvSpPr>
          <p:spPr>
            <a:xfrm>
              <a:off x="1274425" y="2258650"/>
              <a:ext cx="30350" cy="88600"/>
            </a:xfrm>
            <a:custGeom>
              <a:rect b="b" l="l" r="r" t="t"/>
              <a:pathLst>
                <a:path extrusionOk="0" h="3544" w="1214">
                  <a:moveTo>
                    <a:pt x="0" y="0"/>
                  </a:moveTo>
                  <a:lnTo>
                    <a:pt x="0" y="3543"/>
                  </a:lnTo>
                  <a:lnTo>
                    <a:pt x="1214" y="3543"/>
                  </a:lnTo>
                  <a:lnTo>
                    <a:pt x="121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5" name="Google Shape;1385;p65"/>
            <p:cNvSpPr/>
            <p:nvPr/>
          </p:nvSpPr>
          <p:spPr>
            <a:xfrm>
              <a:off x="1333875" y="2258650"/>
              <a:ext cx="29150" cy="88600"/>
            </a:xfrm>
            <a:custGeom>
              <a:rect b="b" l="l" r="r" t="t"/>
              <a:pathLst>
                <a:path extrusionOk="0" h="3544" w="1166">
                  <a:moveTo>
                    <a:pt x="1" y="0"/>
                  </a:moveTo>
                  <a:lnTo>
                    <a:pt x="1" y="3543"/>
                  </a:lnTo>
                  <a:lnTo>
                    <a:pt x="1166" y="3543"/>
                  </a:lnTo>
                  <a:lnTo>
                    <a:pt x="116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6" name="Google Shape;1386;p65"/>
            <p:cNvSpPr/>
            <p:nvPr/>
          </p:nvSpPr>
          <p:spPr>
            <a:xfrm>
              <a:off x="1156725" y="2258650"/>
              <a:ext cx="30350" cy="88600"/>
            </a:xfrm>
            <a:custGeom>
              <a:rect b="b" l="l" r="r" t="t"/>
              <a:pathLst>
                <a:path extrusionOk="0" h="3544" w="1214">
                  <a:moveTo>
                    <a:pt x="0" y="0"/>
                  </a:moveTo>
                  <a:lnTo>
                    <a:pt x="0" y="3543"/>
                  </a:lnTo>
                  <a:lnTo>
                    <a:pt x="1214" y="3543"/>
                  </a:lnTo>
                  <a:lnTo>
                    <a:pt x="121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7" name="Google Shape;1387;p65"/>
            <p:cNvSpPr/>
            <p:nvPr/>
          </p:nvSpPr>
          <p:spPr>
            <a:xfrm>
              <a:off x="1098475" y="2258650"/>
              <a:ext cx="29150" cy="88600"/>
            </a:xfrm>
            <a:custGeom>
              <a:rect b="b" l="l" r="r" t="t"/>
              <a:pathLst>
                <a:path extrusionOk="0" h="3544" w="1166">
                  <a:moveTo>
                    <a:pt x="0" y="0"/>
                  </a:moveTo>
                  <a:lnTo>
                    <a:pt x="0" y="3543"/>
                  </a:lnTo>
                  <a:lnTo>
                    <a:pt x="1165" y="3543"/>
                  </a:lnTo>
                  <a:lnTo>
                    <a:pt x="116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88" name="Google Shape;1388;p65"/>
          <p:cNvGrpSpPr/>
          <p:nvPr/>
        </p:nvGrpSpPr>
        <p:grpSpPr>
          <a:xfrm>
            <a:off x="5066473" y="4136193"/>
            <a:ext cx="889100" cy="889100"/>
            <a:chOff x="1716125" y="1843625"/>
            <a:chExt cx="503625" cy="503625"/>
          </a:xfrm>
        </p:grpSpPr>
        <p:sp>
          <p:nvSpPr>
            <p:cNvPr id="1389" name="Google Shape;1389;p65"/>
            <p:cNvSpPr/>
            <p:nvPr/>
          </p:nvSpPr>
          <p:spPr>
            <a:xfrm>
              <a:off x="1716125" y="2287775"/>
              <a:ext cx="503625" cy="59475"/>
            </a:xfrm>
            <a:custGeom>
              <a:rect b="b" l="l" r="r" t="t"/>
              <a:pathLst>
                <a:path extrusionOk="0" h="2379" w="20145">
                  <a:moveTo>
                    <a:pt x="1" y="0"/>
                  </a:moveTo>
                  <a:lnTo>
                    <a:pt x="1" y="2378"/>
                  </a:lnTo>
                  <a:lnTo>
                    <a:pt x="20144" y="2378"/>
                  </a:lnTo>
                  <a:lnTo>
                    <a:pt x="201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0" name="Google Shape;1390;p65"/>
            <p:cNvSpPr/>
            <p:nvPr/>
          </p:nvSpPr>
          <p:spPr>
            <a:xfrm>
              <a:off x="1923625" y="2222225"/>
              <a:ext cx="88625" cy="36450"/>
            </a:xfrm>
            <a:custGeom>
              <a:rect b="b" l="l" r="r" t="t"/>
              <a:pathLst>
                <a:path extrusionOk="0" h="1458" w="3545">
                  <a:moveTo>
                    <a:pt x="1" y="1"/>
                  </a:moveTo>
                  <a:lnTo>
                    <a:pt x="1" y="1457"/>
                  </a:lnTo>
                  <a:lnTo>
                    <a:pt x="3544" y="1457"/>
                  </a:lnTo>
                  <a:lnTo>
                    <a:pt x="3544" y="1"/>
                  </a:lnTo>
                  <a:lnTo>
                    <a:pt x="3107" y="98"/>
                  </a:lnTo>
                  <a:lnTo>
                    <a:pt x="2671" y="195"/>
                  </a:lnTo>
                  <a:lnTo>
                    <a:pt x="2234" y="244"/>
                  </a:lnTo>
                  <a:lnTo>
                    <a:pt x="1797" y="292"/>
                  </a:lnTo>
                  <a:lnTo>
                    <a:pt x="1311" y="244"/>
                  </a:lnTo>
                  <a:lnTo>
                    <a:pt x="875" y="195"/>
                  </a:lnTo>
                  <a:lnTo>
                    <a:pt x="438" y="98"/>
                  </a:lnTo>
                  <a:lnTo>
                    <a:pt x="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1" name="Google Shape;1391;p65"/>
            <p:cNvSpPr/>
            <p:nvPr/>
          </p:nvSpPr>
          <p:spPr>
            <a:xfrm>
              <a:off x="1923625" y="2222225"/>
              <a:ext cx="88625" cy="36450"/>
            </a:xfrm>
            <a:custGeom>
              <a:rect b="b" l="l" r="r" t="t"/>
              <a:pathLst>
                <a:path extrusionOk="0" fill="none" h="1458" w="3545">
                  <a:moveTo>
                    <a:pt x="3544" y="1"/>
                  </a:moveTo>
                  <a:lnTo>
                    <a:pt x="3544" y="1"/>
                  </a:lnTo>
                  <a:lnTo>
                    <a:pt x="3107" y="98"/>
                  </a:lnTo>
                  <a:lnTo>
                    <a:pt x="2671" y="195"/>
                  </a:lnTo>
                  <a:lnTo>
                    <a:pt x="2234" y="244"/>
                  </a:lnTo>
                  <a:lnTo>
                    <a:pt x="1797" y="292"/>
                  </a:lnTo>
                  <a:lnTo>
                    <a:pt x="1797" y="292"/>
                  </a:lnTo>
                  <a:lnTo>
                    <a:pt x="1311" y="244"/>
                  </a:lnTo>
                  <a:lnTo>
                    <a:pt x="875" y="195"/>
                  </a:lnTo>
                  <a:lnTo>
                    <a:pt x="438" y="98"/>
                  </a:lnTo>
                  <a:lnTo>
                    <a:pt x="1" y="1"/>
                  </a:lnTo>
                  <a:lnTo>
                    <a:pt x="1" y="1457"/>
                  </a:lnTo>
                  <a:lnTo>
                    <a:pt x="3544" y="1457"/>
                  </a:lnTo>
                  <a:lnTo>
                    <a:pt x="3544"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2" name="Google Shape;1392;p65"/>
            <p:cNvSpPr/>
            <p:nvPr/>
          </p:nvSpPr>
          <p:spPr>
            <a:xfrm>
              <a:off x="2012225" y="222222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3" name="Google Shape;1393;p65"/>
            <p:cNvSpPr/>
            <p:nvPr/>
          </p:nvSpPr>
          <p:spPr>
            <a:xfrm>
              <a:off x="1849625" y="1961350"/>
              <a:ext cx="237850" cy="237850"/>
            </a:xfrm>
            <a:custGeom>
              <a:rect b="b" l="l" r="r" t="t"/>
              <a:pathLst>
                <a:path extrusionOk="0" h="9514" w="9514">
                  <a:moveTo>
                    <a:pt x="4757" y="0"/>
                  </a:moveTo>
                  <a:lnTo>
                    <a:pt x="4271" y="49"/>
                  </a:lnTo>
                  <a:lnTo>
                    <a:pt x="3786" y="97"/>
                  </a:lnTo>
                  <a:lnTo>
                    <a:pt x="3349" y="243"/>
                  </a:lnTo>
                  <a:lnTo>
                    <a:pt x="2912" y="388"/>
                  </a:lnTo>
                  <a:lnTo>
                    <a:pt x="2475" y="583"/>
                  </a:lnTo>
                  <a:lnTo>
                    <a:pt x="2087" y="825"/>
                  </a:lnTo>
                  <a:lnTo>
                    <a:pt x="1699" y="1116"/>
                  </a:lnTo>
                  <a:lnTo>
                    <a:pt x="1359" y="1408"/>
                  </a:lnTo>
                  <a:lnTo>
                    <a:pt x="1068" y="1747"/>
                  </a:lnTo>
                  <a:lnTo>
                    <a:pt x="777" y="2087"/>
                  </a:lnTo>
                  <a:lnTo>
                    <a:pt x="582" y="2524"/>
                  </a:lnTo>
                  <a:lnTo>
                    <a:pt x="340" y="2912"/>
                  </a:lnTo>
                  <a:lnTo>
                    <a:pt x="194" y="3349"/>
                  </a:lnTo>
                  <a:lnTo>
                    <a:pt x="97" y="3835"/>
                  </a:lnTo>
                  <a:lnTo>
                    <a:pt x="0" y="4271"/>
                  </a:lnTo>
                  <a:lnTo>
                    <a:pt x="0" y="4757"/>
                  </a:lnTo>
                  <a:lnTo>
                    <a:pt x="0" y="5339"/>
                  </a:lnTo>
                  <a:lnTo>
                    <a:pt x="97" y="5873"/>
                  </a:lnTo>
                  <a:lnTo>
                    <a:pt x="243" y="6359"/>
                  </a:lnTo>
                  <a:lnTo>
                    <a:pt x="485" y="6893"/>
                  </a:lnTo>
                  <a:lnTo>
                    <a:pt x="728" y="7329"/>
                  </a:lnTo>
                  <a:lnTo>
                    <a:pt x="1068" y="7766"/>
                  </a:lnTo>
                  <a:lnTo>
                    <a:pt x="1408" y="8155"/>
                  </a:lnTo>
                  <a:lnTo>
                    <a:pt x="1796" y="8494"/>
                  </a:lnTo>
                  <a:lnTo>
                    <a:pt x="1796" y="3592"/>
                  </a:lnTo>
                  <a:lnTo>
                    <a:pt x="2961" y="3592"/>
                  </a:lnTo>
                  <a:lnTo>
                    <a:pt x="2961" y="9174"/>
                  </a:lnTo>
                  <a:lnTo>
                    <a:pt x="3398" y="9320"/>
                  </a:lnTo>
                  <a:lnTo>
                    <a:pt x="3835" y="9417"/>
                  </a:lnTo>
                  <a:lnTo>
                    <a:pt x="4271" y="9514"/>
                  </a:lnTo>
                  <a:lnTo>
                    <a:pt x="5194" y="9514"/>
                  </a:lnTo>
                  <a:lnTo>
                    <a:pt x="5679" y="9417"/>
                  </a:lnTo>
                  <a:lnTo>
                    <a:pt x="6116" y="9320"/>
                  </a:lnTo>
                  <a:lnTo>
                    <a:pt x="6504" y="9174"/>
                  </a:lnTo>
                  <a:lnTo>
                    <a:pt x="6504" y="3592"/>
                  </a:lnTo>
                  <a:lnTo>
                    <a:pt x="7669" y="3592"/>
                  </a:lnTo>
                  <a:lnTo>
                    <a:pt x="7669" y="8494"/>
                  </a:lnTo>
                  <a:lnTo>
                    <a:pt x="8106" y="8155"/>
                  </a:lnTo>
                  <a:lnTo>
                    <a:pt x="8446" y="7766"/>
                  </a:lnTo>
                  <a:lnTo>
                    <a:pt x="8737" y="7329"/>
                  </a:lnTo>
                  <a:lnTo>
                    <a:pt x="9028" y="6893"/>
                  </a:lnTo>
                  <a:lnTo>
                    <a:pt x="9222" y="6359"/>
                  </a:lnTo>
                  <a:lnTo>
                    <a:pt x="9368" y="5873"/>
                  </a:lnTo>
                  <a:lnTo>
                    <a:pt x="9465" y="5339"/>
                  </a:lnTo>
                  <a:lnTo>
                    <a:pt x="9514" y="4757"/>
                  </a:lnTo>
                  <a:lnTo>
                    <a:pt x="9465" y="4271"/>
                  </a:lnTo>
                  <a:lnTo>
                    <a:pt x="9417" y="3835"/>
                  </a:lnTo>
                  <a:lnTo>
                    <a:pt x="9271" y="3349"/>
                  </a:lnTo>
                  <a:lnTo>
                    <a:pt x="9125" y="2912"/>
                  </a:lnTo>
                  <a:lnTo>
                    <a:pt x="8931" y="2524"/>
                  </a:lnTo>
                  <a:lnTo>
                    <a:pt x="8689" y="2087"/>
                  </a:lnTo>
                  <a:lnTo>
                    <a:pt x="8397" y="1747"/>
                  </a:lnTo>
                  <a:lnTo>
                    <a:pt x="8106" y="1408"/>
                  </a:lnTo>
                  <a:lnTo>
                    <a:pt x="7766" y="1116"/>
                  </a:lnTo>
                  <a:lnTo>
                    <a:pt x="7378" y="825"/>
                  </a:lnTo>
                  <a:lnTo>
                    <a:pt x="6990" y="583"/>
                  </a:lnTo>
                  <a:lnTo>
                    <a:pt x="6601" y="388"/>
                  </a:lnTo>
                  <a:lnTo>
                    <a:pt x="6164" y="243"/>
                  </a:lnTo>
                  <a:lnTo>
                    <a:pt x="5679" y="97"/>
                  </a:lnTo>
                  <a:lnTo>
                    <a:pt x="5242" y="49"/>
                  </a:lnTo>
                  <a:lnTo>
                    <a:pt x="475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65"/>
            <p:cNvSpPr/>
            <p:nvPr/>
          </p:nvSpPr>
          <p:spPr>
            <a:xfrm>
              <a:off x="1849625" y="1961350"/>
              <a:ext cx="237850" cy="237850"/>
            </a:xfrm>
            <a:custGeom>
              <a:rect b="b" l="l" r="r" t="t"/>
              <a:pathLst>
                <a:path extrusionOk="0" fill="none" h="9514" w="9514">
                  <a:moveTo>
                    <a:pt x="2961" y="3592"/>
                  </a:moveTo>
                  <a:lnTo>
                    <a:pt x="2961" y="9174"/>
                  </a:lnTo>
                  <a:lnTo>
                    <a:pt x="2961" y="9174"/>
                  </a:lnTo>
                  <a:lnTo>
                    <a:pt x="3398" y="9320"/>
                  </a:lnTo>
                  <a:lnTo>
                    <a:pt x="3835" y="9417"/>
                  </a:lnTo>
                  <a:lnTo>
                    <a:pt x="4271" y="9514"/>
                  </a:lnTo>
                  <a:lnTo>
                    <a:pt x="4757" y="9514"/>
                  </a:lnTo>
                  <a:lnTo>
                    <a:pt x="4757" y="9514"/>
                  </a:lnTo>
                  <a:lnTo>
                    <a:pt x="5194" y="9514"/>
                  </a:lnTo>
                  <a:lnTo>
                    <a:pt x="5679" y="9417"/>
                  </a:lnTo>
                  <a:lnTo>
                    <a:pt x="6116" y="9320"/>
                  </a:lnTo>
                  <a:lnTo>
                    <a:pt x="6504" y="9174"/>
                  </a:lnTo>
                  <a:lnTo>
                    <a:pt x="6504" y="3592"/>
                  </a:lnTo>
                  <a:lnTo>
                    <a:pt x="7669" y="3592"/>
                  </a:lnTo>
                  <a:lnTo>
                    <a:pt x="7669" y="8494"/>
                  </a:lnTo>
                  <a:lnTo>
                    <a:pt x="7669" y="8494"/>
                  </a:lnTo>
                  <a:lnTo>
                    <a:pt x="8106" y="8155"/>
                  </a:lnTo>
                  <a:lnTo>
                    <a:pt x="8446" y="7766"/>
                  </a:lnTo>
                  <a:lnTo>
                    <a:pt x="8737" y="7329"/>
                  </a:lnTo>
                  <a:lnTo>
                    <a:pt x="9028" y="6893"/>
                  </a:lnTo>
                  <a:lnTo>
                    <a:pt x="9222" y="6359"/>
                  </a:lnTo>
                  <a:lnTo>
                    <a:pt x="9368" y="5873"/>
                  </a:lnTo>
                  <a:lnTo>
                    <a:pt x="9465" y="5339"/>
                  </a:lnTo>
                  <a:lnTo>
                    <a:pt x="9514" y="4757"/>
                  </a:lnTo>
                  <a:lnTo>
                    <a:pt x="9514" y="4757"/>
                  </a:lnTo>
                  <a:lnTo>
                    <a:pt x="9465" y="4271"/>
                  </a:lnTo>
                  <a:lnTo>
                    <a:pt x="9417" y="3835"/>
                  </a:lnTo>
                  <a:lnTo>
                    <a:pt x="9271" y="3349"/>
                  </a:lnTo>
                  <a:lnTo>
                    <a:pt x="9125" y="2912"/>
                  </a:lnTo>
                  <a:lnTo>
                    <a:pt x="8931" y="2524"/>
                  </a:lnTo>
                  <a:lnTo>
                    <a:pt x="8689" y="2087"/>
                  </a:lnTo>
                  <a:lnTo>
                    <a:pt x="8397" y="1747"/>
                  </a:lnTo>
                  <a:lnTo>
                    <a:pt x="8106" y="1408"/>
                  </a:lnTo>
                  <a:lnTo>
                    <a:pt x="7766" y="1116"/>
                  </a:lnTo>
                  <a:lnTo>
                    <a:pt x="7378" y="825"/>
                  </a:lnTo>
                  <a:lnTo>
                    <a:pt x="6990" y="583"/>
                  </a:lnTo>
                  <a:lnTo>
                    <a:pt x="6601" y="388"/>
                  </a:lnTo>
                  <a:lnTo>
                    <a:pt x="6164" y="243"/>
                  </a:lnTo>
                  <a:lnTo>
                    <a:pt x="5679" y="97"/>
                  </a:lnTo>
                  <a:lnTo>
                    <a:pt x="5242" y="49"/>
                  </a:lnTo>
                  <a:lnTo>
                    <a:pt x="4757" y="0"/>
                  </a:lnTo>
                  <a:lnTo>
                    <a:pt x="4757" y="0"/>
                  </a:lnTo>
                  <a:lnTo>
                    <a:pt x="4271" y="49"/>
                  </a:lnTo>
                  <a:lnTo>
                    <a:pt x="3786" y="97"/>
                  </a:lnTo>
                  <a:lnTo>
                    <a:pt x="3349" y="243"/>
                  </a:lnTo>
                  <a:lnTo>
                    <a:pt x="2912" y="388"/>
                  </a:lnTo>
                  <a:lnTo>
                    <a:pt x="2475" y="583"/>
                  </a:lnTo>
                  <a:lnTo>
                    <a:pt x="2087" y="825"/>
                  </a:lnTo>
                  <a:lnTo>
                    <a:pt x="1699" y="1116"/>
                  </a:lnTo>
                  <a:lnTo>
                    <a:pt x="1359" y="1408"/>
                  </a:lnTo>
                  <a:lnTo>
                    <a:pt x="1068" y="1747"/>
                  </a:lnTo>
                  <a:lnTo>
                    <a:pt x="777" y="2087"/>
                  </a:lnTo>
                  <a:lnTo>
                    <a:pt x="582" y="2524"/>
                  </a:lnTo>
                  <a:lnTo>
                    <a:pt x="340" y="2912"/>
                  </a:lnTo>
                  <a:lnTo>
                    <a:pt x="194" y="3349"/>
                  </a:lnTo>
                  <a:lnTo>
                    <a:pt x="97" y="3835"/>
                  </a:lnTo>
                  <a:lnTo>
                    <a:pt x="0" y="4271"/>
                  </a:lnTo>
                  <a:lnTo>
                    <a:pt x="0" y="4757"/>
                  </a:lnTo>
                  <a:lnTo>
                    <a:pt x="0" y="4757"/>
                  </a:lnTo>
                  <a:lnTo>
                    <a:pt x="0" y="5339"/>
                  </a:lnTo>
                  <a:lnTo>
                    <a:pt x="97" y="5873"/>
                  </a:lnTo>
                  <a:lnTo>
                    <a:pt x="243" y="6359"/>
                  </a:lnTo>
                  <a:lnTo>
                    <a:pt x="485" y="6893"/>
                  </a:lnTo>
                  <a:lnTo>
                    <a:pt x="728" y="7329"/>
                  </a:lnTo>
                  <a:lnTo>
                    <a:pt x="1068" y="7766"/>
                  </a:lnTo>
                  <a:lnTo>
                    <a:pt x="1408" y="8155"/>
                  </a:lnTo>
                  <a:lnTo>
                    <a:pt x="1796" y="8494"/>
                  </a:lnTo>
                  <a:lnTo>
                    <a:pt x="1796" y="3592"/>
                  </a:lnTo>
                  <a:lnTo>
                    <a:pt x="2961" y="359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65"/>
            <p:cNvSpPr/>
            <p:nvPr/>
          </p:nvSpPr>
          <p:spPr>
            <a:xfrm>
              <a:off x="1923625" y="20511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6" name="Google Shape;1396;p65"/>
            <p:cNvSpPr/>
            <p:nvPr/>
          </p:nvSpPr>
          <p:spPr>
            <a:xfrm>
              <a:off x="1730700" y="1843625"/>
              <a:ext cx="474475" cy="415050"/>
            </a:xfrm>
            <a:custGeom>
              <a:rect b="b" l="l" r="r" t="t"/>
              <a:pathLst>
                <a:path extrusionOk="0" h="16602" w="18979">
                  <a:moveTo>
                    <a:pt x="9514" y="1"/>
                  </a:moveTo>
                  <a:lnTo>
                    <a:pt x="8543" y="49"/>
                  </a:lnTo>
                  <a:lnTo>
                    <a:pt x="7621" y="195"/>
                  </a:lnTo>
                  <a:lnTo>
                    <a:pt x="6747" y="389"/>
                  </a:lnTo>
                  <a:lnTo>
                    <a:pt x="5873" y="729"/>
                  </a:lnTo>
                  <a:lnTo>
                    <a:pt x="5048" y="1117"/>
                  </a:lnTo>
                  <a:lnTo>
                    <a:pt x="4223" y="1603"/>
                  </a:lnTo>
                  <a:lnTo>
                    <a:pt x="3495" y="2136"/>
                  </a:lnTo>
                  <a:lnTo>
                    <a:pt x="2815" y="2768"/>
                  </a:lnTo>
                  <a:lnTo>
                    <a:pt x="2184" y="3496"/>
                  </a:lnTo>
                  <a:lnTo>
                    <a:pt x="1602" y="4224"/>
                  </a:lnTo>
                  <a:lnTo>
                    <a:pt x="1117" y="5000"/>
                  </a:lnTo>
                  <a:lnTo>
                    <a:pt x="728" y="5825"/>
                  </a:lnTo>
                  <a:lnTo>
                    <a:pt x="437" y="6699"/>
                  </a:lnTo>
                  <a:lnTo>
                    <a:pt x="194" y="7621"/>
                  </a:lnTo>
                  <a:lnTo>
                    <a:pt x="49" y="8544"/>
                  </a:lnTo>
                  <a:lnTo>
                    <a:pt x="0" y="9466"/>
                  </a:lnTo>
                  <a:lnTo>
                    <a:pt x="49" y="10097"/>
                  </a:lnTo>
                  <a:lnTo>
                    <a:pt x="97" y="10728"/>
                  </a:lnTo>
                  <a:lnTo>
                    <a:pt x="194" y="11359"/>
                  </a:lnTo>
                  <a:lnTo>
                    <a:pt x="340" y="11990"/>
                  </a:lnTo>
                  <a:lnTo>
                    <a:pt x="534" y="12572"/>
                  </a:lnTo>
                  <a:lnTo>
                    <a:pt x="777" y="13155"/>
                  </a:lnTo>
                  <a:lnTo>
                    <a:pt x="1019" y="13737"/>
                  </a:lnTo>
                  <a:lnTo>
                    <a:pt x="1311" y="14271"/>
                  </a:lnTo>
                  <a:lnTo>
                    <a:pt x="1748" y="14902"/>
                  </a:lnTo>
                  <a:lnTo>
                    <a:pt x="2184" y="15533"/>
                  </a:lnTo>
                  <a:lnTo>
                    <a:pt x="2718" y="16067"/>
                  </a:lnTo>
                  <a:lnTo>
                    <a:pt x="3252" y="16601"/>
                  </a:lnTo>
                  <a:lnTo>
                    <a:pt x="6553" y="16601"/>
                  </a:lnTo>
                  <a:lnTo>
                    <a:pt x="6553" y="14611"/>
                  </a:lnTo>
                  <a:lnTo>
                    <a:pt x="5922" y="14223"/>
                  </a:lnTo>
                  <a:lnTo>
                    <a:pt x="5339" y="13689"/>
                  </a:lnTo>
                  <a:lnTo>
                    <a:pt x="4806" y="13106"/>
                  </a:lnTo>
                  <a:lnTo>
                    <a:pt x="4369" y="12475"/>
                  </a:lnTo>
                  <a:lnTo>
                    <a:pt x="4029" y="11796"/>
                  </a:lnTo>
                  <a:lnTo>
                    <a:pt x="3786" y="11068"/>
                  </a:lnTo>
                  <a:lnTo>
                    <a:pt x="3592" y="10291"/>
                  </a:lnTo>
                  <a:lnTo>
                    <a:pt x="3544" y="9466"/>
                  </a:lnTo>
                  <a:lnTo>
                    <a:pt x="3592" y="8883"/>
                  </a:lnTo>
                  <a:lnTo>
                    <a:pt x="3689" y="8301"/>
                  </a:lnTo>
                  <a:lnTo>
                    <a:pt x="3835" y="7718"/>
                  </a:lnTo>
                  <a:lnTo>
                    <a:pt x="4029" y="7185"/>
                  </a:lnTo>
                  <a:lnTo>
                    <a:pt x="4272" y="6651"/>
                  </a:lnTo>
                  <a:lnTo>
                    <a:pt x="4563" y="6165"/>
                  </a:lnTo>
                  <a:lnTo>
                    <a:pt x="4903" y="5680"/>
                  </a:lnTo>
                  <a:lnTo>
                    <a:pt x="5291" y="5292"/>
                  </a:lnTo>
                  <a:lnTo>
                    <a:pt x="5728" y="4903"/>
                  </a:lnTo>
                  <a:lnTo>
                    <a:pt x="6165" y="4563"/>
                  </a:lnTo>
                  <a:lnTo>
                    <a:pt x="6650" y="4272"/>
                  </a:lnTo>
                  <a:lnTo>
                    <a:pt x="7184" y="4030"/>
                  </a:lnTo>
                  <a:lnTo>
                    <a:pt x="7718" y="3787"/>
                  </a:lnTo>
                  <a:lnTo>
                    <a:pt x="8300" y="3641"/>
                  </a:lnTo>
                  <a:lnTo>
                    <a:pt x="8883" y="3593"/>
                  </a:lnTo>
                  <a:lnTo>
                    <a:pt x="9514" y="3544"/>
                  </a:lnTo>
                  <a:lnTo>
                    <a:pt x="10096" y="3593"/>
                  </a:lnTo>
                  <a:lnTo>
                    <a:pt x="10679" y="3641"/>
                  </a:lnTo>
                  <a:lnTo>
                    <a:pt x="11261" y="3787"/>
                  </a:lnTo>
                  <a:lnTo>
                    <a:pt x="11795" y="4030"/>
                  </a:lnTo>
                  <a:lnTo>
                    <a:pt x="12329" y="4272"/>
                  </a:lnTo>
                  <a:lnTo>
                    <a:pt x="12815" y="4563"/>
                  </a:lnTo>
                  <a:lnTo>
                    <a:pt x="13251" y="4903"/>
                  </a:lnTo>
                  <a:lnTo>
                    <a:pt x="13688" y="5292"/>
                  </a:lnTo>
                  <a:lnTo>
                    <a:pt x="14077" y="5680"/>
                  </a:lnTo>
                  <a:lnTo>
                    <a:pt x="14416" y="6165"/>
                  </a:lnTo>
                  <a:lnTo>
                    <a:pt x="14708" y="6651"/>
                  </a:lnTo>
                  <a:lnTo>
                    <a:pt x="14950" y="7185"/>
                  </a:lnTo>
                  <a:lnTo>
                    <a:pt x="15193" y="7718"/>
                  </a:lnTo>
                  <a:lnTo>
                    <a:pt x="15339" y="8301"/>
                  </a:lnTo>
                  <a:lnTo>
                    <a:pt x="15387" y="8883"/>
                  </a:lnTo>
                  <a:lnTo>
                    <a:pt x="15436" y="9466"/>
                  </a:lnTo>
                  <a:lnTo>
                    <a:pt x="15387" y="10291"/>
                  </a:lnTo>
                  <a:lnTo>
                    <a:pt x="15241" y="11068"/>
                  </a:lnTo>
                  <a:lnTo>
                    <a:pt x="14950" y="11796"/>
                  </a:lnTo>
                  <a:lnTo>
                    <a:pt x="14610" y="12475"/>
                  </a:lnTo>
                  <a:lnTo>
                    <a:pt x="14174" y="13106"/>
                  </a:lnTo>
                  <a:lnTo>
                    <a:pt x="13688" y="13689"/>
                  </a:lnTo>
                  <a:lnTo>
                    <a:pt x="13106" y="14223"/>
                  </a:lnTo>
                  <a:lnTo>
                    <a:pt x="12426" y="14611"/>
                  </a:lnTo>
                  <a:lnTo>
                    <a:pt x="12426" y="16601"/>
                  </a:lnTo>
                  <a:lnTo>
                    <a:pt x="15775" y="16601"/>
                  </a:lnTo>
                  <a:lnTo>
                    <a:pt x="16309" y="16067"/>
                  </a:lnTo>
                  <a:lnTo>
                    <a:pt x="16795" y="15533"/>
                  </a:lnTo>
                  <a:lnTo>
                    <a:pt x="17232" y="14902"/>
                  </a:lnTo>
                  <a:lnTo>
                    <a:pt x="17668" y="14271"/>
                  </a:lnTo>
                  <a:lnTo>
                    <a:pt x="17960" y="13737"/>
                  </a:lnTo>
                  <a:lnTo>
                    <a:pt x="18251" y="13155"/>
                  </a:lnTo>
                  <a:lnTo>
                    <a:pt x="18445" y="12572"/>
                  </a:lnTo>
                  <a:lnTo>
                    <a:pt x="18639" y="11990"/>
                  </a:lnTo>
                  <a:lnTo>
                    <a:pt x="18785" y="11359"/>
                  </a:lnTo>
                  <a:lnTo>
                    <a:pt x="18882" y="10728"/>
                  </a:lnTo>
                  <a:lnTo>
                    <a:pt x="18930" y="10097"/>
                  </a:lnTo>
                  <a:lnTo>
                    <a:pt x="18979" y="9466"/>
                  </a:lnTo>
                  <a:lnTo>
                    <a:pt x="18930" y="8544"/>
                  </a:lnTo>
                  <a:lnTo>
                    <a:pt x="18785" y="7621"/>
                  </a:lnTo>
                  <a:lnTo>
                    <a:pt x="18591" y="6699"/>
                  </a:lnTo>
                  <a:lnTo>
                    <a:pt x="18251" y="5825"/>
                  </a:lnTo>
                  <a:lnTo>
                    <a:pt x="17863" y="5000"/>
                  </a:lnTo>
                  <a:lnTo>
                    <a:pt x="17377" y="4224"/>
                  </a:lnTo>
                  <a:lnTo>
                    <a:pt x="16843" y="3496"/>
                  </a:lnTo>
                  <a:lnTo>
                    <a:pt x="16212" y="2768"/>
                  </a:lnTo>
                  <a:lnTo>
                    <a:pt x="15484" y="2136"/>
                  </a:lnTo>
                  <a:lnTo>
                    <a:pt x="14756" y="1603"/>
                  </a:lnTo>
                  <a:lnTo>
                    <a:pt x="13979" y="1117"/>
                  </a:lnTo>
                  <a:lnTo>
                    <a:pt x="13106" y="729"/>
                  </a:lnTo>
                  <a:lnTo>
                    <a:pt x="12281" y="389"/>
                  </a:lnTo>
                  <a:lnTo>
                    <a:pt x="11358" y="195"/>
                  </a:lnTo>
                  <a:lnTo>
                    <a:pt x="10436" y="49"/>
                  </a:lnTo>
                  <a:lnTo>
                    <a:pt x="951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7" name="Google Shape;1397;p65"/>
            <p:cNvSpPr/>
            <p:nvPr/>
          </p:nvSpPr>
          <p:spPr>
            <a:xfrm>
              <a:off x="1730700" y="1843625"/>
              <a:ext cx="474475" cy="415050"/>
            </a:xfrm>
            <a:custGeom>
              <a:rect b="b" l="l" r="r" t="t"/>
              <a:pathLst>
                <a:path extrusionOk="0" fill="none" h="16602" w="18979">
                  <a:moveTo>
                    <a:pt x="6553" y="16601"/>
                  </a:moveTo>
                  <a:lnTo>
                    <a:pt x="6553" y="14611"/>
                  </a:lnTo>
                  <a:lnTo>
                    <a:pt x="6553" y="14611"/>
                  </a:lnTo>
                  <a:lnTo>
                    <a:pt x="5922" y="14223"/>
                  </a:lnTo>
                  <a:lnTo>
                    <a:pt x="5339" y="13689"/>
                  </a:lnTo>
                  <a:lnTo>
                    <a:pt x="4806" y="13106"/>
                  </a:lnTo>
                  <a:lnTo>
                    <a:pt x="4369" y="12475"/>
                  </a:lnTo>
                  <a:lnTo>
                    <a:pt x="4029" y="11796"/>
                  </a:lnTo>
                  <a:lnTo>
                    <a:pt x="3786" y="11068"/>
                  </a:lnTo>
                  <a:lnTo>
                    <a:pt x="3592" y="10291"/>
                  </a:lnTo>
                  <a:lnTo>
                    <a:pt x="3544" y="9466"/>
                  </a:lnTo>
                  <a:lnTo>
                    <a:pt x="3544" y="9466"/>
                  </a:lnTo>
                  <a:lnTo>
                    <a:pt x="3592" y="8883"/>
                  </a:lnTo>
                  <a:lnTo>
                    <a:pt x="3689" y="8301"/>
                  </a:lnTo>
                  <a:lnTo>
                    <a:pt x="3835" y="7718"/>
                  </a:lnTo>
                  <a:lnTo>
                    <a:pt x="4029" y="7185"/>
                  </a:lnTo>
                  <a:lnTo>
                    <a:pt x="4272" y="6651"/>
                  </a:lnTo>
                  <a:lnTo>
                    <a:pt x="4563" y="6165"/>
                  </a:lnTo>
                  <a:lnTo>
                    <a:pt x="4903" y="5680"/>
                  </a:lnTo>
                  <a:lnTo>
                    <a:pt x="5291" y="5292"/>
                  </a:lnTo>
                  <a:lnTo>
                    <a:pt x="5728" y="4903"/>
                  </a:lnTo>
                  <a:lnTo>
                    <a:pt x="6165" y="4563"/>
                  </a:lnTo>
                  <a:lnTo>
                    <a:pt x="6650" y="4272"/>
                  </a:lnTo>
                  <a:lnTo>
                    <a:pt x="7184" y="4030"/>
                  </a:lnTo>
                  <a:lnTo>
                    <a:pt x="7718" y="3787"/>
                  </a:lnTo>
                  <a:lnTo>
                    <a:pt x="8300" y="3641"/>
                  </a:lnTo>
                  <a:lnTo>
                    <a:pt x="8883" y="3593"/>
                  </a:lnTo>
                  <a:lnTo>
                    <a:pt x="9514" y="3544"/>
                  </a:lnTo>
                  <a:lnTo>
                    <a:pt x="9514" y="3544"/>
                  </a:lnTo>
                  <a:lnTo>
                    <a:pt x="10096" y="3593"/>
                  </a:lnTo>
                  <a:lnTo>
                    <a:pt x="10679" y="3641"/>
                  </a:lnTo>
                  <a:lnTo>
                    <a:pt x="11261" y="3787"/>
                  </a:lnTo>
                  <a:lnTo>
                    <a:pt x="11795" y="4030"/>
                  </a:lnTo>
                  <a:lnTo>
                    <a:pt x="12329" y="4272"/>
                  </a:lnTo>
                  <a:lnTo>
                    <a:pt x="12815" y="4563"/>
                  </a:lnTo>
                  <a:lnTo>
                    <a:pt x="13251" y="4903"/>
                  </a:lnTo>
                  <a:lnTo>
                    <a:pt x="13688" y="5292"/>
                  </a:lnTo>
                  <a:lnTo>
                    <a:pt x="14077" y="5680"/>
                  </a:lnTo>
                  <a:lnTo>
                    <a:pt x="14416" y="6165"/>
                  </a:lnTo>
                  <a:lnTo>
                    <a:pt x="14708" y="6651"/>
                  </a:lnTo>
                  <a:lnTo>
                    <a:pt x="14950" y="7185"/>
                  </a:lnTo>
                  <a:lnTo>
                    <a:pt x="15193" y="7718"/>
                  </a:lnTo>
                  <a:lnTo>
                    <a:pt x="15339" y="8301"/>
                  </a:lnTo>
                  <a:lnTo>
                    <a:pt x="15387" y="8883"/>
                  </a:lnTo>
                  <a:lnTo>
                    <a:pt x="15436" y="9466"/>
                  </a:lnTo>
                  <a:lnTo>
                    <a:pt x="15436" y="9466"/>
                  </a:lnTo>
                  <a:lnTo>
                    <a:pt x="15387" y="10291"/>
                  </a:lnTo>
                  <a:lnTo>
                    <a:pt x="15241" y="11068"/>
                  </a:lnTo>
                  <a:lnTo>
                    <a:pt x="14950" y="11796"/>
                  </a:lnTo>
                  <a:lnTo>
                    <a:pt x="14610" y="12475"/>
                  </a:lnTo>
                  <a:lnTo>
                    <a:pt x="14174" y="13106"/>
                  </a:lnTo>
                  <a:lnTo>
                    <a:pt x="13688" y="13689"/>
                  </a:lnTo>
                  <a:lnTo>
                    <a:pt x="13106" y="14223"/>
                  </a:lnTo>
                  <a:lnTo>
                    <a:pt x="12426" y="14611"/>
                  </a:lnTo>
                  <a:lnTo>
                    <a:pt x="12426" y="16601"/>
                  </a:lnTo>
                  <a:lnTo>
                    <a:pt x="15775" y="16601"/>
                  </a:lnTo>
                  <a:lnTo>
                    <a:pt x="15775" y="16601"/>
                  </a:lnTo>
                  <a:lnTo>
                    <a:pt x="16309" y="16067"/>
                  </a:lnTo>
                  <a:lnTo>
                    <a:pt x="16795" y="15533"/>
                  </a:lnTo>
                  <a:lnTo>
                    <a:pt x="17232" y="14902"/>
                  </a:lnTo>
                  <a:lnTo>
                    <a:pt x="17668" y="14271"/>
                  </a:lnTo>
                  <a:lnTo>
                    <a:pt x="17668" y="14271"/>
                  </a:lnTo>
                  <a:lnTo>
                    <a:pt x="17960" y="13737"/>
                  </a:lnTo>
                  <a:lnTo>
                    <a:pt x="18251" y="13155"/>
                  </a:lnTo>
                  <a:lnTo>
                    <a:pt x="18445" y="12572"/>
                  </a:lnTo>
                  <a:lnTo>
                    <a:pt x="18639" y="11990"/>
                  </a:lnTo>
                  <a:lnTo>
                    <a:pt x="18785" y="11359"/>
                  </a:lnTo>
                  <a:lnTo>
                    <a:pt x="18882" y="10728"/>
                  </a:lnTo>
                  <a:lnTo>
                    <a:pt x="18930" y="10097"/>
                  </a:lnTo>
                  <a:lnTo>
                    <a:pt x="18979" y="9466"/>
                  </a:lnTo>
                  <a:lnTo>
                    <a:pt x="18979" y="9466"/>
                  </a:lnTo>
                  <a:lnTo>
                    <a:pt x="18930" y="8544"/>
                  </a:lnTo>
                  <a:lnTo>
                    <a:pt x="18785" y="7621"/>
                  </a:lnTo>
                  <a:lnTo>
                    <a:pt x="18591" y="6699"/>
                  </a:lnTo>
                  <a:lnTo>
                    <a:pt x="18251" y="5825"/>
                  </a:lnTo>
                  <a:lnTo>
                    <a:pt x="17863" y="5000"/>
                  </a:lnTo>
                  <a:lnTo>
                    <a:pt x="17377" y="4224"/>
                  </a:lnTo>
                  <a:lnTo>
                    <a:pt x="16843" y="3496"/>
                  </a:lnTo>
                  <a:lnTo>
                    <a:pt x="16212" y="2768"/>
                  </a:lnTo>
                  <a:lnTo>
                    <a:pt x="16212" y="2768"/>
                  </a:lnTo>
                  <a:lnTo>
                    <a:pt x="15484" y="2136"/>
                  </a:lnTo>
                  <a:lnTo>
                    <a:pt x="14756" y="1603"/>
                  </a:lnTo>
                  <a:lnTo>
                    <a:pt x="13979" y="1117"/>
                  </a:lnTo>
                  <a:lnTo>
                    <a:pt x="13106" y="729"/>
                  </a:lnTo>
                  <a:lnTo>
                    <a:pt x="12281" y="389"/>
                  </a:lnTo>
                  <a:lnTo>
                    <a:pt x="11358" y="195"/>
                  </a:lnTo>
                  <a:lnTo>
                    <a:pt x="10436" y="49"/>
                  </a:lnTo>
                  <a:lnTo>
                    <a:pt x="9514" y="1"/>
                  </a:lnTo>
                  <a:lnTo>
                    <a:pt x="9514" y="1"/>
                  </a:lnTo>
                  <a:lnTo>
                    <a:pt x="8543" y="49"/>
                  </a:lnTo>
                  <a:lnTo>
                    <a:pt x="7621" y="195"/>
                  </a:lnTo>
                  <a:lnTo>
                    <a:pt x="6747" y="389"/>
                  </a:lnTo>
                  <a:lnTo>
                    <a:pt x="5873" y="729"/>
                  </a:lnTo>
                  <a:lnTo>
                    <a:pt x="5048" y="1117"/>
                  </a:lnTo>
                  <a:lnTo>
                    <a:pt x="4223" y="1603"/>
                  </a:lnTo>
                  <a:lnTo>
                    <a:pt x="3495" y="2136"/>
                  </a:lnTo>
                  <a:lnTo>
                    <a:pt x="2815" y="2768"/>
                  </a:lnTo>
                  <a:lnTo>
                    <a:pt x="2815" y="2768"/>
                  </a:lnTo>
                  <a:lnTo>
                    <a:pt x="2184" y="3496"/>
                  </a:lnTo>
                  <a:lnTo>
                    <a:pt x="1602" y="4224"/>
                  </a:lnTo>
                  <a:lnTo>
                    <a:pt x="1117" y="5000"/>
                  </a:lnTo>
                  <a:lnTo>
                    <a:pt x="728" y="5825"/>
                  </a:lnTo>
                  <a:lnTo>
                    <a:pt x="437" y="6699"/>
                  </a:lnTo>
                  <a:lnTo>
                    <a:pt x="194" y="7621"/>
                  </a:lnTo>
                  <a:lnTo>
                    <a:pt x="49" y="8544"/>
                  </a:lnTo>
                  <a:lnTo>
                    <a:pt x="0" y="9466"/>
                  </a:lnTo>
                  <a:lnTo>
                    <a:pt x="0" y="9466"/>
                  </a:lnTo>
                  <a:lnTo>
                    <a:pt x="49" y="10097"/>
                  </a:lnTo>
                  <a:lnTo>
                    <a:pt x="97" y="10728"/>
                  </a:lnTo>
                  <a:lnTo>
                    <a:pt x="194" y="11359"/>
                  </a:lnTo>
                  <a:lnTo>
                    <a:pt x="340" y="11990"/>
                  </a:lnTo>
                  <a:lnTo>
                    <a:pt x="534" y="12572"/>
                  </a:lnTo>
                  <a:lnTo>
                    <a:pt x="777" y="13155"/>
                  </a:lnTo>
                  <a:lnTo>
                    <a:pt x="1019" y="13737"/>
                  </a:lnTo>
                  <a:lnTo>
                    <a:pt x="1311" y="14271"/>
                  </a:lnTo>
                  <a:lnTo>
                    <a:pt x="1311" y="14271"/>
                  </a:lnTo>
                  <a:lnTo>
                    <a:pt x="1748" y="14902"/>
                  </a:lnTo>
                  <a:lnTo>
                    <a:pt x="2184" y="15533"/>
                  </a:lnTo>
                  <a:lnTo>
                    <a:pt x="2718" y="16067"/>
                  </a:lnTo>
                  <a:lnTo>
                    <a:pt x="3252" y="16601"/>
                  </a:lnTo>
                  <a:lnTo>
                    <a:pt x="6553" y="1660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8" name="Google Shape;1398;p65"/>
            <p:cNvSpPr/>
            <p:nvPr/>
          </p:nvSpPr>
          <p:spPr>
            <a:xfrm>
              <a:off x="1894500" y="22586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99" name="Google Shape;1399;p65"/>
          <p:cNvGrpSpPr/>
          <p:nvPr/>
        </p:nvGrpSpPr>
        <p:grpSpPr>
          <a:xfrm>
            <a:off x="6639226" y="4136193"/>
            <a:ext cx="653419" cy="889100"/>
            <a:chOff x="2520675" y="1843625"/>
            <a:chExt cx="370125" cy="503625"/>
          </a:xfrm>
        </p:grpSpPr>
        <p:sp>
          <p:nvSpPr>
            <p:cNvPr id="1400" name="Google Shape;1400;p65"/>
            <p:cNvSpPr/>
            <p:nvPr/>
          </p:nvSpPr>
          <p:spPr>
            <a:xfrm>
              <a:off x="2661425" y="2110600"/>
              <a:ext cx="88625" cy="236650"/>
            </a:xfrm>
            <a:custGeom>
              <a:rect b="b" l="l" r="r" t="t"/>
              <a:pathLst>
                <a:path extrusionOk="0" h="9466" w="3545">
                  <a:moveTo>
                    <a:pt x="1166" y="0"/>
                  </a:moveTo>
                  <a:lnTo>
                    <a:pt x="1166" y="1165"/>
                  </a:lnTo>
                  <a:lnTo>
                    <a:pt x="1" y="1165"/>
                  </a:lnTo>
                  <a:lnTo>
                    <a:pt x="1" y="9465"/>
                  </a:lnTo>
                  <a:lnTo>
                    <a:pt x="3544" y="9465"/>
                  </a:lnTo>
                  <a:lnTo>
                    <a:pt x="3544" y="1165"/>
                  </a:lnTo>
                  <a:lnTo>
                    <a:pt x="2379" y="1165"/>
                  </a:lnTo>
                  <a:lnTo>
                    <a:pt x="237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1" name="Google Shape;1401;p65"/>
            <p:cNvSpPr/>
            <p:nvPr/>
          </p:nvSpPr>
          <p:spPr>
            <a:xfrm>
              <a:off x="2661425" y="2110600"/>
              <a:ext cx="88625" cy="236650"/>
            </a:xfrm>
            <a:custGeom>
              <a:rect b="b" l="l" r="r" t="t"/>
              <a:pathLst>
                <a:path extrusionOk="0" fill="none" h="9466" w="3545">
                  <a:moveTo>
                    <a:pt x="1166" y="0"/>
                  </a:moveTo>
                  <a:lnTo>
                    <a:pt x="1166" y="1165"/>
                  </a:lnTo>
                  <a:lnTo>
                    <a:pt x="1" y="1165"/>
                  </a:lnTo>
                  <a:lnTo>
                    <a:pt x="1" y="9465"/>
                  </a:lnTo>
                  <a:lnTo>
                    <a:pt x="3544" y="9465"/>
                  </a:lnTo>
                  <a:lnTo>
                    <a:pt x="3544" y="1165"/>
                  </a:lnTo>
                  <a:lnTo>
                    <a:pt x="2379" y="1165"/>
                  </a:lnTo>
                  <a:lnTo>
                    <a:pt x="2379" y="0"/>
                  </a:lnTo>
                  <a:lnTo>
                    <a:pt x="1166"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2" name="Google Shape;1402;p65"/>
            <p:cNvSpPr/>
            <p:nvPr/>
          </p:nvSpPr>
          <p:spPr>
            <a:xfrm>
              <a:off x="2690550" y="21106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3" name="Google Shape;1403;p65"/>
            <p:cNvSpPr/>
            <p:nvPr/>
          </p:nvSpPr>
          <p:spPr>
            <a:xfrm>
              <a:off x="2520675" y="1910375"/>
              <a:ext cx="36425" cy="36425"/>
            </a:xfrm>
            <a:custGeom>
              <a:rect b="b" l="l" r="r" t="t"/>
              <a:pathLst>
                <a:path extrusionOk="0" h="1457" w="1457">
                  <a:moveTo>
                    <a:pt x="0" y="0"/>
                  </a:moveTo>
                  <a:lnTo>
                    <a:pt x="0" y="1457"/>
                  </a:lnTo>
                  <a:lnTo>
                    <a:pt x="1456" y="1457"/>
                  </a:lnTo>
                  <a:lnTo>
                    <a:pt x="145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65"/>
            <p:cNvSpPr/>
            <p:nvPr/>
          </p:nvSpPr>
          <p:spPr>
            <a:xfrm>
              <a:off x="2854375" y="1910375"/>
              <a:ext cx="36425" cy="36425"/>
            </a:xfrm>
            <a:custGeom>
              <a:rect b="b" l="l" r="r" t="t"/>
              <a:pathLst>
                <a:path extrusionOk="0" h="1457" w="1457">
                  <a:moveTo>
                    <a:pt x="0" y="0"/>
                  </a:moveTo>
                  <a:lnTo>
                    <a:pt x="0" y="1457"/>
                  </a:lnTo>
                  <a:lnTo>
                    <a:pt x="1457" y="1457"/>
                  </a:lnTo>
                  <a:lnTo>
                    <a:pt x="145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5" name="Google Shape;1405;p65"/>
            <p:cNvSpPr/>
            <p:nvPr/>
          </p:nvSpPr>
          <p:spPr>
            <a:xfrm>
              <a:off x="2586200" y="1910375"/>
              <a:ext cx="237850" cy="36425"/>
            </a:xfrm>
            <a:custGeom>
              <a:rect b="b" l="l" r="r" t="t"/>
              <a:pathLst>
                <a:path extrusionOk="0" h="1457" w="9514">
                  <a:moveTo>
                    <a:pt x="0" y="0"/>
                  </a:moveTo>
                  <a:lnTo>
                    <a:pt x="0" y="1457"/>
                  </a:lnTo>
                  <a:lnTo>
                    <a:pt x="9514" y="1457"/>
                  </a:lnTo>
                  <a:lnTo>
                    <a:pt x="951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6" name="Google Shape;1406;p65"/>
            <p:cNvSpPr/>
            <p:nvPr/>
          </p:nvSpPr>
          <p:spPr>
            <a:xfrm>
              <a:off x="2520675" y="1977125"/>
              <a:ext cx="36425" cy="36425"/>
            </a:xfrm>
            <a:custGeom>
              <a:rect b="b" l="l" r="r" t="t"/>
              <a:pathLst>
                <a:path extrusionOk="0" h="1457" w="1457">
                  <a:moveTo>
                    <a:pt x="0" y="0"/>
                  </a:moveTo>
                  <a:lnTo>
                    <a:pt x="0" y="1456"/>
                  </a:lnTo>
                  <a:lnTo>
                    <a:pt x="1456" y="1456"/>
                  </a:lnTo>
                  <a:lnTo>
                    <a:pt x="145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65"/>
            <p:cNvSpPr/>
            <p:nvPr/>
          </p:nvSpPr>
          <p:spPr>
            <a:xfrm>
              <a:off x="2520675" y="2043850"/>
              <a:ext cx="36425" cy="36425"/>
            </a:xfrm>
            <a:custGeom>
              <a:rect b="b" l="l" r="r" t="t"/>
              <a:pathLst>
                <a:path extrusionOk="0" h="1457" w="1457">
                  <a:moveTo>
                    <a:pt x="0" y="1"/>
                  </a:moveTo>
                  <a:lnTo>
                    <a:pt x="0" y="1457"/>
                  </a:lnTo>
                  <a:lnTo>
                    <a:pt x="1456" y="1457"/>
                  </a:lnTo>
                  <a:lnTo>
                    <a:pt x="145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65"/>
            <p:cNvSpPr/>
            <p:nvPr/>
          </p:nvSpPr>
          <p:spPr>
            <a:xfrm>
              <a:off x="2520675" y="1843625"/>
              <a:ext cx="36425" cy="37650"/>
            </a:xfrm>
            <a:custGeom>
              <a:rect b="b" l="l" r="r" t="t"/>
              <a:pathLst>
                <a:path extrusionOk="0" h="1506" w="1457">
                  <a:moveTo>
                    <a:pt x="0" y="1"/>
                  </a:moveTo>
                  <a:lnTo>
                    <a:pt x="0" y="1505"/>
                  </a:lnTo>
                  <a:lnTo>
                    <a:pt x="1456" y="1505"/>
                  </a:lnTo>
                  <a:lnTo>
                    <a:pt x="145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65"/>
            <p:cNvSpPr/>
            <p:nvPr/>
          </p:nvSpPr>
          <p:spPr>
            <a:xfrm>
              <a:off x="2586200" y="2043850"/>
              <a:ext cx="237850" cy="36425"/>
            </a:xfrm>
            <a:custGeom>
              <a:rect b="b" l="l" r="r" t="t"/>
              <a:pathLst>
                <a:path extrusionOk="0" h="1457" w="9514">
                  <a:moveTo>
                    <a:pt x="0" y="1"/>
                  </a:moveTo>
                  <a:lnTo>
                    <a:pt x="0" y="1457"/>
                  </a:lnTo>
                  <a:lnTo>
                    <a:pt x="9514" y="1457"/>
                  </a:lnTo>
                  <a:lnTo>
                    <a:pt x="951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65"/>
            <p:cNvSpPr/>
            <p:nvPr/>
          </p:nvSpPr>
          <p:spPr>
            <a:xfrm>
              <a:off x="2586200" y="1843625"/>
              <a:ext cx="237850" cy="37650"/>
            </a:xfrm>
            <a:custGeom>
              <a:rect b="b" l="l" r="r" t="t"/>
              <a:pathLst>
                <a:path extrusionOk="0" h="1506" w="9514">
                  <a:moveTo>
                    <a:pt x="0" y="1"/>
                  </a:moveTo>
                  <a:lnTo>
                    <a:pt x="0" y="1505"/>
                  </a:lnTo>
                  <a:lnTo>
                    <a:pt x="9514" y="1505"/>
                  </a:lnTo>
                  <a:lnTo>
                    <a:pt x="951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65"/>
            <p:cNvSpPr/>
            <p:nvPr/>
          </p:nvSpPr>
          <p:spPr>
            <a:xfrm>
              <a:off x="2854375" y="1843625"/>
              <a:ext cx="36425" cy="37650"/>
            </a:xfrm>
            <a:custGeom>
              <a:rect b="b" l="l" r="r" t="t"/>
              <a:pathLst>
                <a:path extrusionOk="0" h="1506" w="1457">
                  <a:moveTo>
                    <a:pt x="0" y="1"/>
                  </a:moveTo>
                  <a:lnTo>
                    <a:pt x="0" y="1505"/>
                  </a:lnTo>
                  <a:lnTo>
                    <a:pt x="1457" y="1505"/>
                  </a:lnTo>
                  <a:lnTo>
                    <a:pt x="145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65"/>
            <p:cNvSpPr/>
            <p:nvPr/>
          </p:nvSpPr>
          <p:spPr>
            <a:xfrm>
              <a:off x="2854375" y="1977125"/>
              <a:ext cx="36425" cy="36425"/>
            </a:xfrm>
            <a:custGeom>
              <a:rect b="b" l="l" r="r" t="t"/>
              <a:pathLst>
                <a:path extrusionOk="0" h="1457" w="1457">
                  <a:moveTo>
                    <a:pt x="0" y="0"/>
                  </a:moveTo>
                  <a:lnTo>
                    <a:pt x="0" y="1456"/>
                  </a:lnTo>
                  <a:lnTo>
                    <a:pt x="1457" y="1456"/>
                  </a:lnTo>
                  <a:lnTo>
                    <a:pt x="145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3" name="Google Shape;1413;p65"/>
            <p:cNvSpPr/>
            <p:nvPr/>
          </p:nvSpPr>
          <p:spPr>
            <a:xfrm>
              <a:off x="2854375" y="2043850"/>
              <a:ext cx="36425" cy="36425"/>
            </a:xfrm>
            <a:custGeom>
              <a:rect b="b" l="l" r="r" t="t"/>
              <a:pathLst>
                <a:path extrusionOk="0" h="1457" w="1457">
                  <a:moveTo>
                    <a:pt x="0" y="1"/>
                  </a:moveTo>
                  <a:lnTo>
                    <a:pt x="0" y="1457"/>
                  </a:lnTo>
                  <a:lnTo>
                    <a:pt x="1457" y="1457"/>
                  </a:lnTo>
                  <a:lnTo>
                    <a:pt x="145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4" name="Google Shape;1414;p65"/>
            <p:cNvSpPr/>
            <p:nvPr/>
          </p:nvSpPr>
          <p:spPr>
            <a:xfrm>
              <a:off x="2586200" y="1977125"/>
              <a:ext cx="237850" cy="36425"/>
            </a:xfrm>
            <a:custGeom>
              <a:rect b="b" l="l" r="r" t="t"/>
              <a:pathLst>
                <a:path extrusionOk="0" h="1457" w="9514">
                  <a:moveTo>
                    <a:pt x="0" y="0"/>
                  </a:moveTo>
                  <a:lnTo>
                    <a:pt x="0" y="1456"/>
                  </a:lnTo>
                  <a:lnTo>
                    <a:pt x="9514" y="1456"/>
                  </a:lnTo>
                  <a:lnTo>
                    <a:pt x="951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15" name="Google Shape;1415;p65"/>
          <p:cNvGrpSpPr/>
          <p:nvPr/>
        </p:nvGrpSpPr>
        <p:grpSpPr>
          <a:xfrm>
            <a:off x="7976297" y="4136193"/>
            <a:ext cx="886937" cy="889100"/>
            <a:chOff x="3191725" y="1843625"/>
            <a:chExt cx="502400" cy="503625"/>
          </a:xfrm>
        </p:grpSpPr>
        <p:sp>
          <p:nvSpPr>
            <p:cNvPr id="1416" name="Google Shape;1416;p65"/>
            <p:cNvSpPr/>
            <p:nvPr/>
          </p:nvSpPr>
          <p:spPr>
            <a:xfrm>
              <a:off x="3191725" y="1843625"/>
              <a:ext cx="117725" cy="290050"/>
            </a:xfrm>
            <a:custGeom>
              <a:rect b="b" l="l" r="r" t="t"/>
              <a:pathLst>
                <a:path extrusionOk="0" h="11602" w="4709">
                  <a:moveTo>
                    <a:pt x="0" y="1"/>
                  </a:moveTo>
                  <a:lnTo>
                    <a:pt x="0" y="11602"/>
                  </a:lnTo>
                  <a:lnTo>
                    <a:pt x="4709" y="11602"/>
                  </a:lnTo>
                  <a:lnTo>
                    <a:pt x="470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7" name="Google Shape;1417;p65"/>
            <p:cNvSpPr/>
            <p:nvPr/>
          </p:nvSpPr>
          <p:spPr>
            <a:xfrm>
              <a:off x="3338550" y="1843625"/>
              <a:ext cx="41275" cy="290050"/>
            </a:xfrm>
            <a:custGeom>
              <a:rect b="b" l="l" r="r" t="t"/>
              <a:pathLst>
                <a:path extrusionOk="0" h="11602" w="1651">
                  <a:moveTo>
                    <a:pt x="1" y="1"/>
                  </a:moveTo>
                  <a:lnTo>
                    <a:pt x="1" y="11602"/>
                  </a:lnTo>
                  <a:lnTo>
                    <a:pt x="1651" y="11602"/>
                  </a:lnTo>
                  <a:lnTo>
                    <a:pt x="165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8" name="Google Shape;1418;p65"/>
            <p:cNvSpPr/>
            <p:nvPr/>
          </p:nvSpPr>
          <p:spPr>
            <a:xfrm>
              <a:off x="3442900" y="1843625"/>
              <a:ext cx="63125" cy="290050"/>
            </a:xfrm>
            <a:custGeom>
              <a:rect b="b" l="l" r="r" t="t"/>
              <a:pathLst>
                <a:path extrusionOk="0" h="11602" w="2525">
                  <a:moveTo>
                    <a:pt x="1" y="1"/>
                  </a:moveTo>
                  <a:lnTo>
                    <a:pt x="1" y="11602"/>
                  </a:lnTo>
                  <a:lnTo>
                    <a:pt x="2525" y="11602"/>
                  </a:lnTo>
                  <a:lnTo>
                    <a:pt x="2525" y="341"/>
                  </a:lnTo>
                  <a:lnTo>
                    <a:pt x="2137" y="195"/>
                  </a:lnTo>
                  <a:lnTo>
                    <a:pt x="1700" y="98"/>
                  </a:lnTo>
                  <a:lnTo>
                    <a:pt x="131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9" name="Google Shape;1419;p65"/>
            <p:cNvSpPr/>
            <p:nvPr/>
          </p:nvSpPr>
          <p:spPr>
            <a:xfrm>
              <a:off x="3442900" y="1843625"/>
              <a:ext cx="63125" cy="290050"/>
            </a:xfrm>
            <a:custGeom>
              <a:rect b="b" l="l" r="r" t="t"/>
              <a:pathLst>
                <a:path extrusionOk="0" fill="none" h="11602" w="2525">
                  <a:moveTo>
                    <a:pt x="2525" y="341"/>
                  </a:moveTo>
                  <a:lnTo>
                    <a:pt x="2525" y="341"/>
                  </a:lnTo>
                  <a:lnTo>
                    <a:pt x="2137" y="195"/>
                  </a:lnTo>
                  <a:lnTo>
                    <a:pt x="1700" y="98"/>
                  </a:lnTo>
                  <a:lnTo>
                    <a:pt x="1311" y="1"/>
                  </a:lnTo>
                  <a:lnTo>
                    <a:pt x="875" y="1"/>
                  </a:lnTo>
                  <a:lnTo>
                    <a:pt x="1" y="1"/>
                  </a:lnTo>
                  <a:lnTo>
                    <a:pt x="1" y="11602"/>
                  </a:lnTo>
                  <a:lnTo>
                    <a:pt x="2525" y="11602"/>
                  </a:lnTo>
                  <a:lnTo>
                    <a:pt x="2525" y="34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0" name="Google Shape;1420;p65"/>
            <p:cNvSpPr/>
            <p:nvPr/>
          </p:nvSpPr>
          <p:spPr>
            <a:xfrm>
              <a:off x="3506000" y="18521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1" name="Google Shape;1421;p65"/>
            <p:cNvSpPr/>
            <p:nvPr/>
          </p:nvSpPr>
          <p:spPr>
            <a:xfrm>
              <a:off x="3535125" y="1871550"/>
              <a:ext cx="32800" cy="262125"/>
            </a:xfrm>
            <a:custGeom>
              <a:rect b="b" l="l" r="r" t="t"/>
              <a:pathLst>
                <a:path extrusionOk="0" h="10485" w="1312">
                  <a:moveTo>
                    <a:pt x="1" y="0"/>
                  </a:moveTo>
                  <a:lnTo>
                    <a:pt x="1" y="10485"/>
                  </a:lnTo>
                  <a:lnTo>
                    <a:pt x="1311" y="10485"/>
                  </a:lnTo>
                  <a:lnTo>
                    <a:pt x="1311" y="3058"/>
                  </a:lnTo>
                  <a:lnTo>
                    <a:pt x="1311" y="2573"/>
                  </a:lnTo>
                  <a:lnTo>
                    <a:pt x="1214" y="2184"/>
                  </a:lnTo>
                  <a:lnTo>
                    <a:pt x="1117" y="1748"/>
                  </a:lnTo>
                  <a:lnTo>
                    <a:pt x="972" y="1359"/>
                  </a:lnTo>
                  <a:lnTo>
                    <a:pt x="778" y="971"/>
                  </a:lnTo>
                  <a:lnTo>
                    <a:pt x="535" y="631"/>
                  </a:lnTo>
                  <a:lnTo>
                    <a:pt x="292" y="291"/>
                  </a:lnTo>
                  <a:lnTo>
                    <a:pt x="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65"/>
            <p:cNvSpPr/>
            <p:nvPr/>
          </p:nvSpPr>
          <p:spPr>
            <a:xfrm>
              <a:off x="3535125" y="1871550"/>
              <a:ext cx="32800" cy="262125"/>
            </a:xfrm>
            <a:custGeom>
              <a:rect b="b" l="l" r="r" t="t"/>
              <a:pathLst>
                <a:path extrusionOk="0" fill="none" h="10485" w="1312">
                  <a:moveTo>
                    <a:pt x="1311" y="10485"/>
                  </a:moveTo>
                  <a:lnTo>
                    <a:pt x="1311" y="3058"/>
                  </a:lnTo>
                  <a:lnTo>
                    <a:pt x="1311" y="3058"/>
                  </a:lnTo>
                  <a:lnTo>
                    <a:pt x="1311" y="2573"/>
                  </a:lnTo>
                  <a:lnTo>
                    <a:pt x="1214" y="2184"/>
                  </a:lnTo>
                  <a:lnTo>
                    <a:pt x="1117" y="1748"/>
                  </a:lnTo>
                  <a:lnTo>
                    <a:pt x="972" y="1359"/>
                  </a:lnTo>
                  <a:lnTo>
                    <a:pt x="778" y="971"/>
                  </a:lnTo>
                  <a:lnTo>
                    <a:pt x="535" y="631"/>
                  </a:lnTo>
                  <a:lnTo>
                    <a:pt x="292" y="291"/>
                  </a:lnTo>
                  <a:lnTo>
                    <a:pt x="1" y="0"/>
                  </a:lnTo>
                  <a:lnTo>
                    <a:pt x="1" y="10485"/>
                  </a:lnTo>
                  <a:lnTo>
                    <a:pt x="1311" y="1048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3" name="Google Shape;1423;p65"/>
            <p:cNvSpPr/>
            <p:nvPr/>
          </p:nvSpPr>
          <p:spPr>
            <a:xfrm>
              <a:off x="3567900" y="213365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65"/>
            <p:cNvSpPr/>
            <p:nvPr/>
          </p:nvSpPr>
          <p:spPr>
            <a:xfrm>
              <a:off x="3632225" y="2164000"/>
              <a:ext cx="61900" cy="183250"/>
            </a:xfrm>
            <a:custGeom>
              <a:rect b="b" l="l" r="r" t="t"/>
              <a:pathLst>
                <a:path extrusionOk="0" h="7330" w="2476">
                  <a:moveTo>
                    <a:pt x="0" y="0"/>
                  </a:moveTo>
                  <a:lnTo>
                    <a:pt x="0" y="7329"/>
                  </a:lnTo>
                  <a:lnTo>
                    <a:pt x="2476" y="7329"/>
                  </a:lnTo>
                  <a:lnTo>
                    <a:pt x="247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5" name="Google Shape;1425;p65"/>
            <p:cNvSpPr/>
            <p:nvPr/>
          </p:nvSpPr>
          <p:spPr>
            <a:xfrm>
              <a:off x="3632225" y="1843625"/>
              <a:ext cx="61900" cy="290050"/>
            </a:xfrm>
            <a:custGeom>
              <a:rect b="b" l="l" r="r" t="t"/>
              <a:pathLst>
                <a:path extrusionOk="0" h="11602" w="2476">
                  <a:moveTo>
                    <a:pt x="0" y="1"/>
                  </a:moveTo>
                  <a:lnTo>
                    <a:pt x="0" y="11602"/>
                  </a:lnTo>
                  <a:lnTo>
                    <a:pt x="2476" y="11602"/>
                  </a:lnTo>
                  <a:lnTo>
                    <a:pt x="2476" y="2525"/>
                  </a:lnTo>
                  <a:lnTo>
                    <a:pt x="2427" y="1991"/>
                  </a:lnTo>
                  <a:lnTo>
                    <a:pt x="2281" y="1554"/>
                  </a:lnTo>
                  <a:lnTo>
                    <a:pt x="2087" y="1117"/>
                  </a:lnTo>
                  <a:lnTo>
                    <a:pt x="1747" y="729"/>
                  </a:lnTo>
                  <a:lnTo>
                    <a:pt x="1408" y="438"/>
                  </a:lnTo>
                  <a:lnTo>
                    <a:pt x="971" y="195"/>
                  </a:lnTo>
                  <a:lnTo>
                    <a:pt x="485" y="49"/>
                  </a:lnTo>
                  <a:lnTo>
                    <a:pt x="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6" name="Google Shape;1426;p65"/>
            <p:cNvSpPr/>
            <p:nvPr/>
          </p:nvSpPr>
          <p:spPr>
            <a:xfrm>
              <a:off x="3632225" y="1843625"/>
              <a:ext cx="61900" cy="290050"/>
            </a:xfrm>
            <a:custGeom>
              <a:rect b="b" l="l" r="r" t="t"/>
              <a:pathLst>
                <a:path extrusionOk="0" fill="none" h="11602" w="2476">
                  <a:moveTo>
                    <a:pt x="2476" y="2525"/>
                  </a:moveTo>
                  <a:lnTo>
                    <a:pt x="2476" y="2525"/>
                  </a:lnTo>
                  <a:lnTo>
                    <a:pt x="2427" y="1991"/>
                  </a:lnTo>
                  <a:lnTo>
                    <a:pt x="2281" y="1554"/>
                  </a:lnTo>
                  <a:lnTo>
                    <a:pt x="2087" y="1117"/>
                  </a:lnTo>
                  <a:lnTo>
                    <a:pt x="1747" y="729"/>
                  </a:lnTo>
                  <a:lnTo>
                    <a:pt x="1408" y="438"/>
                  </a:lnTo>
                  <a:lnTo>
                    <a:pt x="971" y="195"/>
                  </a:lnTo>
                  <a:lnTo>
                    <a:pt x="485" y="49"/>
                  </a:lnTo>
                  <a:lnTo>
                    <a:pt x="0" y="1"/>
                  </a:lnTo>
                  <a:lnTo>
                    <a:pt x="0" y="11602"/>
                  </a:lnTo>
                  <a:lnTo>
                    <a:pt x="2476" y="11602"/>
                  </a:lnTo>
                  <a:lnTo>
                    <a:pt x="2476" y="252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7" name="Google Shape;1427;p65"/>
            <p:cNvSpPr/>
            <p:nvPr/>
          </p:nvSpPr>
          <p:spPr>
            <a:xfrm>
              <a:off x="3694100" y="19067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65"/>
            <p:cNvSpPr/>
            <p:nvPr/>
          </p:nvSpPr>
          <p:spPr>
            <a:xfrm>
              <a:off x="3191725" y="2164000"/>
              <a:ext cx="61900" cy="183250"/>
            </a:xfrm>
            <a:custGeom>
              <a:rect b="b" l="l" r="r" t="t"/>
              <a:pathLst>
                <a:path extrusionOk="0" h="7330" w="2476">
                  <a:moveTo>
                    <a:pt x="0" y="0"/>
                  </a:moveTo>
                  <a:lnTo>
                    <a:pt x="0" y="7329"/>
                  </a:lnTo>
                  <a:lnTo>
                    <a:pt x="2476" y="7329"/>
                  </a:lnTo>
                  <a:lnTo>
                    <a:pt x="247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65"/>
            <p:cNvSpPr/>
            <p:nvPr/>
          </p:nvSpPr>
          <p:spPr>
            <a:xfrm>
              <a:off x="3442900" y="2164000"/>
              <a:ext cx="63125" cy="183250"/>
            </a:xfrm>
            <a:custGeom>
              <a:rect b="b" l="l" r="r" t="t"/>
              <a:pathLst>
                <a:path extrusionOk="0" h="7330" w="2525">
                  <a:moveTo>
                    <a:pt x="1" y="0"/>
                  </a:moveTo>
                  <a:lnTo>
                    <a:pt x="1" y="7329"/>
                  </a:lnTo>
                  <a:lnTo>
                    <a:pt x="2525" y="7329"/>
                  </a:lnTo>
                  <a:lnTo>
                    <a:pt x="252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30" name="Google Shape;1430;p65"/>
          <p:cNvGrpSpPr/>
          <p:nvPr/>
        </p:nvGrpSpPr>
        <p:grpSpPr>
          <a:xfrm>
            <a:off x="9429047" y="4324737"/>
            <a:ext cx="889100" cy="522735"/>
            <a:chOff x="3928300" y="1950425"/>
            <a:chExt cx="503625" cy="296100"/>
          </a:xfrm>
        </p:grpSpPr>
        <p:sp>
          <p:nvSpPr>
            <p:cNvPr id="1431" name="Google Shape;1431;p65"/>
            <p:cNvSpPr/>
            <p:nvPr/>
          </p:nvSpPr>
          <p:spPr>
            <a:xfrm>
              <a:off x="3928300" y="1950425"/>
              <a:ext cx="503625" cy="296100"/>
            </a:xfrm>
            <a:custGeom>
              <a:rect b="b" l="l" r="r" t="t"/>
              <a:pathLst>
                <a:path extrusionOk="0" h="11844" w="20145">
                  <a:moveTo>
                    <a:pt x="5971" y="2379"/>
                  </a:moveTo>
                  <a:lnTo>
                    <a:pt x="5971" y="3544"/>
                  </a:lnTo>
                  <a:lnTo>
                    <a:pt x="4757" y="3544"/>
                  </a:lnTo>
                  <a:lnTo>
                    <a:pt x="4757" y="2379"/>
                  </a:lnTo>
                  <a:close/>
                  <a:moveTo>
                    <a:pt x="8301" y="2379"/>
                  </a:moveTo>
                  <a:lnTo>
                    <a:pt x="8301" y="3544"/>
                  </a:lnTo>
                  <a:lnTo>
                    <a:pt x="7136" y="3544"/>
                  </a:lnTo>
                  <a:lnTo>
                    <a:pt x="7136" y="2379"/>
                  </a:lnTo>
                  <a:close/>
                  <a:moveTo>
                    <a:pt x="10679" y="2379"/>
                  </a:moveTo>
                  <a:lnTo>
                    <a:pt x="10679" y="3544"/>
                  </a:lnTo>
                  <a:lnTo>
                    <a:pt x="9514" y="3544"/>
                  </a:lnTo>
                  <a:lnTo>
                    <a:pt x="9514" y="2379"/>
                  </a:lnTo>
                  <a:close/>
                  <a:moveTo>
                    <a:pt x="13009" y="2379"/>
                  </a:moveTo>
                  <a:lnTo>
                    <a:pt x="13009" y="3544"/>
                  </a:lnTo>
                  <a:lnTo>
                    <a:pt x="11844" y="3544"/>
                  </a:lnTo>
                  <a:lnTo>
                    <a:pt x="11844" y="2379"/>
                  </a:lnTo>
                  <a:close/>
                  <a:moveTo>
                    <a:pt x="15387" y="2379"/>
                  </a:moveTo>
                  <a:lnTo>
                    <a:pt x="15387" y="3544"/>
                  </a:lnTo>
                  <a:lnTo>
                    <a:pt x="14223" y="3544"/>
                  </a:lnTo>
                  <a:lnTo>
                    <a:pt x="14223" y="2379"/>
                  </a:lnTo>
                  <a:close/>
                  <a:moveTo>
                    <a:pt x="7136" y="4708"/>
                  </a:moveTo>
                  <a:lnTo>
                    <a:pt x="7136" y="5922"/>
                  </a:lnTo>
                  <a:lnTo>
                    <a:pt x="5971" y="5922"/>
                  </a:lnTo>
                  <a:lnTo>
                    <a:pt x="5971" y="4708"/>
                  </a:lnTo>
                  <a:close/>
                  <a:moveTo>
                    <a:pt x="9514" y="4708"/>
                  </a:moveTo>
                  <a:lnTo>
                    <a:pt x="9514" y="5922"/>
                  </a:lnTo>
                  <a:lnTo>
                    <a:pt x="8301" y="5922"/>
                  </a:lnTo>
                  <a:lnTo>
                    <a:pt x="8301" y="4708"/>
                  </a:lnTo>
                  <a:close/>
                  <a:moveTo>
                    <a:pt x="11844" y="4708"/>
                  </a:moveTo>
                  <a:lnTo>
                    <a:pt x="11844" y="5922"/>
                  </a:lnTo>
                  <a:lnTo>
                    <a:pt x="10679" y="5922"/>
                  </a:lnTo>
                  <a:lnTo>
                    <a:pt x="10679" y="4708"/>
                  </a:lnTo>
                  <a:close/>
                  <a:moveTo>
                    <a:pt x="14223" y="4708"/>
                  </a:moveTo>
                  <a:lnTo>
                    <a:pt x="14223" y="5922"/>
                  </a:lnTo>
                  <a:lnTo>
                    <a:pt x="13009" y="5922"/>
                  </a:lnTo>
                  <a:lnTo>
                    <a:pt x="13009" y="4708"/>
                  </a:lnTo>
                  <a:close/>
                  <a:moveTo>
                    <a:pt x="9514" y="7087"/>
                  </a:moveTo>
                  <a:lnTo>
                    <a:pt x="9514" y="8252"/>
                  </a:lnTo>
                  <a:lnTo>
                    <a:pt x="8301" y="8252"/>
                  </a:lnTo>
                  <a:lnTo>
                    <a:pt x="8301" y="7087"/>
                  </a:lnTo>
                  <a:close/>
                  <a:moveTo>
                    <a:pt x="11844" y="7087"/>
                  </a:moveTo>
                  <a:lnTo>
                    <a:pt x="11844" y="8252"/>
                  </a:lnTo>
                  <a:lnTo>
                    <a:pt x="10679" y="8252"/>
                  </a:lnTo>
                  <a:lnTo>
                    <a:pt x="10679" y="7087"/>
                  </a:lnTo>
                  <a:close/>
                  <a:moveTo>
                    <a:pt x="1" y="0"/>
                  </a:moveTo>
                  <a:lnTo>
                    <a:pt x="1" y="1165"/>
                  </a:lnTo>
                  <a:lnTo>
                    <a:pt x="2379" y="1165"/>
                  </a:lnTo>
                  <a:lnTo>
                    <a:pt x="2379" y="3349"/>
                  </a:lnTo>
                  <a:lnTo>
                    <a:pt x="2379" y="3835"/>
                  </a:lnTo>
                  <a:lnTo>
                    <a:pt x="2428" y="4320"/>
                  </a:lnTo>
                  <a:lnTo>
                    <a:pt x="2525" y="4806"/>
                  </a:lnTo>
                  <a:lnTo>
                    <a:pt x="2622" y="5242"/>
                  </a:lnTo>
                  <a:lnTo>
                    <a:pt x="2913" y="6165"/>
                  </a:lnTo>
                  <a:lnTo>
                    <a:pt x="3301" y="6990"/>
                  </a:lnTo>
                  <a:lnTo>
                    <a:pt x="3787" y="7766"/>
                  </a:lnTo>
                  <a:lnTo>
                    <a:pt x="4369" y="8495"/>
                  </a:lnTo>
                  <a:lnTo>
                    <a:pt x="5000" y="9126"/>
                  </a:lnTo>
                  <a:lnTo>
                    <a:pt x="5728" y="9708"/>
                  </a:lnTo>
                  <a:lnTo>
                    <a:pt x="4854" y="11261"/>
                  </a:lnTo>
                  <a:lnTo>
                    <a:pt x="5874" y="11844"/>
                  </a:lnTo>
                  <a:lnTo>
                    <a:pt x="6748" y="10290"/>
                  </a:lnTo>
                  <a:lnTo>
                    <a:pt x="7524" y="10630"/>
                  </a:lnTo>
                  <a:lnTo>
                    <a:pt x="8349" y="10873"/>
                  </a:lnTo>
                  <a:lnTo>
                    <a:pt x="9223" y="11019"/>
                  </a:lnTo>
                  <a:lnTo>
                    <a:pt x="10097" y="11067"/>
                  </a:lnTo>
                  <a:lnTo>
                    <a:pt x="10970" y="11019"/>
                  </a:lnTo>
                  <a:lnTo>
                    <a:pt x="11796" y="10873"/>
                  </a:lnTo>
                  <a:lnTo>
                    <a:pt x="12621" y="10630"/>
                  </a:lnTo>
                  <a:lnTo>
                    <a:pt x="13397" y="10290"/>
                  </a:lnTo>
                  <a:lnTo>
                    <a:pt x="14320" y="11844"/>
                  </a:lnTo>
                  <a:lnTo>
                    <a:pt x="15339" y="11261"/>
                  </a:lnTo>
                  <a:lnTo>
                    <a:pt x="14417" y="9708"/>
                  </a:lnTo>
                  <a:lnTo>
                    <a:pt x="15145" y="9126"/>
                  </a:lnTo>
                  <a:lnTo>
                    <a:pt x="15824" y="8495"/>
                  </a:lnTo>
                  <a:lnTo>
                    <a:pt x="16407" y="7766"/>
                  </a:lnTo>
                  <a:lnTo>
                    <a:pt x="16892" y="6990"/>
                  </a:lnTo>
                  <a:lnTo>
                    <a:pt x="17281" y="6165"/>
                  </a:lnTo>
                  <a:lnTo>
                    <a:pt x="17572" y="5242"/>
                  </a:lnTo>
                  <a:lnTo>
                    <a:pt x="17669" y="4806"/>
                  </a:lnTo>
                  <a:lnTo>
                    <a:pt x="17717" y="4320"/>
                  </a:lnTo>
                  <a:lnTo>
                    <a:pt x="17766" y="3835"/>
                  </a:lnTo>
                  <a:lnTo>
                    <a:pt x="17766" y="3349"/>
                  </a:lnTo>
                  <a:lnTo>
                    <a:pt x="17766" y="1165"/>
                  </a:lnTo>
                  <a:lnTo>
                    <a:pt x="20144" y="1165"/>
                  </a:lnTo>
                  <a:lnTo>
                    <a:pt x="201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2" name="Google Shape;1432;p65"/>
            <p:cNvSpPr/>
            <p:nvPr/>
          </p:nvSpPr>
          <p:spPr>
            <a:xfrm>
              <a:off x="3928300" y="1950425"/>
              <a:ext cx="503625" cy="296100"/>
            </a:xfrm>
            <a:custGeom>
              <a:rect b="b" l="l" r="r" t="t"/>
              <a:pathLst>
                <a:path extrusionOk="0" fill="none" h="11844" w="20145">
                  <a:moveTo>
                    <a:pt x="20144" y="0"/>
                  </a:moveTo>
                  <a:lnTo>
                    <a:pt x="1" y="0"/>
                  </a:lnTo>
                  <a:lnTo>
                    <a:pt x="1" y="1165"/>
                  </a:lnTo>
                  <a:lnTo>
                    <a:pt x="2379" y="1165"/>
                  </a:lnTo>
                  <a:lnTo>
                    <a:pt x="2379" y="3349"/>
                  </a:lnTo>
                  <a:lnTo>
                    <a:pt x="2379" y="3349"/>
                  </a:lnTo>
                  <a:lnTo>
                    <a:pt x="2379" y="3835"/>
                  </a:lnTo>
                  <a:lnTo>
                    <a:pt x="2428" y="4320"/>
                  </a:lnTo>
                  <a:lnTo>
                    <a:pt x="2525" y="4806"/>
                  </a:lnTo>
                  <a:lnTo>
                    <a:pt x="2622" y="5242"/>
                  </a:lnTo>
                  <a:lnTo>
                    <a:pt x="2913" y="6165"/>
                  </a:lnTo>
                  <a:lnTo>
                    <a:pt x="3301" y="6990"/>
                  </a:lnTo>
                  <a:lnTo>
                    <a:pt x="3787" y="7766"/>
                  </a:lnTo>
                  <a:lnTo>
                    <a:pt x="4369" y="8495"/>
                  </a:lnTo>
                  <a:lnTo>
                    <a:pt x="5000" y="9126"/>
                  </a:lnTo>
                  <a:lnTo>
                    <a:pt x="5728" y="9708"/>
                  </a:lnTo>
                  <a:lnTo>
                    <a:pt x="4854" y="11261"/>
                  </a:lnTo>
                  <a:lnTo>
                    <a:pt x="5874" y="11844"/>
                  </a:lnTo>
                  <a:lnTo>
                    <a:pt x="6748" y="10290"/>
                  </a:lnTo>
                  <a:lnTo>
                    <a:pt x="6748" y="10290"/>
                  </a:lnTo>
                  <a:lnTo>
                    <a:pt x="7524" y="10630"/>
                  </a:lnTo>
                  <a:lnTo>
                    <a:pt x="8349" y="10873"/>
                  </a:lnTo>
                  <a:lnTo>
                    <a:pt x="9223" y="11019"/>
                  </a:lnTo>
                  <a:lnTo>
                    <a:pt x="10097" y="11067"/>
                  </a:lnTo>
                  <a:lnTo>
                    <a:pt x="10097" y="11067"/>
                  </a:lnTo>
                  <a:lnTo>
                    <a:pt x="10970" y="11019"/>
                  </a:lnTo>
                  <a:lnTo>
                    <a:pt x="11796" y="10873"/>
                  </a:lnTo>
                  <a:lnTo>
                    <a:pt x="12621" y="10630"/>
                  </a:lnTo>
                  <a:lnTo>
                    <a:pt x="13397" y="10290"/>
                  </a:lnTo>
                  <a:lnTo>
                    <a:pt x="14320" y="11844"/>
                  </a:lnTo>
                  <a:lnTo>
                    <a:pt x="15339" y="11261"/>
                  </a:lnTo>
                  <a:lnTo>
                    <a:pt x="14417" y="9708"/>
                  </a:lnTo>
                  <a:lnTo>
                    <a:pt x="14417" y="9708"/>
                  </a:lnTo>
                  <a:lnTo>
                    <a:pt x="15145" y="9126"/>
                  </a:lnTo>
                  <a:lnTo>
                    <a:pt x="15824" y="8495"/>
                  </a:lnTo>
                  <a:lnTo>
                    <a:pt x="16407" y="7766"/>
                  </a:lnTo>
                  <a:lnTo>
                    <a:pt x="16892" y="6990"/>
                  </a:lnTo>
                  <a:lnTo>
                    <a:pt x="17281" y="6165"/>
                  </a:lnTo>
                  <a:lnTo>
                    <a:pt x="17572" y="5242"/>
                  </a:lnTo>
                  <a:lnTo>
                    <a:pt x="17669" y="4806"/>
                  </a:lnTo>
                  <a:lnTo>
                    <a:pt x="17717" y="4320"/>
                  </a:lnTo>
                  <a:lnTo>
                    <a:pt x="17766" y="3835"/>
                  </a:lnTo>
                  <a:lnTo>
                    <a:pt x="17766" y="3349"/>
                  </a:lnTo>
                  <a:lnTo>
                    <a:pt x="17766" y="1165"/>
                  </a:lnTo>
                  <a:lnTo>
                    <a:pt x="20144" y="1165"/>
                  </a:lnTo>
                  <a:lnTo>
                    <a:pt x="2014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3" name="Google Shape;1433;p65"/>
            <p:cNvSpPr/>
            <p:nvPr/>
          </p:nvSpPr>
          <p:spPr>
            <a:xfrm>
              <a:off x="4283850" y="2009875"/>
              <a:ext cx="29150" cy="29150"/>
            </a:xfrm>
            <a:custGeom>
              <a:rect b="b" l="l" r="r" t="t"/>
              <a:pathLst>
                <a:path extrusionOk="0" fill="none" h="1166" w="1166">
                  <a:moveTo>
                    <a:pt x="1165" y="1"/>
                  </a:moveTo>
                  <a:lnTo>
                    <a:pt x="1165" y="1166"/>
                  </a:lnTo>
                  <a:lnTo>
                    <a:pt x="1" y="1166"/>
                  </a:lnTo>
                  <a:lnTo>
                    <a:pt x="1" y="1"/>
                  </a:lnTo>
                  <a:lnTo>
                    <a:pt x="1165"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4" name="Google Shape;1434;p65"/>
            <p:cNvSpPr/>
            <p:nvPr/>
          </p:nvSpPr>
          <p:spPr>
            <a:xfrm>
              <a:off x="4253525" y="2068125"/>
              <a:ext cx="30350" cy="30350"/>
            </a:xfrm>
            <a:custGeom>
              <a:rect b="b" l="l" r="r" t="t"/>
              <a:pathLst>
                <a:path extrusionOk="0" fill="none" h="1214" w="1214">
                  <a:moveTo>
                    <a:pt x="0" y="0"/>
                  </a:moveTo>
                  <a:lnTo>
                    <a:pt x="1214" y="0"/>
                  </a:lnTo>
                  <a:lnTo>
                    <a:pt x="1214" y="1214"/>
                  </a:lnTo>
                  <a:lnTo>
                    <a:pt x="0" y="1214"/>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5" name="Google Shape;1435;p65"/>
            <p:cNvSpPr/>
            <p:nvPr/>
          </p:nvSpPr>
          <p:spPr>
            <a:xfrm>
              <a:off x="4224400" y="2009875"/>
              <a:ext cx="29150" cy="29150"/>
            </a:xfrm>
            <a:custGeom>
              <a:rect b="b" l="l" r="r" t="t"/>
              <a:pathLst>
                <a:path extrusionOk="0" fill="none" h="1166" w="1166">
                  <a:moveTo>
                    <a:pt x="0" y="1166"/>
                  </a:moveTo>
                  <a:lnTo>
                    <a:pt x="0" y="1"/>
                  </a:lnTo>
                  <a:lnTo>
                    <a:pt x="1165" y="1"/>
                  </a:lnTo>
                  <a:lnTo>
                    <a:pt x="1165" y="1166"/>
                  </a:lnTo>
                  <a:lnTo>
                    <a:pt x="0"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6" name="Google Shape;1436;p65"/>
            <p:cNvSpPr/>
            <p:nvPr/>
          </p:nvSpPr>
          <p:spPr>
            <a:xfrm>
              <a:off x="4195275" y="2127575"/>
              <a:ext cx="29150" cy="29150"/>
            </a:xfrm>
            <a:custGeom>
              <a:rect b="b" l="l" r="r" t="t"/>
              <a:pathLst>
                <a:path extrusionOk="0" fill="none" h="1166" w="1166">
                  <a:moveTo>
                    <a:pt x="0" y="1"/>
                  </a:moveTo>
                  <a:lnTo>
                    <a:pt x="1165" y="1"/>
                  </a:lnTo>
                  <a:lnTo>
                    <a:pt x="1165" y="1166"/>
                  </a:lnTo>
                  <a:lnTo>
                    <a:pt x="0" y="1166"/>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7" name="Google Shape;1437;p65"/>
            <p:cNvSpPr/>
            <p:nvPr/>
          </p:nvSpPr>
          <p:spPr>
            <a:xfrm>
              <a:off x="4166150" y="2009875"/>
              <a:ext cx="29150" cy="29150"/>
            </a:xfrm>
            <a:custGeom>
              <a:rect b="b" l="l" r="r" t="t"/>
              <a:pathLst>
                <a:path extrusionOk="0" fill="none" h="1166" w="1166">
                  <a:moveTo>
                    <a:pt x="0" y="1166"/>
                  </a:moveTo>
                  <a:lnTo>
                    <a:pt x="0" y="1"/>
                  </a:lnTo>
                  <a:lnTo>
                    <a:pt x="1165" y="1"/>
                  </a:lnTo>
                  <a:lnTo>
                    <a:pt x="1165" y="1166"/>
                  </a:lnTo>
                  <a:lnTo>
                    <a:pt x="0"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8" name="Google Shape;1438;p65"/>
            <p:cNvSpPr/>
            <p:nvPr/>
          </p:nvSpPr>
          <p:spPr>
            <a:xfrm>
              <a:off x="4195275" y="2068125"/>
              <a:ext cx="29150" cy="30350"/>
            </a:xfrm>
            <a:custGeom>
              <a:rect b="b" l="l" r="r" t="t"/>
              <a:pathLst>
                <a:path extrusionOk="0" fill="none" h="1214" w="1166">
                  <a:moveTo>
                    <a:pt x="0" y="1214"/>
                  </a:moveTo>
                  <a:lnTo>
                    <a:pt x="0" y="0"/>
                  </a:lnTo>
                  <a:lnTo>
                    <a:pt x="1165" y="0"/>
                  </a:lnTo>
                  <a:lnTo>
                    <a:pt x="1165" y="1214"/>
                  </a:lnTo>
                  <a:lnTo>
                    <a:pt x="0" y="1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9" name="Google Shape;1439;p65"/>
            <p:cNvSpPr/>
            <p:nvPr/>
          </p:nvSpPr>
          <p:spPr>
            <a:xfrm>
              <a:off x="4135800" y="2127575"/>
              <a:ext cx="30375" cy="29150"/>
            </a:xfrm>
            <a:custGeom>
              <a:rect b="b" l="l" r="r" t="t"/>
              <a:pathLst>
                <a:path extrusionOk="0" fill="none" h="1166" w="1215">
                  <a:moveTo>
                    <a:pt x="1" y="1"/>
                  </a:moveTo>
                  <a:lnTo>
                    <a:pt x="1214" y="1"/>
                  </a:lnTo>
                  <a:lnTo>
                    <a:pt x="1214" y="1166"/>
                  </a:lnTo>
                  <a:lnTo>
                    <a:pt x="1" y="1166"/>
                  </a:ln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0" name="Google Shape;1440;p65"/>
            <p:cNvSpPr/>
            <p:nvPr/>
          </p:nvSpPr>
          <p:spPr>
            <a:xfrm>
              <a:off x="4106675" y="2009875"/>
              <a:ext cx="29150" cy="29150"/>
            </a:xfrm>
            <a:custGeom>
              <a:rect b="b" l="l" r="r" t="t"/>
              <a:pathLst>
                <a:path extrusionOk="0" fill="none" h="1166" w="1166">
                  <a:moveTo>
                    <a:pt x="1" y="1166"/>
                  </a:moveTo>
                  <a:lnTo>
                    <a:pt x="1" y="1"/>
                  </a:lnTo>
                  <a:lnTo>
                    <a:pt x="1166" y="1"/>
                  </a:lnTo>
                  <a:lnTo>
                    <a:pt x="1166" y="1166"/>
                  </a:lnTo>
                  <a:lnTo>
                    <a:pt x="1"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1" name="Google Shape;1441;p65"/>
            <p:cNvSpPr/>
            <p:nvPr/>
          </p:nvSpPr>
          <p:spPr>
            <a:xfrm>
              <a:off x="4135800" y="2068125"/>
              <a:ext cx="30375" cy="30350"/>
            </a:xfrm>
            <a:custGeom>
              <a:rect b="b" l="l" r="r" t="t"/>
              <a:pathLst>
                <a:path extrusionOk="0" fill="none" h="1214" w="1215">
                  <a:moveTo>
                    <a:pt x="1" y="1214"/>
                  </a:moveTo>
                  <a:lnTo>
                    <a:pt x="1" y="0"/>
                  </a:lnTo>
                  <a:lnTo>
                    <a:pt x="1214" y="0"/>
                  </a:lnTo>
                  <a:lnTo>
                    <a:pt x="1214" y="1214"/>
                  </a:lnTo>
                  <a:lnTo>
                    <a:pt x="1" y="1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2" name="Google Shape;1442;p65"/>
            <p:cNvSpPr/>
            <p:nvPr/>
          </p:nvSpPr>
          <p:spPr>
            <a:xfrm>
              <a:off x="4077550" y="2068125"/>
              <a:ext cx="29150" cy="30350"/>
            </a:xfrm>
            <a:custGeom>
              <a:rect b="b" l="l" r="r" t="t"/>
              <a:pathLst>
                <a:path extrusionOk="0" fill="none" h="1214" w="1166">
                  <a:moveTo>
                    <a:pt x="1" y="0"/>
                  </a:moveTo>
                  <a:lnTo>
                    <a:pt x="1166" y="0"/>
                  </a:lnTo>
                  <a:lnTo>
                    <a:pt x="1166" y="1214"/>
                  </a:lnTo>
                  <a:lnTo>
                    <a:pt x="1" y="1214"/>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3" name="Google Shape;1443;p65"/>
            <p:cNvSpPr/>
            <p:nvPr/>
          </p:nvSpPr>
          <p:spPr>
            <a:xfrm>
              <a:off x="4047225" y="2009875"/>
              <a:ext cx="30350" cy="29150"/>
            </a:xfrm>
            <a:custGeom>
              <a:rect b="b" l="l" r="r" t="t"/>
              <a:pathLst>
                <a:path extrusionOk="0" fill="none" h="1166" w="1214">
                  <a:moveTo>
                    <a:pt x="0" y="1166"/>
                  </a:moveTo>
                  <a:lnTo>
                    <a:pt x="0" y="1"/>
                  </a:lnTo>
                  <a:lnTo>
                    <a:pt x="1214" y="1"/>
                  </a:lnTo>
                  <a:lnTo>
                    <a:pt x="1214" y="1166"/>
                  </a:lnTo>
                  <a:lnTo>
                    <a:pt x="0"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4" name="Google Shape;1444;p65"/>
            <p:cNvSpPr/>
            <p:nvPr/>
          </p:nvSpPr>
          <p:spPr>
            <a:xfrm>
              <a:off x="4047225" y="203900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45" name="Google Shape;1445;p65"/>
          <p:cNvGrpSpPr/>
          <p:nvPr/>
        </p:nvGrpSpPr>
        <p:grpSpPr>
          <a:xfrm>
            <a:off x="10883959" y="4136193"/>
            <a:ext cx="889100" cy="889100"/>
            <a:chOff x="4666100" y="1843625"/>
            <a:chExt cx="503625" cy="503625"/>
          </a:xfrm>
        </p:grpSpPr>
        <p:sp>
          <p:nvSpPr>
            <p:cNvPr id="1446" name="Google Shape;1446;p65"/>
            <p:cNvSpPr/>
            <p:nvPr/>
          </p:nvSpPr>
          <p:spPr>
            <a:xfrm>
              <a:off x="4709775" y="1847275"/>
              <a:ext cx="415050" cy="231800"/>
            </a:xfrm>
            <a:custGeom>
              <a:rect b="b" l="l" r="r" t="t"/>
              <a:pathLst>
                <a:path extrusionOk="0" h="9272" w="16602">
                  <a:moveTo>
                    <a:pt x="13932" y="0"/>
                  </a:moveTo>
                  <a:lnTo>
                    <a:pt x="13592" y="146"/>
                  </a:lnTo>
                  <a:lnTo>
                    <a:pt x="13252" y="292"/>
                  </a:lnTo>
                  <a:lnTo>
                    <a:pt x="13009" y="486"/>
                  </a:lnTo>
                  <a:lnTo>
                    <a:pt x="12767" y="777"/>
                  </a:lnTo>
                  <a:lnTo>
                    <a:pt x="12621" y="1068"/>
                  </a:lnTo>
                  <a:lnTo>
                    <a:pt x="10825" y="5437"/>
                  </a:lnTo>
                  <a:lnTo>
                    <a:pt x="11893" y="5874"/>
                  </a:lnTo>
                  <a:lnTo>
                    <a:pt x="10971" y="8106"/>
                  </a:lnTo>
                  <a:lnTo>
                    <a:pt x="1" y="8106"/>
                  </a:lnTo>
                  <a:lnTo>
                    <a:pt x="1" y="9271"/>
                  </a:lnTo>
                  <a:lnTo>
                    <a:pt x="16601" y="9271"/>
                  </a:lnTo>
                  <a:lnTo>
                    <a:pt x="16601" y="8106"/>
                  </a:lnTo>
                  <a:lnTo>
                    <a:pt x="12281" y="8106"/>
                  </a:lnTo>
                  <a:lnTo>
                    <a:pt x="13009" y="6359"/>
                  </a:lnTo>
                  <a:lnTo>
                    <a:pt x="14077" y="6796"/>
                  </a:lnTo>
                  <a:lnTo>
                    <a:pt x="15873" y="2427"/>
                  </a:lnTo>
                  <a:lnTo>
                    <a:pt x="15970" y="2088"/>
                  </a:lnTo>
                  <a:lnTo>
                    <a:pt x="16019" y="1748"/>
                  </a:lnTo>
                  <a:lnTo>
                    <a:pt x="15970" y="1408"/>
                  </a:lnTo>
                  <a:lnTo>
                    <a:pt x="15873" y="1068"/>
                  </a:lnTo>
                  <a:lnTo>
                    <a:pt x="15727" y="777"/>
                  </a:lnTo>
                  <a:lnTo>
                    <a:pt x="15533" y="534"/>
                  </a:lnTo>
                  <a:lnTo>
                    <a:pt x="15242" y="292"/>
                  </a:lnTo>
                  <a:lnTo>
                    <a:pt x="14951" y="146"/>
                  </a:lnTo>
                  <a:lnTo>
                    <a:pt x="1461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7" name="Google Shape;1447;p65"/>
            <p:cNvSpPr/>
            <p:nvPr/>
          </p:nvSpPr>
          <p:spPr>
            <a:xfrm>
              <a:off x="4709775" y="1847275"/>
              <a:ext cx="415050" cy="231800"/>
            </a:xfrm>
            <a:custGeom>
              <a:rect b="b" l="l" r="r" t="t"/>
              <a:pathLst>
                <a:path extrusionOk="0" fill="none" h="9272" w="16602">
                  <a:moveTo>
                    <a:pt x="16601" y="9271"/>
                  </a:moveTo>
                  <a:lnTo>
                    <a:pt x="16601" y="8106"/>
                  </a:lnTo>
                  <a:lnTo>
                    <a:pt x="12281" y="8106"/>
                  </a:lnTo>
                  <a:lnTo>
                    <a:pt x="13009" y="6359"/>
                  </a:lnTo>
                  <a:lnTo>
                    <a:pt x="14077" y="6796"/>
                  </a:lnTo>
                  <a:lnTo>
                    <a:pt x="15873" y="2427"/>
                  </a:lnTo>
                  <a:lnTo>
                    <a:pt x="15873" y="2427"/>
                  </a:lnTo>
                  <a:lnTo>
                    <a:pt x="15970" y="2088"/>
                  </a:lnTo>
                  <a:lnTo>
                    <a:pt x="16019" y="1748"/>
                  </a:lnTo>
                  <a:lnTo>
                    <a:pt x="15970" y="1408"/>
                  </a:lnTo>
                  <a:lnTo>
                    <a:pt x="15873" y="1068"/>
                  </a:lnTo>
                  <a:lnTo>
                    <a:pt x="15727" y="777"/>
                  </a:lnTo>
                  <a:lnTo>
                    <a:pt x="15533" y="534"/>
                  </a:lnTo>
                  <a:lnTo>
                    <a:pt x="15242" y="292"/>
                  </a:lnTo>
                  <a:lnTo>
                    <a:pt x="14951" y="146"/>
                  </a:lnTo>
                  <a:lnTo>
                    <a:pt x="14951" y="146"/>
                  </a:lnTo>
                  <a:lnTo>
                    <a:pt x="14611" y="0"/>
                  </a:lnTo>
                  <a:lnTo>
                    <a:pt x="14271" y="0"/>
                  </a:lnTo>
                  <a:lnTo>
                    <a:pt x="13932" y="0"/>
                  </a:lnTo>
                  <a:lnTo>
                    <a:pt x="13592" y="146"/>
                  </a:lnTo>
                  <a:lnTo>
                    <a:pt x="13592" y="146"/>
                  </a:lnTo>
                  <a:lnTo>
                    <a:pt x="13252" y="292"/>
                  </a:lnTo>
                  <a:lnTo>
                    <a:pt x="13009" y="486"/>
                  </a:lnTo>
                  <a:lnTo>
                    <a:pt x="12767" y="777"/>
                  </a:lnTo>
                  <a:lnTo>
                    <a:pt x="12621" y="1068"/>
                  </a:lnTo>
                  <a:lnTo>
                    <a:pt x="10825" y="5437"/>
                  </a:lnTo>
                  <a:lnTo>
                    <a:pt x="11893" y="5874"/>
                  </a:lnTo>
                  <a:lnTo>
                    <a:pt x="10971" y="8106"/>
                  </a:lnTo>
                  <a:lnTo>
                    <a:pt x="1" y="8106"/>
                  </a:lnTo>
                  <a:lnTo>
                    <a:pt x="1" y="9271"/>
                  </a:lnTo>
                  <a:lnTo>
                    <a:pt x="16601" y="927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8" name="Google Shape;1448;p65"/>
            <p:cNvSpPr/>
            <p:nvPr/>
          </p:nvSpPr>
          <p:spPr>
            <a:xfrm>
              <a:off x="5124800" y="207905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9" name="Google Shape;1449;p65"/>
            <p:cNvSpPr/>
            <p:nvPr/>
          </p:nvSpPr>
          <p:spPr>
            <a:xfrm>
              <a:off x="4666100" y="2109375"/>
              <a:ext cx="503625" cy="237875"/>
            </a:xfrm>
            <a:custGeom>
              <a:rect b="b" l="l" r="r" t="t"/>
              <a:pathLst>
                <a:path extrusionOk="0" h="9515" w="20145">
                  <a:moveTo>
                    <a:pt x="0" y="1"/>
                  </a:moveTo>
                  <a:lnTo>
                    <a:pt x="0" y="1166"/>
                  </a:lnTo>
                  <a:lnTo>
                    <a:pt x="2961" y="1166"/>
                  </a:lnTo>
                  <a:lnTo>
                    <a:pt x="2961" y="9514"/>
                  </a:lnTo>
                  <a:lnTo>
                    <a:pt x="17183" y="9514"/>
                  </a:lnTo>
                  <a:lnTo>
                    <a:pt x="17183" y="1166"/>
                  </a:lnTo>
                  <a:lnTo>
                    <a:pt x="20144" y="1166"/>
                  </a:lnTo>
                  <a:lnTo>
                    <a:pt x="2014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0" name="Google Shape;1450;p65"/>
            <p:cNvSpPr/>
            <p:nvPr/>
          </p:nvSpPr>
          <p:spPr>
            <a:xfrm>
              <a:off x="4666100" y="2109375"/>
              <a:ext cx="503625" cy="237875"/>
            </a:xfrm>
            <a:custGeom>
              <a:rect b="b" l="l" r="r" t="t"/>
              <a:pathLst>
                <a:path extrusionOk="0" fill="none" h="9515" w="20145">
                  <a:moveTo>
                    <a:pt x="0" y="1"/>
                  </a:moveTo>
                  <a:lnTo>
                    <a:pt x="0" y="1166"/>
                  </a:lnTo>
                  <a:lnTo>
                    <a:pt x="2961" y="1166"/>
                  </a:lnTo>
                  <a:lnTo>
                    <a:pt x="2961" y="9514"/>
                  </a:lnTo>
                  <a:lnTo>
                    <a:pt x="17183" y="9514"/>
                  </a:lnTo>
                  <a:lnTo>
                    <a:pt x="17183" y="1166"/>
                  </a:lnTo>
                  <a:lnTo>
                    <a:pt x="20144" y="1166"/>
                  </a:lnTo>
                  <a:lnTo>
                    <a:pt x="20144" y="1"/>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1" name="Google Shape;1451;p65"/>
            <p:cNvSpPr/>
            <p:nvPr/>
          </p:nvSpPr>
          <p:spPr>
            <a:xfrm>
              <a:off x="4666100" y="21093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2" name="Google Shape;1452;p65"/>
            <p:cNvSpPr/>
            <p:nvPr/>
          </p:nvSpPr>
          <p:spPr>
            <a:xfrm>
              <a:off x="4799575" y="1843625"/>
              <a:ext cx="177200" cy="178400"/>
            </a:xfrm>
            <a:custGeom>
              <a:rect b="b" l="l" r="r" t="t"/>
              <a:pathLst>
                <a:path extrusionOk="0" h="7136" w="7088">
                  <a:moveTo>
                    <a:pt x="5922" y="1"/>
                  </a:moveTo>
                  <a:lnTo>
                    <a:pt x="5922" y="632"/>
                  </a:lnTo>
                  <a:lnTo>
                    <a:pt x="5874" y="874"/>
                  </a:lnTo>
                  <a:lnTo>
                    <a:pt x="5777" y="1069"/>
                  </a:lnTo>
                  <a:lnTo>
                    <a:pt x="5583" y="1166"/>
                  </a:lnTo>
                  <a:lnTo>
                    <a:pt x="5340" y="1214"/>
                  </a:lnTo>
                  <a:lnTo>
                    <a:pt x="1748" y="1214"/>
                  </a:lnTo>
                  <a:lnTo>
                    <a:pt x="1408" y="1263"/>
                  </a:lnTo>
                  <a:lnTo>
                    <a:pt x="1069" y="1360"/>
                  </a:lnTo>
                  <a:lnTo>
                    <a:pt x="777" y="1505"/>
                  </a:lnTo>
                  <a:lnTo>
                    <a:pt x="486" y="1748"/>
                  </a:lnTo>
                  <a:lnTo>
                    <a:pt x="292" y="1991"/>
                  </a:lnTo>
                  <a:lnTo>
                    <a:pt x="146" y="2282"/>
                  </a:lnTo>
                  <a:lnTo>
                    <a:pt x="1" y="2622"/>
                  </a:lnTo>
                  <a:lnTo>
                    <a:pt x="1" y="3010"/>
                  </a:lnTo>
                  <a:lnTo>
                    <a:pt x="1" y="3350"/>
                  </a:lnTo>
                  <a:lnTo>
                    <a:pt x="146" y="3690"/>
                  </a:lnTo>
                  <a:lnTo>
                    <a:pt x="292" y="3981"/>
                  </a:lnTo>
                  <a:lnTo>
                    <a:pt x="486" y="4224"/>
                  </a:lnTo>
                  <a:lnTo>
                    <a:pt x="777" y="4466"/>
                  </a:lnTo>
                  <a:lnTo>
                    <a:pt x="1069" y="4612"/>
                  </a:lnTo>
                  <a:lnTo>
                    <a:pt x="1408" y="4709"/>
                  </a:lnTo>
                  <a:lnTo>
                    <a:pt x="1748" y="4758"/>
                  </a:lnTo>
                  <a:lnTo>
                    <a:pt x="3544" y="4758"/>
                  </a:lnTo>
                  <a:lnTo>
                    <a:pt x="3787" y="4806"/>
                  </a:lnTo>
                  <a:lnTo>
                    <a:pt x="3981" y="4952"/>
                  </a:lnTo>
                  <a:lnTo>
                    <a:pt x="4078" y="5097"/>
                  </a:lnTo>
                  <a:lnTo>
                    <a:pt x="4127" y="5340"/>
                  </a:lnTo>
                  <a:lnTo>
                    <a:pt x="4127" y="7136"/>
                  </a:lnTo>
                  <a:lnTo>
                    <a:pt x="5340" y="7136"/>
                  </a:lnTo>
                  <a:lnTo>
                    <a:pt x="5340" y="5340"/>
                  </a:lnTo>
                  <a:lnTo>
                    <a:pt x="5291" y="5000"/>
                  </a:lnTo>
                  <a:lnTo>
                    <a:pt x="5194" y="4661"/>
                  </a:lnTo>
                  <a:lnTo>
                    <a:pt x="5000" y="4369"/>
                  </a:lnTo>
                  <a:lnTo>
                    <a:pt x="4806" y="4078"/>
                  </a:lnTo>
                  <a:lnTo>
                    <a:pt x="4515" y="3884"/>
                  </a:lnTo>
                  <a:lnTo>
                    <a:pt x="4224" y="3738"/>
                  </a:lnTo>
                  <a:lnTo>
                    <a:pt x="3884" y="3593"/>
                  </a:lnTo>
                  <a:lnTo>
                    <a:pt x="1748" y="3593"/>
                  </a:lnTo>
                  <a:lnTo>
                    <a:pt x="1505" y="3544"/>
                  </a:lnTo>
                  <a:lnTo>
                    <a:pt x="1360" y="3399"/>
                  </a:lnTo>
                  <a:lnTo>
                    <a:pt x="1214" y="3204"/>
                  </a:lnTo>
                  <a:lnTo>
                    <a:pt x="1166" y="3010"/>
                  </a:lnTo>
                  <a:lnTo>
                    <a:pt x="1214" y="2768"/>
                  </a:lnTo>
                  <a:lnTo>
                    <a:pt x="1360" y="2573"/>
                  </a:lnTo>
                  <a:lnTo>
                    <a:pt x="1505" y="2428"/>
                  </a:lnTo>
                  <a:lnTo>
                    <a:pt x="1748" y="2379"/>
                  </a:lnTo>
                  <a:lnTo>
                    <a:pt x="5680" y="2379"/>
                  </a:lnTo>
                  <a:lnTo>
                    <a:pt x="6020" y="2282"/>
                  </a:lnTo>
                  <a:lnTo>
                    <a:pt x="6311" y="2088"/>
                  </a:lnTo>
                  <a:lnTo>
                    <a:pt x="6602" y="1894"/>
                  </a:lnTo>
                  <a:lnTo>
                    <a:pt x="6796" y="1603"/>
                  </a:lnTo>
                  <a:lnTo>
                    <a:pt x="6990" y="1311"/>
                  </a:lnTo>
                  <a:lnTo>
                    <a:pt x="7087" y="972"/>
                  </a:lnTo>
                  <a:lnTo>
                    <a:pt x="7087" y="632"/>
                  </a:lnTo>
                  <a:lnTo>
                    <a:pt x="708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3" name="Google Shape;1453;p65"/>
            <p:cNvSpPr/>
            <p:nvPr/>
          </p:nvSpPr>
          <p:spPr>
            <a:xfrm>
              <a:off x="4799575" y="1843625"/>
              <a:ext cx="177200" cy="178400"/>
            </a:xfrm>
            <a:custGeom>
              <a:rect b="b" l="l" r="r" t="t"/>
              <a:pathLst>
                <a:path extrusionOk="0" fill="none" h="7136" w="7088">
                  <a:moveTo>
                    <a:pt x="1748" y="4758"/>
                  </a:moveTo>
                  <a:lnTo>
                    <a:pt x="3544" y="4758"/>
                  </a:lnTo>
                  <a:lnTo>
                    <a:pt x="3544" y="4758"/>
                  </a:lnTo>
                  <a:lnTo>
                    <a:pt x="3787" y="4806"/>
                  </a:lnTo>
                  <a:lnTo>
                    <a:pt x="3981" y="4952"/>
                  </a:lnTo>
                  <a:lnTo>
                    <a:pt x="4078" y="5097"/>
                  </a:lnTo>
                  <a:lnTo>
                    <a:pt x="4127" y="5340"/>
                  </a:lnTo>
                  <a:lnTo>
                    <a:pt x="4127" y="7136"/>
                  </a:lnTo>
                  <a:lnTo>
                    <a:pt x="5340" y="7136"/>
                  </a:lnTo>
                  <a:lnTo>
                    <a:pt x="5340" y="5340"/>
                  </a:lnTo>
                  <a:lnTo>
                    <a:pt x="5340" y="5340"/>
                  </a:lnTo>
                  <a:lnTo>
                    <a:pt x="5291" y="5000"/>
                  </a:lnTo>
                  <a:lnTo>
                    <a:pt x="5194" y="4661"/>
                  </a:lnTo>
                  <a:lnTo>
                    <a:pt x="5000" y="4369"/>
                  </a:lnTo>
                  <a:lnTo>
                    <a:pt x="4806" y="4078"/>
                  </a:lnTo>
                  <a:lnTo>
                    <a:pt x="4515" y="3884"/>
                  </a:lnTo>
                  <a:lnTo>
                    <a:pt x="4224" y="3738"/>
                  </a:lnTo>
                  <a:lnTo>
                    <a:pt x="3884" y="3593"/>
                  </a:lnTo>
                  <a:lnTo>
                    <a:pt x="3544" y="3593"/>
                  </a:lnTo>
                  <a:lnTo>
                    <a:pt x="1748" y="3593"/>
                  </a:lnTo>
                  <a:lnTo>
                    <a:pt x="1748" y="3593"/>
                  </a:lnTo>
                  <a:lnTo>
                    <a:pt x="1505" y="3544"/>
                  </a:lnTo>
                  <a:lnTo>
                    <a:pt x="1360" y="3399"/>
                  </a:lnTo>
                  <a:lnTo>
                    <a:pt x="1214" y="3204"/>
                  </a:lnTo>
                  <a:lnTo>
                    <a:pt x="1166" y="3010"/>
                  </a:lnTo>
                  <a:lnTo>
                    <a:pt x="1166" y="3010"/>
                  </a:lnTo>
                  <a:lnTo>
                    <a:pt x="1214" y="2768"/>
                  </a:lnTo>
                  <a:lnTo>
                    <a:pt x="1360" y="2573"/>
                  </a:lnTo>
                  <a:lnTo>
                    <a:pt x="1505" y="2428"/>
                  </a:lnTo>
                  <a:lnTo>
                    <a:pt x="1748" y="2379"/>
                  </a:lnTo>
                  <a:lnTo>
                    <a:pt x="5340" y="2379"/>
                  </a:lnTo>
                  <a:lnTo>
                    <a:pt x="5340" y="2379"/>
                  </a:lnTo>
                  <a:lnTo>
                    <a:pt x="5680" y="2379"/>
                  </a:lnTo>
                  <a:lnTo>
                    <a:pt x="6020" y="2282"/>
                  </a:lnTo>
                  <a:lnTo>
                    <a:pt x="6311" y="2088"/>
                  </a:lnTo>
                  <a:lnTo>
                    <a:pt x="6602" y="1894"/>
                  </a:lnTo>
                  <a:lnTo>
                    <a:pt x="6796" y="1603"/>
                  </a:lnTo>
                  <a:lnTo>
                    <a:pt x="6990" y="1311"/>
                  </a:lnTo>
                  <a:lnTo>
                    <a:pt x="7087" y="972"/>
                  </a:lnTo>
                  <a:lnTo>
                    <a:pt x="7087" y="632"/>
                  </a:lnTo>
                  <a:lnTo>
                    <a:pt x="7087" y="1"/>
                  </a:lnTo>
                  <a:lnTo>
                    <a:pt x="5922" y="1"/>
                  </a:lnTo>
                  <a:lnTo>
                    <a:pt x="5922" y="632"/>
                  </a:lnTo>
                  <a:lnTo>
                    <a:pt x="5922" y="632"/>
                  </a:lnTo>
                  <a:lnTo>
                    <a:pt x="5874" y="874"/>
                  </a:lnTo>
                  <a:lnTo>
                    <a:pt x="5777" y="1069"/>
                  </a:lnTo>
                  <a:lnTo>
                    <a:pt x="5583" y="1166"/>
                  </a:lnTo>
                  <a:lnTo>
                    <a:pt x="5340" y="1214"/>
                  </a:lnTo>
                  <a:lnTo>
                    <a:pt x="1748" y="1214"/>
                  </a:lnTo>
                  <a:lnTo>
                    <a:pt x="1748" y="1214"/>
                  </a:lnTo>
                  <a:lnTo>
                    <a:pt x="1408" y="1263"/>
                  </a:lnTo>
                  <a:lnTo>
                    <a:pt x="1069" y="1360"/>
                  </a:lnTo>
                  <a:lnTo>
                    <a:pt x="777" y="1505"/>
                  </a:lnTo>
                  <a:lnTo>
                    <a:pt x="486" y="1748"/>
                  </a:lnTo>
                  <a:lnTo>
                    <a:pt x="292" y="1991"/>
                  </a:lnTo>
                  <a:lnTo>
                    <a:pt x="146" y="2282"/>
                  </a:lnTo>
                  <a:lnTo>
                    <a:pt x="1" y="2622"/>
                  </a:lnTo>
                  <a:lnTo>
                    <a:pt x="1" y="3010"/>
                  </a:lnTo>
                  <a:lnTo>
                    <a:pt x="1" y="3010"/>
                  </a:lnTo>
                  <a:lnTo>
                    <a:pt x="1" y="3350"/>
                  </a:lnTo>
                  <a:lnTo>
                    <a:pt x="146" y="3690"/>
                  </a:lnTo>
                  <a:lnTo>
                    <a:pt x="292" y="3981"/>
                  </a:lnTo>
                  <a:lnTo>
                    <a:pt x="486" y="4224"/>
                  </a:lnTo>
                  <a:lnTo>
                    <a:pt x="777" y="4466"/>
                  </a:lnTo>
                  <a:lnTo>
                    <a:pt x="1069" y="4612"/>
                  </a:lnTo>
                  <a:lnTo>
                    <a:pt x="1408" y="4709"/>
                  </a:lnTo>
                  <a:lnTo>
                    <a:pt x="1748" y="4758"/>
                  </a:lnTo>
                  <a:lnTo>
                    <a:pt x="1748" y="475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4" name="Google Shape;1454;p65"/>
            <p:cNvSpPr/>
            <p:nvPr/>
          </p:nvSpPr>
          <p:spPr>
            <a:xfrm>
              <a:off x="4843275" y="196255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55" name="Google Shape;1455;p65"/>
          <p:cNvGrpSpPr/>
          <p:nvPr/>
        </p:nvGrpSpPr>
        <p:grpSpPr>
          <a:xfrm>
            <a:off x="12338871" y="4221903"/>
            <a:ext cx="886937" cy="717679"/>
            <a:chOff x="5403900" y="1892175"/>
            <a:chExt cx="502400" cy="406525"/>
          </a:xfrm>
        </p:grpSpPr>
        <p:sp>
          <p:nvSpPr>
            <p:cNvPr id="1456" name="Google Shape;1456;p65"/>
            <p:cNvSpPr/>
            <p:nvPr/>
          </p:nvSpPr>
          <p:spPr>
            <a:xfrm>
              <a:off x="5403900" y="2210100"/>
              <a:ext cx="502400" cy="88600"/>
            </a:xfrm>
            <a:custGeom>
              <a:rect b="b" l="l" r="r" t="t"/>
              <a:pathLst>
                <a:path extrusionOk="0" h="3544" w="20096">
                  <a:moveTo>
                    <a:pt x="1165" y="1"/>
                  </a:moveTo>
                  <a:lnTo>
                    <a:pt x="1165" y="1165"/>
                  </a:lnTo>
                  <a:lnTo>
                    <a:pt x="0" y="1165"/>
                  </a:lnTo>
                  <a:lnTo>
                    <a:pt x="0" y="2330"/>
                  </a:lnTo>
                  <a:lnTo>
                    <a:pt x="1165" y="2330"/>
                  </a:lnTo>
                  <a:lnTo>
                    <a:pt x="1165" y="3544"/>
                  </a:lnTo>
                  <a:lnTo>
                    <a:pt x="2330" y="3544"/>
                  </a:lnTo>
                  <a:lnTo>
                    <a:pt x="2330" y="2330"/>
                  </a:lnTo>
                  <a:lnTo>
                    <a:pt x="17766" y="2330"/>
                  </a:lnTo>
                  <a:lnTo>
                    <a:pt x="17766" y="3544"/>
                  </a:lnTo>
                  <a:lnTo>
                    <a:pt x="18930" y="3544"/>
                  </a:lnTo>
                  <a:lnTo>
                    <a:pt x="18930" y="2330"/>
                  </a:lnTo>
                  <a:lnTo>
                    <a:pt x="20095" y="2330"/>
                  </a:lnTo>
                  <a:lnTo>
                    <a:pt x="20095" y="1165"/>
                  </a:lnTo>
                  <a:lnTo>
                    <a:pt x="18930" y="1165"/>
                  </a:lnTo>
                  <a:lnTo>
                    <a:pt x="1893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7" name="Google Shape;1457;p65"/>
            <p:cNvSpPr/>
            <p:nvPr/>
          </p:nvSpPr>
          <p:spPr>
            <a:xfrm>
              <a:off x="5403900" y="2210100"/>
              <a:ext cx="502400" cy="88600"/>
            </a:xfrm>
            <a:custGeom>
              <a:rect b="b" l="l" r="r" t="t"/>
              <a:pathLst>
                <a:path extrusionOk="0" fill="none" h="3544" w="20096">
                  <a:moveTo>
                    <a:pt x="1165" y="1"/>
                  </a:moveTo>
                  <a:lnTo>
                    <a:pt x="1165" y="1165"/>
                  </a:lnTo>
                  <a:lnTo>
                    <a:pt x="0" y="1165"/>
                  </a:lnTo>
                  <a:lnTo>
                    <a:pt x="0" y="2330"/>
                  </a:lnTo>
                  <a:lnTo>
                    <a:pt x="1165" y="2330"/>
                  </a:lnTo>
                  <a:lnTo>
                    <a:pt x="1165" y="3544"/>
                  </a:lnTo>
                  <a:lnTo>
                    <a:pt x="2330" y="3544"/>
                  </a:lnTo>
                  <a:lnTo>
                    <a:pt x="2330" y="2330"/>
                  </a:lnTo>
                  <a:lnTo>
                    <a:pt x="17766" y="2330"/>
                  </a:lnTo>
                  <a:lnTo>
                    <a:pt x="17766" y="3544"/>
                  </a:lnTo>
                  <a:lnTo>
                    <a:pt x="18930" y="3544"/>
                  </a:lnTo>
                  <a:lnTo>
                    <a:pt x="18930" y="2330"/>
                  </a:lnTo>
                  <a:lnTo>
                    <a:pt x="20095" y="2330"/>
                  </a:lnTo>
                  <a:lnTo>
                    <a:pt x="20095" y="1165"/>
                  </a:lnTo>
                  <a:lnTo>
                    <a:pt x="18930" y="1165"/>
                  </a:lnTo>
                  <a:lnTo>
                    <a:pt x="18930" y="1"/>
                  </a:lnTo>
                  <a:lnTo>
                    <a:pt x="1165"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8" name="Google Shape;1458;p65"/>
            <p:cNvSpPr/>
            <p:nvPr/>
          </p:nvSpPr>
          <p:spPr>
            <a:xfrm>
              <a:off x="5433025" y="221010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9" name="Google Shape;1459;p65"/>
            <p:cNvSpPr/>
            <p:nvPr/>
          </p:nvSpPr>
          <p:spPr>
            <a:xfrm>
              <a:off x="5403900" y="2015950"/>
              <a:ext cx="473275" cy="163850"/>
            </a:xfrm>
            <a:custGeom>
              <a:rect b="b" l="l" r="r" t="t"/>
              <a:pathLst>
                <a:path extrusionOk="0" h="6554" w="18931">
                  <a:moveTo>
                    <a:pt x="16601" y="4223"/>
                  </a:moveTo>
                  <a:lnTo>
                    <a:pt x="16601" y="5388"/>
                  </a:lnTo>
                  <a:lnTo>
                    <a:pt x="15387" y="5388"/>
                  </a:lnTo>
                  <a:lnTo>
                    <a:pt x="15387" y="4223"/>
                  </a:lnTo>
                  <a:close/>
                  <a:moveTo>
                    <a:pt x="3786" y="0"/>
                  </a:moveTo>
                  <a:lnTo>
                    <a:pt x="3495" y="49"/>
                  </a:lnTo>
                  <a:lnTo>
                    <a:pt x="2961" y="243"/>
                  </a:lnTo>
                  <a:lnTo>
                    <a:pt x="2427" y="486"/>
                  </a:lnTo>
                  <a:lnTo>
                    <a:pt x="2039" y="874"/>
                  </a:lnTo>
                  <a:lnTo>
                    <a:pt x="1651" y="1262"/>
                  </a:lnTo>
                  <a:lnTo>
                    <a:pt x="1408" y="1796"/>
                  </a:lnTo>
                  <a:lnTo>
                    <a:pt x="1214" y="2330"/>
                  </a:lnTo>
                  <a:lnTo>
                    <a:pt x="1165" y="2621"/>
                  </a:lnTo>
                  <a:lnTo>
                    <a:pt x="1165" y="2913"/>
                  </a:lnTo>
                  <a:lnTo>
                    <a:pt x="1165" y="3010"/>
                  </a:lnTo>
                  <a:lnTo>
                    <a:pt x="0" y="3010"/>
                  </a:lnTo>
                  <a:lnTo>
                    <a:pt x="0" y="4223"/>
                  </a:lnTo>
                  <a:lnTo>
                    <a:pt x="1165" y="4223"/>
                  </a:lnTo>
                  <a:lnTo>
                    <a:pt x="1165" y="6553"/>
                  </a:lnTo>
                  <a:lnTo>
                    <a:pt x="18930" y="6553"/>
                  </a:lnTo>
                  <a:lnTo>
                    <a:pt x="18930" y="2913"/>
                  </a:lnTo>
                  <a:lnTo>
                    <a:pt x="18930" y="2621"/>
                  </a:lnTo>
                  <a:lnTo>
                    <a:pt x="18882" y="2330"/>
                  </a:lnTo>
                  <a:lnTo>
                    <a:pt x="18688" y="1796"/>
                  </a:lnTo>
                  <a:lnTo>
                    <a:pt x="18445" y="1262"/>
                  </a:lnTo>
                  <a:lnTo>
                    <a:pt x="18105" y="874"/>
                  </a:lnTo>
                  <a:lnTo>
                    <a:pt x="17668" y="486"/>
                  </a:lnTo>
                  <a:lnTo>
                    <a:pt x="17183" y="243"/>
                  </a:lnTo>
                  <a:lnTo>
                    <a:pt x="16601" y="49"/>
                  </a:lnTo>
                  <a:lnTo>
                    <a:pt x="1630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0" name="Google Shape;1460;p65"/>
            <p:cNvSpPr/>
            <p:nvPr/>
          </p:nvSpPr>
          <p:spPr>
            <a:xfrm>
              <a:off x="5403900" y="2015950"/>
              <a:ext cx="473275" cy="163850"/>
            </a:xfrm>
            <a:custGeom>
              <a:rect b="b" l="l" r="r" t="t"/>
              <a:pathLst>
                <a:path extrusionOk="0" fill="none" h="6554" w="18931">
                  <a:moveTo>
                    <a:pt x="18930" y="6553"/>
                  </a:moveTo>
                  <a:lnTo>
                    <a:pt x="18930" y="2913"/>
                  </a:lnTo>
                  <a:lnTo>
                    <a:pt x="18930" y="2913"/>
                  </a:lnTo>
                  <a:lnTo>
                    <a:pt x="18930" y="2621"/>
                  </a:lnTo>
                  <a:lnTo>
                    <a:pt x="18882" y="2330"/>
                  </a:lnTo>
                  <a:lnTo>
                    <a:pt x="18688" y="1796"/>
                  </a:lnTo>
                  <a:lnTo>
                    <a:pt x="18445" y="1262"/>
                  </a:lnTo>
                  <a:lnTo>
                    <a:pt x="18105" y="874"/>
                  </a:lnTo>
                  <a:lnTo>
                    <a:pt x="17668" y="486"/>
                  </a:lnTo>
                  <a:lnTo>
                    <a:pt x="17183" y="243"/>
                  </a:lnTo>
                  <a:lnTo>
                    <a:pt x="16601" y="49"/>
                  </a:lnTo>
                  <a:lnTo>
                    <a:pt x="16309" y="0"/>
                  </a:lnTo>
                  <a:lnTo>
                    <a:pt x="16018" y="0"/>
                  </a:lnTo>
                  <a:lnTo>
                    <a:pt x="4077" y="0"/>
                  </a:lnTo>
                  <a:lnTo>
                    <a:pt x="4077" y="0"/>
                  </a:lnTo>
                  <a:lnTo>
                    <a:pt x="3786" y="0"/>
                  </a:lnTo>
                  <a:lnTo>
                    <a:pt x="3495" y="49"/>
                  </a:lnTo>
                  <a:lnTo>
                    <a:pt x="2961" y="243"/>
                  </a:lnTo>
                  <a:lnTo>
                    <a:pt x="2427" y="486"/>
                  </a:lnTo>
                  <a:lnTo>
                    <a:pt x="2039" y="874"/>
                  </a:lnTo>
                  <a:lnTo>
                    <a:pt x="1651" y="1262"/>
                  </a:lnTo>
                  <a:lnTo>
                    <a:pt x="1408" y="1796"/>
                  </a:lnTo>
                  <a:lnTo>
                    <a:pt x="1214" y="2330"/>
                  </a:lnTo>
                  <a:lnTo>
                    <a:pt x="1165" y="2621"/>
                  </a:lnTo>
                  <a:lnTo>
                    <a:pt x="1165" y="2913"/>
                  </a:lnTo>
                  <a:lnTo>
                    <a:pt x="1165" y="3010"/>
                  </a:lnTo>
                  <a:lnTo>
                    <a:pt x="0" y="3010"/>
                  </a:lnTo>
                  <a:lnTo>
                    <a:pt x="0" y="4223"/>
                  </a:lnTo>
                  <a:lnTo>
                    <a:pt x="1165" y="4223"/>
                  </a:lnTo>
                  <a:lnTo>
                    <a:pt x="1165" y="6553"/>
                  </a:lnTo>
                  <a:lnTo>
                    <a:pt x="18930" y="655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1" name="Google Shape;1461;p65"/>
            <p:cNvSpPr/>
            <p:nvPr/>
          </p:nvSpPr>
          <p:spPr>
            <a:xfrm>
              <a:off x="5788575" y="2121525"/>
              <a:ext cx="30350" cy="29150"/>
            </a:xfrm>
            <a:custGeom>
              <a:rect b="b" l="l" r="r" t="t"/>
              <a:pathLst>
                <a:path extrusionOk="0" fill="none" h="1166" w="1214">
                  <a:moveTo>
                    <a:pt x="1214" y="1165"/>
                  </a:moveTo>
                  <a:lnTo>
                    <a:pt x="0" y="1165"/>
                  </a:lnTo>
                  <a:lnTo>
                    <a:pt x="0" y="0"/>
                  </a:lnTo>
                  <a:lnTo>
                    <a:pt x="1214" y="0"/>
                  </a:lnTo>
                  <a:lnTo>
                    <a:pt x="1214"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2" name="Google Shape;1462;p65"/>
            <p:cNvSpPr/>
            <p:nvPr/>
          </p:nvSpPr>
          <p:spPr>
            <a:xfrm>
              <a:off x="5818900" y="21506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3" name="Google Shape;1463;p65"/>
            <p:cNvSpPr/>
            <p:nvPr/>
          </p:nvSpPr>
          <p:spPr>
            <a:xfrm>
              <a:off x="5553150" y="1892175"/>
              <a:ext cx="203900" cy="94675"/>
            </a:xfrm>
            <a:custGeom>
              <a:rect b="b" l="l" r="r" t="t"/>
              <a:pathLst>
                <a:path extrusionOk="0" h="3787" w="8156">
                  <a:moveTo>
                    <a:pt x="2622" y="0"/>
                  </a:moveTo>
                  <a:lnTo>
                    <a:pt x="2330" y="49"/>
                  </a:lnTo>
                  <a:lnTo>
                    <a:pt x="2039" y="49"/>
                  </a:lnTo>
                  <a:lnTo>
                    <a:pt x="1748" y="146"/>
                  </a:lnTo>
                  <a:lnTo>
                    <a:pt x="1505" y="243"/>
                  </a:lnTo>
                  <a:lnTo>
                    <a:pt x="1214" y="389"/>
                  </a:lnTo>
                  <a:lnTo>
                    <a:pt x="971" y="534"/>
                  </a:lnTo>
                  <a:lnTo>
                    <a:pt x="777" y="728"/>
                  </a:lnTo>
                  <a:lnTo>
                    <a:pt x="534" y="971"/>
                  </a:lnTo>
                  <a:lnTo>
                    <a:pt x="389" y="1214"/>
                  </a:lnTo>
                  <a:lnTo>
                    <a:pt x="243" y="1457"/>
                  </a:lnTo>
                  <a:lnTo>
                    <a:pt x="146" y="1748"/>
                  </a:lnTo>
                  <a:lnTo>
                    <a:pt x="49" y="2039"/>
                  </a:lnTo>
                  <a:lnTo>
                    <a:pt x="1" y="2330"/>
                  </a:lnTo>
                  <a:lnTo>
                    <a:pt x="1" y="2621"/>
                  </a:lnTo>
                  <a:lnTo>
                    <a:pt x="49" y="2913"/>
                  </a:lnTo>
                  <a:lnTo>
                    <a:pt x="146" y="3786"/>
                  </a:lnTo>
                  <a:lnTo>
                    <a:pt x="8009" y="3786"/>
                  </a:lnTo>
                  <a:lnTo>
                    <a:pt x="8107" y="2913"/>
                  </a:lnTo>
                  <a:lnTo>
                    <a:pt x="8155" y="2621"/>
                  </a:lnTo>
                  <a:lnTo>
                    <a:pt x="8155" y="2330"/>
                  </a:lnTo>
                  <a:lnTo>
                    <a:pt x="8107" y="2039"/>
                  </a:lnTo>
                  <a:lnTo>
                    <a:pt x="8009" y="1748"/>
                  </a:lnTo>
                  <a:lnTo>
                    <a:pt x="7912" y="1457"/>
                  </a:lnTo>
                  <a:lnTo>
                    <a:pt x="7767" y="1214"/>
                  </a:lnTo>
                  <a:lnTo>
                    <a:pt x="7621" y="971"/>
                  </a:lnTo>
                  <a:lnTo>
                    <a:pt x="7427" y="728"/>
                  </a:lnTo>
                  <a:lnTo>
                    <a:pt x="7184" y="534"/>
                  </a:lnTo>
                  <a:lnTo>
                    <a:pt x="6942" y="389"/>
                  </a:lnTo>
                  <a:lnTo>
                    <a:pt x="6699" y="243"/>
                  </a:lnTo>
                  <a:lnTo>
                    <a:pt x="6408" y="146"/>
                  </a:lnTo>
                  <a:lnTo>
                    <a:pt x="6116" y="49"/>
                  </a:lnTo>
                  <a:lnTo>
                    <a:pt x="5825" y="49"/>
                  </a:lnTo>
                  <a:lnTo>
                    <a:pt x="5534" y="0"/>
                  </a:lnTo>
                  <a:lnTo>
                    <a:pt x="5243" y="49"/>
                  </a:lnTo>
                  <a:lnTo>
                    <a:pt x="4272" y="194"/>
                  </a:lnTo>
                  <a:lnTo>
                    <a:pt x="3884" y="194"/>
                  </a:lnTo>
                  <a:lnTo>
                    <a:pt x="2913" y="49"/>
                  </a:lnTo>
                  <a:lnTo>
                    <a:pt x="262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4" name="Google Shape;1464;p65"/>
            <p:cNvSpPr/>
            <p:nvPr/>
          </p:nvSpPr>
          <p:spPr>
            <a:xfrm>
              <a:off x="5553150" y="1892175"/>
              <a:ext cx="203900" cy="94675"/>
            </a:xfrm>
            <a:custGeom>
              <a:rect b="b" l="l" r="r" t="t"/>
              <a:pathLst>
                <a:path extrusionOk="0" fill="none" h="3787" w="8156">
                  <a:moveTo>
                    <a:pt x="8009" y="3786"/>
                  </a:moveTo>
                  <a:lnTo>
                    <a:pt x="8107" y="2913"/>
                  </a:lnTo>
                  <a:lnTo>
                    <a:pt x="8107" y="2913"/>
                  </a:lnTo>
                  <a:lnTo>
                    <a:pt x="8155" y="2621"/>
                  </a:lnTo>
                  <a:lnTo>
                    <a:pt x="8155" y="2330"/>
                  </a:lnTo>
                  <a:lnTo>
                    <a:pt x="8107" y="2039"/>
                  </a:lnTo>
                  <a:lnTo>
                    <a:pt x="8009" y="1748"/>
                  </a:lnTo>
                  <a:lnTo>
                    <a:pt x="7912" y="1457"/>
                  </a:lnTo>
                  <a:lnTo>
                    <a:pt x="7767" y="1214"/>
                  </a:lnTo>
                  <a:lnTo>
                    <a:pt x="7621" y="971"/>
                  </a:lnTo>
                  <a:lnTo>
                    <a:pt x="7427" y="728"/>
                  </a:lnTo>
                  <a:lnTo>
                    <a:pt x="7427" y="728"/>
                  </a:lnTo>
                  <a:lnTo>
                    <a:pt x="7184" y="534"/>
                  </a:lnTo>
                  <a:lnTo>
                    <a:pt x="6942" y="389"/>
                  </a:lnTo>
                  <a:lnTo>
                    <a:pt x="6699" y="243"/>
                  </a:lnTo>
                  <a:lnTo>
                    <a:pt x="6408" y="146"/>
                  </a:lnTo>
                  <a:lnTo>
                    <a:pt x="6116" y="49"/>
                  </a:lnTo>
                  <a:lnTo>
                    <a:pt x="5825" y="49"/>
                  </a:lnTo>
                  <a:lnTo>
                    <a:pt x="5534" y="0"/>
                  </a:lnTo>
                  <a:lnTo>
                    <a:pt x="5243" y="49"/>
                  </a:lnTo>
                  <a:lnTo>
                    <a:pt x="4272" y="194"/>
                  </a:lnTo>
                  <a:lnTo>
                    <a:pt x="4272" y="194"/>
                  </a:lnTo>
                  <a:lnTo>
                    <a:pt x="4078" y="194"/>
                  </a:lnTo>
                  <a:lnTo>
                    <a:pt x="3884" y="194"/>
                  </a:lnTo>
                  <a:lnTo>
                    <a:pt x="2913" y="49"/>
                  </a:lnTo>
                  <a:lnTo>
                    <a:pt x="2913" y="49"/>
                  </a:lnTo>
                  <a:lnTo>
                    <a:pt x="2622" y="0"/>
                  </a:lnTo>
                  <a:lnTo>
                    <a:pt x="2330" y="49"/>
                  </a:lnTo>
                  <a:lnTo>
                    <a:pt x="2039" y="49"/>
                  </a:lnTo>
                  <a:lnTo>
                    <a:pt x="1748" y="146"/>
                  </a:lnTo>
                  <a:lnTo>
                    <a:pt x="1505" y="243"/>
                  </a:lnTo>
                  <a:lnTo>
                    <a:pt x="1214" y="389"/>
                  </a:lnTo>
                  <a:lnTo>
                    <a:pt x="971" y="534"/>
                  </a:lnTo>
                  <a:lnTo>
                    <a:pt x="777" y="728"/>
                  </a:lnTo>
                  <a:lnTo>
                    <a:pt x="777" y="728"/>
                  </a:lnTo>
                  <a:lnTo>
                    <a:pt x="534" y="971"/>
                  </a:lnTo>
                  <a:lnTo>
                    <a:pt x="389" y="1214"/>
                  </a:lnTo>
                  <a:lnTo>
                    <a:pt x="243" y="1457"/>
                  </a:lnTo>
                  <a:lnTo>
                    <a:pt x="146" y="1748"/>
                  </a:lnTo>
                  <a:lnTo>
                    <a:pt x="49" y="2039"/>
                  </a:lnTo>
                  <a:lnTo>
                    <a:pt x="1" y="2330"/>
                  </a:lnTo>
                  <a:lnTo>
                    <a:pt x="1" y="2621"/>
                  </a:lnTo>
                  <a:lnTo>
                    <a:pt x="49" y="2913"/>
                  </a:lnTo>
                  <a:lnTo>
                    <a:pt x="146" y="3786"/>
                  </a:lnTo>
                  <a:lnTo>
                    <a:pt x="8009" y="378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65"/>
            <p:cNvSpPr/>
            <p:nvPr/>
          </p:nvSpPr>
          <p:spPr>
            <a:xfrm>
              <a:off x="5753375" y="198682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6" name="Google Shape;1466;p65"/>
          <p:cNvGrpSpPr/>
          <p:nvPr/>
        </p:nvGrpSpPr>
        <p:grpSpPr>
          <a:xfrm>
            <a:off x="13896574" y="4136193"/>
            <a:ext cx="681312" cy="889100"/>
            <a:chOff x="6199925" y="1843625"/>
            <a:chExt cx="385925" cy="503625"/>
          </a:xfrm>
        </p:grpSpPr>
        <p:sp>
          <p:nvSpPr>
            <p:cNvPr id="1467" name="Google Shape;1467;p65"/>
            <p:cNvSpPr/>
            <p:nvPr/>
          </p:nvSpPr>
          <p:spPr>
            <a:xfrm>
              <a:off x="6229050" y="2171275"/>
              <a:ext cx="59500" cy="175975"/>
            </a:xfrm>
            <a:custGeom>
              <a:rect b="b" l="l" r="r" t="t"/>
              <a:pathLst>
                <a:path extrusionOk="0" h="7039" w="2380">
                  <a:moveTo>
                    <a:pt x="2379" y="0"/>
                  </a:moveTo>
                  <a:lnTo>
                    <a:pt x="1894" y="146"/>
                  </a:lnTo>
                  <a:lnTo>
                    <a:pt x="1457" y="389"/>
                  </a:lnTo>
                  <a:lnTo>
                    <a:pt x="1020" y="680"/>
                  </a:lnTo>
                  <a:lnTo>
                    <a:pt x="680" y="1020"/>
                  </a:lnTo>
                  <a:lnTo>
                    <a:pt x="389" y="1408"/>
                  </a:lnTo>
                  <a:lnTo>
                    <a:pt x="195" y="1893"/>
                  </a:lnTo>
                  <a:lnTo>
                    <a:pt x="49" y="2379"/>
                  </a:lnTo>
                  <a:lnTo>
                    <a:pt x="1" y="2913"/>
                  </a:lnTo>
                  <a:lnTo>
                    <a:pt x="1" y="4126"/>
                  </a:lnTo>
                  <a:lnTo>
                    <a:pt x="49" y="4660"/>
                  </a:lnTo>
                  <a:lnTo>
                    <a:pt x="195" y="5145"/>
                  </a:lnTo>
                  <a:lnTo>
                    <a:pt x="389" y="5582"/>
                  </a:lnTo>
                  <a:lnTo>
                    <a:pt x="680" y="6019"/>
                  </a:lnTo>
                  <a:lnTo>
                    <a:pt x="1020" y="6359"/>
                  </a:lnTo>
                  <a:lnTo>
                    <a:pt x="1457" y="6650"/>
                  </a:lnTo>
                  <a:lnTo>
                    <a:pt x="1894" y="6893"/>
                  </a:lnTo>
                  <a:lnTo>
                    <a:pt x="2379" y="7038"/>
                  </a:lnTo>
                  <a:lnTo>
                    <a:pt x="237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65"/>
            <p:cNvSpPr/>
            <p:nvPr/>
          </p:nvSpPr>
          <p:spPr>
            <a:xfrm>
              <a:off x="6229050" y="2171275"/>
              <a:ext cx="59500" cy="175975"/>
            </a:xfrm>
            <a:custGeom>
              <a:rect b="b" l="l" r="r" t="t"/>
              <a:pathLst>
                <a:path extrusionOk="0" fill="none" h="7039" w="2380">
                  <a:moveTo>
                    <a:pt x="1" y="2913"/>
                  </a:moveTo>
                  <a:lnTo>
                    <a:pt x="1" y="4126"/>
                  </a:lnTo>
                  <a:lnTo>
                    <a:pt x="1" y="4126"/>
                  </a:lnTo>
                  <a:lnTo>
                    <a:pt x="49" y="4660"/>
                  </a:lnTo>
                  <a:lnTo>
                    <a:pt x="195" y="5145"/>
                  </a:lnTo>
                  <a:lnTo>
                    <a:pt x="389" y="5582"/>
                  </a:lnTo>
                  <a:lnTo>
                    <a:pt x="680" y="6019"/>
                  </a:lnTo>
                  <a:lnTo>
                    <a:pt x="1020" y="6359"/>
                  </a:lnTo>
                  <a:lnTo>
                    <a:pt x="1457" y="6650"/>
                  </a:lnTo>
                  <a:lnTo>
                    <a:pt x="1894" y="6893"/>
                  </a:lnTo>
                  <a:lnTo>
                    <a:pt x="2379" y="7038"/>
                  </a:lnTo>
                  <a:lnTo>
                    <a:pt x="2379" y="0"/>
                  </a:lnTo>
                  <a:lnTo>
                    <a:pt x="2379" y="0"/>
                  </a:lnTo>
                  <a:lnTo>
                    <a:pt x="1894" y="146"/>
                  </a:lnTo>
                  <a:lnTo>
                    <a:pt x="1457" y="389"/>
                  </a:lnTo>
                  <a:lnTo>
                    <a:pt x="1020" y="680"/>
                  </a:lnTo>
                  <a:lnTo>
                    <a:pt x="680" y="1020"/>
                  </a:lnTo>
                  <a:lnTo>
                    <a:pt x="389" y="1408"/>
                  </a:lnTo>
                  <a:lnTo>
                    <a:pt x="195" y="1893"/>
                  </a:lnTo>
                  <a:lnTo>
                    <a:pt x="49" y="2379"/>
                  </a:lnTo>
                  <a:lnTo>
                    <a:pt x="1" y="2913"/>
                  </a:lnTo>
                  <a:lnTo>
                    <a:pt x="1" y="291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9" name="Google Shape;1469;p65"/>
            <p:cNvSpPr/>
            <p:nvPr/>
          </p:nvSpPr>
          <p:spPr>
            <a:xfrm>
              <a:off x="6229050" y="224407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0" name="Google Shape;1470;p65"/>
            <p:cNvSpPr/>
            <p:nvPr/>
          </p:nvSpPr>
          <p:spPr>
            <a:xfrm>
              <a:off x="6317650" y="2171275"/>
              <a:ext cx="59475" cy="175975"/>
            </a:xfrm>
            <a:custGeom>
              <a:rect b="b" l="l" r="r" t="t"/>
              <a:pathLst>
                <a:path extrusionOk="0" h="7039" w="2379">
                  <a:moveTo>
                    <a:pt x="0" y="0"/>
                  </a:moveTo>
                  <a:lnTo>
                    <a:pt x="0" y="7038"/>
                  </a:lnTo>
                  <a:lnTo>
                    <a:pt x="486" y="6893"/>
                  </a:lnTo>
                  <a:lnTo>
                    <a:pt x="922" y="6650"/>
                  </a:lnTo>
                  <a:lnTo>
                    <a:pt x="1359" y="6359"/>
                  </a:lnTo>
                  <a:lnTo>
                    <a:pt x="1699" y="6019"/>
                  </a:lnTo>
                  <a:lnTo>
                    <a:pt x="1990" y="5582"/>
                  </a:lnTo>
                  <a:lnTo>
                    <a:pt x="2184" y="5145"/>
                  </a:lnTo>
                  <a:lnTo>
                    <a:pt x="2330" y="4660"/>
                  </a:lnTo>
                  <a:lnTo>
                    <a:pt x="2379" y="4126"/>
                  </a:lnTo>
                  <a:lnTo>
                    <a:pt x="2379" y="2913"/>
                  </a:lnTo>
                  <a:lnTo>
                    <a:pt x="2330" y="2379"/>
                  </a:lnTo>
                  <a:lnTo>
                    <a:pt x="2184" y="1893"/>
                  </a:lnTo>
                  <a:lnTo>
                    <a:pt x="1990" y="1408"/>
                  </a:lnTo>
                  <a:lnTo>
                    <a:pt x="1699" y="1020"/>
                  </a:lnTo>
                  <a:lnTo>
                    <a:pt x="1359" y="680"/>
                  </a:lnTo>
                  <a:lnTo>
                    <a:pt x="922" y="389"/>
                  </a:lnTo>
                  <a:lnTo>
                    <a:pt x="486" y="146"/>
                  </a:lnTo>
                  <a:lnTo>
                    <a:pt x="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1" name="Google Shape;1471;p65"/>
            <p:cNvSpPr/>
            <p:nvPr/>
          </p:nvSpPr>
          <p:spPr>
            <a:xfrm>
              <a:off x="6317650" y="2171275"/>
              <a:ext cx="59475" cy="175975"/>
            </a:xfrm>
            <a:custGeom>
              <a:rect b="b" l="l" r="r" t="t"/>
              <a:pathLst>
                <a:path extrusionOk="0" fill="none" h="7039" w="2379">
                  <a:moveTo>
                    <a:pt x="2379" y="4126"/>
                  </a:moveTo>
                  <a:lnTo>
                    <a:pt x="2379" y="2913"/>
                  </a:lnTo>
                  <a:lnTo>
                    <a:pt x="2379" y="2913"/>
                  </a:lnTo>
                  <a:lnTo>
                    <a:pt x="2330" y="2379"/>
                  </a:lnTo>
                  <a:lnTo>
                    <a:pt x="2184" y="1893"/>
                  </a:lnTo>
                  <a:lnTo>
                    <a:pt x="1990" y="1408"/>
                  </a:lnTo>
                  <a:lnTo>
                    <a:pt x="1699" y="1020"/>
                  </a:lnTo>
                  <a:lnTo>
                    <a:pt x="1359" y="680"/>
                  </a:lnTo>
                  <a:lnTo>
                    <a:pt x="922" y="389"/>
                  </a:lnTo>
                  <a:lnTo>
                    <a:pt x="486" y="146"/>
                  </a:lnTo>
                  <a:lnTo>
                    <a:pt x="0" y="0"/>
                  </a:lnTo>
                  <a:lnTo>
                    <a:pt x="0" y="7038"/>
                  </a:lnTo>
                  <a:lnTo>
                    <a:pt x="0" y="7038"/>
                  </a:lnTo>
                  <a:lnTo>
                    <a:pt x="486" y="6893"/>
                  </a:lnTo>
                  <a:lnTo>
                    <a:pt x="922" y="6650"/>
                  </a:lnTo>
                  <a:lnTo>
                    <a:pt x="1359" y="6359"/>
                  </a:lnTo>
                  <a:lnTo>
                    <a:pt x="1699" y="6019"/>
                  </a:lnTo>
                  <a:lnTo>
                    <a:pt x="1990" y="5582"/>
                  </a:lnTo>
                  <a:lnTo>
                    <a:pt x="2184" y="5145"/>
                  </a:lnTo>
                  <a:lnTo>
                    <a:pt x="2330" y="4660"/>
                  </a:lnTo>
                  <a:lnTo>
                    <a:pt x="2379" y="4126"/>
                  </a:lnTo>
                  <a:lnTo>
                    <a:pt x="2379" y="412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2" name="Google Shape;1472;p65"/>
            <p:cNvSpPr/>
            <p:nvPr/>
          </p:nvSpPr>
          <p:spPr>
            <a:xfrm>
              <a:off x="6377100" y="22744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3" name="Google Shape;1473;p65"/>
            <p:cNvSpPr/>
            <p:nvPr/>
          </p:nvSpPr>
          <p:spPr>
            <a:xfrm>
              <a:off x="6199925" y="1843625"/>
              <a:ext cx="385925" cy="177200"/>
            </a:xfrm>
            <a:custGeom>
              <a:rect b="b" l="l" r="r" t="t"/>
              <a:pathLst>
                <a:path extrusionOk="0" h="7088" w="15437">
                  <a:moveTo>
                    <a:pt x="4709" y="4709"/>
                  </a:moveTo>
                  <a:lnTo>
                    <a:pt x="4709" y="5923"/>
                  </a:lnTo>
                  <a:lnTo>
                    <a:pt x="3544" y="5923"/>
                  </a:lnTo>
                  <a:lnTo>
                    <a:pt x="3544" y="4709"/>
                  </a:lnTo>
                  <a:close/>
                  <a:moveTo>
                    <a:pt x="2622" y="1"/>
                  </a:moveTo>
                  <a:lnTo>
                    <a:pt x="2331" y="49"/>
                  </a:lnTo>
                  <a:lnTo>
                    <a:pt x="1797" y="243"/>
                  </a:lnTo>
                  <a:lnTo>
                    <a:pt x="1311" y="486"/>
                  </a:lnTo>
                  <a:lnTo>
                    <a:pt x="875" y="874"/>
                  </a:lnTo>
                  <a:lnTo>
                    <a:pt x="486" y="1311"/>
                  </a:lnTo>
                  <a:lnTo>
                    <a:pt x="244" y="1797"/>
                  </a:lnTo>
                  <a:lnTo>
                    <a:pt x="49" y="2379"/>
                  </a:lnTo>
                  <a:lnTo>
                    <a:pt x="1" y="2670"/>
                  </a:lnTo>
                  <a:lnTo>
                    <a:pt x="1" y="2962"/>
                  </a:lnTo>
                  <a:lnTo>
                    <a:pt x="1" y="7087"/>
                  </a:lnTo>
                  <a:lnTo>
                    <a:pt x="15436" y="7087"/>
                  </a:lnTo>
                  <a:lnTo>
                    <a:pt x="15436" y="4709"/>
                  </a:lnTo>
                  <a:lnTo>
                    <a:pt x="7719" y="4709"/>
                  </a:lnTo>
                  <a:lnTo>
                    <a:pt x="7476" y="4661"/>
                  </a:lnTo>
                  <a:lnTo>
                    <a:pt x="7282" y="4563"/>
                  </a:lnTo>
                  <a:lnTo>
                    <a:pt x="7136" y="4321"/>
                  </a:lnTo>
                  <a:lnTo>
                    <a:pt x="7136" y="4127"/>
                  </a:lnTo>
                  <a:lnTo>
                    <a:pt x="7185" y="3884"/>
                  </a:lnTo>
                  <a:lnTo>
                    <a:pt x="7282" y="3690"/>
                  </a:lnTo>
                  <a:lnTo>
                    <a:pt x="7476" y="3593"/>
                  </a:lnTo>
                  <a:lnTo>
                    <a:pt x="7719" y="3544"/>
                  </a:lnTo>
                  <a:lnTo>
                    <a:pt x="14223" y="3544"/>
                  </a:lnTo>
                  <a:lnTo>
                    <a:pt x="14223" y="2962"/>
                  </a:lnTo>
                  <a:lnTo>
                    <a:pt x="14223" y="2670"/>
                  </a:lnTo>
                  <a:lnTo>
                    <a:pt x="14174" y="2379"/>
                  </a:lnTo>
                  <a:lnTo>
                    <a:pt x="13980" y="1797"/>
                  </a:lnTo>
                  <a:lnTo>
                    <a:pt x="13737" y="1311"/>
                  </a:lnTo>
                  <a:lnTo>
                    <a:pt x="13349" y="874"/>
                  </a:lnTo>
                  <a:lnTo>
                    <a:pt x="12912" y="486"/>
                  </a:lnTo>
                  <a:lnTo>
                    <a:pt x="12427" y="243"/>
                  </a:lnTo>
                  <a:lnTo>
                    <a:pt x="11893" y="49"/>
                  </a:lnTo>
                  <a:lnTo>
                    <a:pt x="1160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4" name="Google Shape;1474;p65"/>
            <p:cNvSpPr/>
            <p:nvPr/>
          </p:nvSpPr>
          <p:spPr>
            <a:xfrm>
              <a:off x="6199925" y="1843625"/>
              <a:ext cx="385925" cy="177200"/>
            </a:xfrm>
            <a:custGeom>
              <a:rect b="b" l="l" r="r" t="t"/>
              <a:pathLst>
                <a:path extrusionOk="0" fill="none" h="7088" w="15437">
                  <a:moveTo>
                    <a:pt x="7719" y="4709"/>
                  </a:moveTo>
                  <a:lnTo>
                    <a:pt x="7719" y="4709"/>
                  </a:lnTo>
                  <a:lnTo>
                    <a:pt x="7476" y="4661"/>
                  </a:lnTo>
                  <a:lnTo>
                    <a:pt x="7282" y="4563"/>
                  </a:lnTo>
                  <a:lnTo>
                    <a:pt x="7282" y="4563"/>
                  </a:lnTo>
                  <a:lnTo>
                    <a:pt x="7136" y="4321"/>
                  </a:lnTo>
                  <a:lnTo>
                    <a:pt x="7136" y="4127"/>
                  </a:lnTo>
                  <a:lnTo>
                    <a:pt x="7136" y="4127"/>
                  </a:lnTo>
                  <a:lnTo>
                    <a:pt x="7185" y="3884"/>
                  </a:lnTo>
                  <a:lnTo>
                    <a:pt x="7282" y="3690"/>
                  </a:lnTo>
                  <a:lnTo>
                    <a:pt x="7476" y="3593"/>
                  </a:lnTo>
                  <a:lnTo>
                    <a:pt x="7719" y="3544"/>
                  </a:lnTo>
                  <a:lnTo>
                    <a:pt x="14223" y="3544"/>
                  </a:lnTo>
                  <a:lnTo>
                    <a:pt x="14223" y="2962"/>
                  </a:lnTo>
                  <a:lnTo>
                    <a:pt x="14223" y="2962"/>
                  </a:lnTo>
                  <a:lnTo>
                    <a:pt x="14223" y="2670"/>
                  </a:lnTo>
                  <a:lnTo>
                    <a:pt x="14174" y="2379"/>
                  </a:lnTo>
                  <a:lnTo>
                    <a:pt x="13980" y="1797"/>
                  </a:lnTo>
                  <a:lnTo>
                    <a:pt x="13737" y="1311"/>
                  </a:lnTo>
                  <a:lnTo>
                    <a:pt x="13349" y="874"/>
                  </a:lnTo>
                  <a:lnTo>
                    <a:pt x="12912" y="486"/>
                  </a:lnTo>
                  <a:lnTo>
                    <a:pt x="12427" y="243"/>
                  </a:lnTo>
                  <a:lnTo>
                    <a:pt x="11893" y="49"/>
                  </a:lnTo>
                  <a:lnTo>
                    <a:pt x="11602" y="1"/>
                  </a:lnTo>
                  <a:lnTo>
                    <a:pt x="11262" y="1"/>
                  </a:lnTo>
                  <a:lnTo>
                    <a:pt x="2962" y="1"/>
                  </a:lnTo>
                  <a:lnTo>
                    <a:pt x="2962" y="1"/>
                  </a:lnTo>
                  <a:lnTo>
                    <a:pt x="2622" y="1"/>
                  </a:lnTo>
                  <a:lnTo>
                    <a:pt x="2331" y="49"/>
                  </a:lnTo>
                  <a:lnTo>
                    <a:pt x="1797" y="243"/>
                  </a:lnTo>
                  <a:lnTo>
                    <a:pt x="1311" y="486"/>
                  </a:lnTo>
                  <a:lnTo>
                    <a:pt x="875" y="874"/>
                  </a:lnTo>
                  <a:lnTo>
                    <a:pt x="486" y="1311"/>
                  </a:lnTo>
                  <a:lnTo>
                    <a:pt x="244" y="1797"/>
                  </a:lnTo>
                  <a:lnTo>
                    <a:pt x="49" y="2379"/>
                  </a:lnTo>
                  <a:lnTo>
                    <a:pt x="1" y="2670"/>
                  </a:lnTo>
                  <a:lnTo>
                    <a:pt x="1" y="2962"/>
                  </a:lnTo>
                  <a:lnTo>
                    <a:pt x="1" y="7087"/>
                  </a:lnTo>
                  <a:lnTo>
                    <a:pt x="15436" y="7087"/>
                  </a:lnTo>
                  <a:lnTo>
                    <a:pt x="15436" y="4709"/>
                  </a:lnTo>
                  <a:lnTo>
                    <a:pt x="7719" y="470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5" name="Google Shape;1475;p65"/>
            <p:cNvSpPr/>
            <p:nvPr/>
          </p:nvSpPr>
          <p:spPr>
            <a:xfrm>
              <a:off x="6288525" y="1961350"/>
              <a:ext cx="29150" cy="30350"/>
            </a:xfrm>
            <a:custGeom>
              <a:rect b="b" l="l" r="r" t="t"/>
              <a:pathLst>
                <a:path extrusionOk="0" fill="none" h="1214" w="1166">
                  <a:moveTo>
                    <a:pt x="1165" y="1214"/>
                  </a:moveTo>
                  <a:lnTo>
                    <a:pt x="0" y="1214"/>
                  </a:lnTo>
                  <a:lnTo>
                    <a:pt x="0" y="0"/>
                  </a:lnTo>
                  <a:lnTo>
                    <a:pt x="1165" y="0"/>
                  </a:lnTo>
                  <a:lnTo>
                    <a:pt x="1165" y="1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6" name="Google Shape;1476;p65"/>
            <p:cNvSpPr/>
            <p:nvPr/>
          </p:nvSpPr>
          <p:spPr>
            <a:xfrm>
              <a:off x="6317650" y="19916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7" name="Google Shape;1477;p65"/>
            <p:cNvSpPr/>
            <p:nvPr/>
          </p:nvSpPr>
          <p:spPr>
            <a:xfrm>
              <a:off x="6201150" y="2049925"/>
              <a:ext cx="383475" cy="121375"/>
            </a:xfrm>
            <a:custGeom>
              <a:rect b="b" l="l" r="r" t="t"/>
              <a:pathLst>
                <a:path extrusionOk="0" h="4855" w="15339">
                  <a:moveTo>
                    <a:pt x="0" y="0"/>
                  </a:moveTo>
                  <a:lnTo>
                    <a:pt x="146" y="486"/>
                  </a:lnTo>
                  <a:lnTo>
                    <a:pt x="340" y="971"/>
                  </a:lnTo>
                  <a:lnTo>
                    <a:pt x="631" y="1408"/>
                  </a:lnTo>
                  <a:lnTo>
                    <a:pt x="971" y="1748"/>
                  </a:lnTo>
                  <a:lnTo>
                    <a:pt x="1408" y="2039"/>
                  </a:lnTo>
                  <a:lnTo>
                    <a:pt x="1845" y="2282"/>
                  </a:lnTo>
                  <a:lnTo>
                    <a:pt x="2379" y="2379"/>
                  </a:lnTo>
                  <a:lnTo>
                    <a:pt x="2913" y="2427"/>
                  </a:lnTo>
                  <a:lnTo>
                    <a:pt x="3495" y="2427"/>
                  </a:lnTo>
                  <a:lnTo>
                    <a:pt x="3495" y="4854"/>
                  </a:lnTo>
                  <a:lnTo>
                    <a:pt x="3786" y="4806"/>
                  </a:lnTo>
                  <a:lnTo>
                    <a:pt x="4369" y="4806"/>
                  </a:lnTo>
                  <a:lnTo>
                    <a:pt x="4660" y="4854"/>
                  </a:lnTo>
                  <a:lnTo>
                    <a:pt x="4660" y="2427"/>
                  </a:lnTo>
                  <a:lnTo>
                    <a:pt x="12426" y="2427"/>
                  </a:lnTo>
                  <a:lnTo>
                    <a:pt x="12960" y="2379"/>
                  </a:lnTo>
                  <a:lnTo>
                    <a:pt x="13446" y="2282"/>
                  </a:lnTo>
                  <a:lnTo>
                    <a:pt x="13883" y="2039"/>
                  </a:lnTo>
                  <a:lnTo>
                    <a:pt x="14319" y="1748"/>
                  </a:lnTo>
                  <a:lnTo>
                    <a:pt x="14659" y="1408"/>
                  </a:lnTo>
                  <a:lnTo>
                    <a:pt x="14950" y="971"/>
                  </a:lnTo>
                  <a:lnTo>
                    <a:pt x="15193" y="486"/>
                  </a:lnTo>
                  <a:lnTo>
                    <a:pt x="1533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8" name="Google Shape;1478;p65"/>
            <p:cNvSpPr/>
            <p:nvPr/>
          </p:nvSpPr>
          <p:spPr>
            <a:xfrm>
              <a:off x="6201150" y="2049925"/>
              <a:ext cx="383475" cy="121375"/>
            </a:xfrm>
            <a:custGeom>
              <a:rect b="b" l="l" r="r" t="t"/>
              <a:pathLst>
                <a:path extrusionOk="0" fill="none" h="4855" w="15339">
                  <a:moveTo>
                    <a:pt x="2913" y="2427"/>
                  </a:moveTo>
                  <a:lnTo>
                    <a:pt x="3495" y="2427"/>
                  </a:lnTo>
                  <a:lnTo>
                    <a:pt x="3495" y="4854"/>
                  </a:lnTo>
                  <a:lnTo>
                    <a:pt x="3495" y="4854"/>
                  </a:lnTo>
                  <a:lnTo>
                    <a:pt x="3786" y="4806"/>
                  </a:lnTo>
                  <a:lnTo>
                    <a:pt x="4078" y="4806"/>
                  </a:lnTo>
                  <a:lnTo>
                    <a:pt x="4078" y="4806"/>
                  </a:lnTo>
                  <a:lnTo>
                    <a:pt x="4369" y="4806"/>
                  </a:lnTo>
                  <a:lnTo>
                    <a:pt x="4660" y="4854"/>
                  </a:lnTo>
                  <a:lnTo>
                    <a:pt x="4660" y="2427"/>
                  </a:lnTo>
                  <a:lnTo>
                    <a:pt x="12426" y="2427"/>
                  </a:lnTo>
                  <a:lnTo>
                    <a:pt x="12426" y="2427"/>
                  </a:lnTo>
                  <a:lnTo>
                    <a:pt x="12960" y="2379"/>
                  </a:lnTo>
                  <a:lnTo>
                    <a:pt x="13446" y="2282"/>
                  </a:lnTo>
                  <a:lnTo>
                    <a:pt x="13883" y="2039"/>
                  </a:lnTo>
                  <a:lnTo>
                    <a:pt x="14319" y="1748"/>
                  </a:lnTo>
                  <a:lnTo>
                    <a:pt x="14659" y="1408"/>
                  </a:lnTo>
                  <a:lnTo>
                    <a:pt x="14950" y="971"/>
                  </a:lnTo>
                  <a:lnTo>
                    <a:pt x="15193" y="486"/>
                  </a:lnTo>
                  <a:lnTo>
                    <a:pt x="15339" y="0"/>
                  </a:lnTo>
                  <a:lnTo>
                    <a:pt x="0" y="0"/>
                  </a:lnTo>
                  <a:lnTo>
                    <a:pt x="0" y="0"/>
                  </a:lnTo>
                  <a:lnTo>
                    <a:pt x="146" y="486"/>
                  </a:lnTo>
                  <a:lnTo>
                    <a:pt x="340" y="971"/>
                  </a:lnTo>
                  <a:lnTo>
                    <a:pt x="631" y="1408"/>
                  </a:lnTo>
                  <a:lnTo>
                    <a:pt x="971" y="1748"/>
                  </a:lnTo>
                  <a:lnTo>
                    <a:pt x="1408" y="2039"/>
                  </a:lnTo>
                  <a:lnTo>
                    <a:pt x="1845" y="2282"/>
                  </a:lnTo>
                  <a:lnTo>
                    <a:pt x="2379" y="2379"/>
                  </a:lnTo>
                  <a:lnTo>
                    <a:pt x="2913" y="2427"/>
                  </a:lnTo>
                  <a:lnTo>
                    <a:pt x="2913" y="242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9" name="Google Shape;1479;p65"/>
            <p:cNvSpPr/>
            <p:nvPr/>
          </p:nvSpPr>
          <p:spPr>
            <a:xfrm>
              <a:off x="6273950" y="21106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80" name="Google Shape;1480;p65"/>
          <p:cNvGrpSpPr/>
          <p:nvPr/>
        </p:nvGrpSpPr>
        <p:grpSpPr>
          <a:xfrm>
            <a:off x="2248803" y="4136193"/>
            <a:ext cx="709117" cy="889100"/>
            <a:chOff x="292725" y="1843625"/>
            <a:chExt cx="401675" cy="503625"/>
          </a:xfrm>
        </p:grpSpPr>
        <p:sp>
          <p:nvSpPr>
            <p:cNvPr id="1481" name="Google Shape;1481;p65"/>
            <p:cNvSpPr/>
            <p:nvPr/>
          </p:nvSpPr>
          <p:spPr>
            <a:xfrm>
              <a:off x="295150" y="2176125"/>
              <a:ext cx="395625" cy="171125"/>
            </a:xfrm>
            <a:custGeom>
              <a:rect b="b" l="l" r="r" t="t"/>
              <a:pathLst>
                <a:path extrusionOk="0" h="6845" w="15825">
                  <a:moveTo>
                    <a:pt x="8495" y="2816"/>
                  </a:moveTo>
                  <a:lnTo>
                    <a:pt x="8495" y="3981"/>
                  </a:lnTo>
                  <a:lnTo>
                    <a:pt x="7330" y="3981"/>
                  </a:lnTo>
                  <a:lnTo>
                    <a:pt x="7330" y="2816"/>
                  </a:lnTo>
                  <a:close/>
                  <a:moveTo>
                    <a:pt x="0" y="0"/>
                  </a:moveTo>
                  <a:lnTo>
                    <a:pt x="146" y="971"/>
                  </a:lnTo>
                  <a:lnTo>
                    <a:pt x="389" y="1942"/>
                  </a:lnTo>
                  <a:lnTo>
                    <a:pt x="631" y="2864"/>
                  </a:lnTo>
                  <a:lnTo>
                    <a:pt x="971" y="3738"/>
                  </a:lnTo>
                  <a:lnTo>
                    <a:pt x="1359" y="4612"/>
                  </a:lnTo>
                  <a:lnTo>
                    <a:pt x="1748" y="5388"/>
                  </a:lnTo>
                  <a:lnTo>
                    <a:pt x="2233" y="6165"/>
                  </a:lnTo>
                  <a:lnTo>
                    <a:pt x="2767" y="6844"/>
                  </a:lnTo>
                  <a:lnTo>
                    <a:pt x="13057" y="6844"/>
                  </a:lnTo>
                  <a:lnTo>
                    <a:pt x="13591" y="6165"/>
                  </a:lnTo>
                  <a:lnTo>
                    <a:pt x="14077" y="5388"/>
                  </a:lnTo>
                  <a:lnTo>
                    <a:pt x="14514" y="4612"/>
                  </a:lnTo>
                  <a:lnTo>
                    <a:pt x="14902" y="3738"/>
                  </a:lnTo>
                  <a:lnTo>
                    <a:pt x="15242" y="2864"/>
                  </a:lnTo>
                  <a:lnTo>
                    <a:pt x="15484" y="1942"/>
                  </a:lnTo>
                  <a:lnTo>
                    <a:pt x="15678" y="971"/>
                  </a:lnTo>
                  <a:lnTo>
                    <a:pt x="15824" y="0"/>
                  </a:lnTo>
                  <a:lnTo>
                    <a:pt x="13834" y="0"/>
                  </a:lnTo>
                  <a:lnTo>
                    <a:pt x="13834" y="1408"/>
                  </a:lnTo>
                  <a:lnTo>
                    <a:pt x="12669" y="1408"/>
                  </a:lnTo>
                  <a:lnTo>
                    <a:pt x="12669" y="0"/>
                  </a:lnTo>
                  <a:lnTo>
                    <a:pt x="11164" y="0"/>
                  </a:lnTo>
                  <a:lnTo>
                    <a:pt x="11164" y="1408"/>
                  </a:lnTo>
                  <a:lnTo>
                    <a:pt x="9999" y="1408"/>
                  </a:lnTo>
                  <a:lnTo>
                    <a:pt x="9999" y="0"/>
                  </a:lnTo>
                  <a:lnTo>
                    <a:pt x="8495" y="0"/>
                  </a:lnTo>
                  <a:lnTo>
                    <a:pt x="8495" y="1408"/>
                  </a:lnTo>
                  <a:lnTo>
                    <a:pt x="7330" y="1408"/>
                  </a:lnTo>
                  <a:lnTo>
                    <a:pt x="7330" y="0"/>
                  </a:lnTo>
                  <a:lnTo>
                    <a:pt x="5874" y="0"/>
                  </a:lnTo>
                  <a:lnTo>
                    <a:pt x="5874" y="1408"/>
                  </a:lnTo>
                  <a:lnTo>
                    <a:pt x="4709" y="1408"/>
                  </a:lnTo>
                  <a:lnTo>
                    <a:pt x="4709" y="0"/>
                  </a:lnTo>
                  <a:lnTo>
                    <a:pt x="3204" y="0"/>
                  </a:lnTo>
                  <a:lnTo>
                    <a:pt x="3204" y="1408"/>
                  </a:lnTo>
                  <a:lnTo>
                    <a:pt x="2039" y="1408"/>
                  </a:lnTo>
                  <a:lnTo>
                    <a:pt x="203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2" name="Google Shape;1482;p65"/>
            <p:cNvSpPr/>
            <p:nvPr/>
          </p:nvSpPr>
          <p:spPr>
            <a:xfrm>
              <a:off x="295150" y="2176125"/>
              <a:ext cx="395625" cy="171125"/>
            </a:xfrm>
            <a:custGeom>
              <a:rect b="b" l="l" r="r" t="t"/>
              <a:pathLst>
                <a:path extrusionOk="0" fill="none" h="6845" w="15825">
                  <a:moveTo>
                    <a:pt x="13834" y="0"/>
                  </a:moveTo>
                  <a:lnTo>
                    <a:pt x="13834" y="1408"/>
                  </a:lnTo>
                  <a:lnTo>
                    <a:pt x="12669" y="1408"/>
                  </a:lnTo>
                  <a:lnTo>
                    <a:pt x="12669" y="0"/>
                  </a:lnTo>
                  <a:lnTo>
                    <a:pt x="11164" y="0"/>
                  </a:lnTo>
                  <a:lnTo>
                    <a:pt x="11164" y="1408"/>
                  </a:lnTo>
                  <a:lnTo>
                    <a:pt x="9999" y="1408"/>
                  </a:lnTo>
                  <a:lnTo>
                    <a:pt x="9999" y="0"/>
                  </a:lnTo>
                  <a:lnTo>
                    <a:pt x="8495" y="0"/>
                  </a:lnTo>
                  <a:lnTo>
                    <a:pt x="8495" y="1408"/>
                  </a:lnTo>
                  <a:lnTo>
                    <a:pt x="7330" y="1408"/>
                  </a:lnTo>
                  <a:lnTo>
                    <a:pt x="7330" y="0"/>
                  </a:lnTo>
                  <a:lnTo>
                    <a:pt x="5874" y="0"/>
                  </a:lnTo>
                  <a:lnTo>
                    <a:pt x="5874" y="1408"/>
                  </a:lnTo>
                  <a:lnTo>
                    <a:pt x="4709" y="1408"/>
                  </a:lnTo>
                  <a:lnTo>
                    <a:pt x="4709" y="0"/>
                  </a:lnTo>
                  <a:lnTo>
                    <a:pt x="3204" y="0"/>
                  </a:lnTo>
                  <a:lnTo>
                    <a:pt x="3204" y="1408"/>
                  </a:lnTo>
                  <a:lnTo>
                    <a:pt x="2039" y="1408"/>
                  </a:lnTo>
                  <a:lnTo>
                    <a:pt x="2039" y="0"/>
                  </a:lnTo>
                  <a:lnTo>
                    <a:pt x="0" y="0"/>
                  </a:lnTo>
                  <a:lnTo>
                    <a:pt x="0" y="0"/>
                  </a:lnTo>
                  <a:lnTo>
                    <a:pt x="146" y="971"/>
                  </a:lnTo>
                  <a:lnTo>
                    <a:pt x="389" y="1942"/>
                  </a:lnTo>
                  <a:lnTo>
                    <a:pt x="631" y="2864"/>
                  </a:lnTo>
                  <a:lnTo>
                    <a:pt x="971" y="3738"/>
                  </a:lnTo>
                  <a:lnTo>
                    <a:pt x="1359" y="4612"/>
                  </a:lnTo>
                  <a:lnTo>
                    <a:pt x="1748" y="5388"/>
                  </a:lnTo>
                  <a:lnTo>
                    <a:pt x="2233" y="6165"/>
                  </a:lnTo>
                  <a:lnTo>
                    <a:pt x="2767" y="6844"/>
                  </a:lnTo>
                  <a:lnTo>
                    <a:pt x="13057" y="6844"/>
                  </a:lnTo>
                  <a:lnTo>
                    <a:pt x="13057" y="6844"/>
                  </a:lnTo>
                  <a:lnTo>
                    <a:pt x="13591" y="6165"/>
                  </a:lnTo>
                  <a:lnTo>
                    <a:pt x="14077" y="5388"/>
                  </a:lnTo>
                  <a:lnTo>
                    <a:pt x="14514" y="4612"/>
                  </a:lnTo>
                  <a:lnTo>
                    <a:pt x="14902" y="3738"/>
                  </a:lnTo>
                  <a:lnTo>
                    <a:pt x="15242" y="2864"/>
                  </a:lnTo>
                  <a:lnTo>
                    <a:pt x="15484" y="1942"/>
                  </a:lnTo>
                  <a:lnTo>
                    <a:pt x="15678" y="971"/>
                  </a:lnTo>
                  <a:lnTo>
                    <a:pt x="15824" y="0"/>
                  </a:lnTo>
                  <a:lnTo>
                    <a:pt x="1383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3" name="Google Shape;1483;p65"/>
            <p:cNvSpPr/>
            <p:nvPr/>
          </p:nvSpPr>
          <p:spPr>
            <a:xfrm>
              <a:off x="478375" y="2246500"/>
              <a:ext cx="29150" cy="29150"/>
            </a:xfrm>
            <a:custGeom>
              <a:rect b="b" l="l" r="r" t="t"/>
              <a:pathLst>
                <a:path extrusionOk="0" fill="none" h="1166" w="1166">
                  <a:moveTo>
                    <a:pt x="1166" y="1166"/>
                  </a:moveTo>
                  <a:lnTo>
                    <a:pt x="1" y="1166"/>
                  </a:lnTo>
                  <a:lnTo>
                    <a:pt x="1" y="1"/>
                  </a:lnTo>
                  <a:lnTo>
                    <a:pt x="1166" y="1"/>
                  </a:lnTo>
                  <a:lnTo>
                    <a:pt x="1166"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65"/>
            <p:cNvSpPr/>
            <p:nvPr/>
          </p:nvSpPr>
          <p:spPr>
            <a:xfrm>
              <a:off x="507500" y="22756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5" name="Google Shape;1485;p65"/>
            <p:cNvSpPr/>
            <p:nvPr/>
          </p:nvSpPr>
          <p:spPr>
            <a:xfrm>
              <a:off x="292725" y="1843625"/>
              <a:ext cx="401675" cy="303400"/>
            </a:xfrm>
            <a:custGeom>
              <a:rect b="b" l="l" r="r" t="t"/>
              <a:pathLst>
                <a:path extrusionOk="0" h="12136" w="16067">
                  <a:moveTo>
                    <a:pt x="7621" y="1"/>
                  </a:moveTo>
                  <a:lnTo>
                    <a:pt x="7184" y="49"/>
                  </a:lnTo>
                  <a:lnTo>
                    <a:pt x="6407" y="243"/>
                  </a:lnTo>
                  <a:lnTo>
                    <a:pt x="5631" y="535"/>
                  </a:lnTo>
                  <a:lnTo>
                    <a:pt x="4903" y="874"/>
                  </a:lnTo>
                  <a:lnTo>
                    <a:pt x="4223" y="1360"/>
                  </a:lnTo>
                  <a:lnTo>
                    <a:pt x="3544" y="1942"/>
                  </a:lnTo>
                  <a:lnTo>
                    <a:pt x="2913" y="2622"/>
                  </a:lnTo>
                  <a:lnTo>
                    <a:pt x="2330" y="3350"/>
                  </a:lnTo>
                  <a:lnTo>
                    <a:pt x="1845" y="4175"/>
                  </a:lnTo>
                  <a:lnTo>
                    <a:pt x="1359" y="5049"/>
                  </a:lnTo>
                  <a:lnTo>
                    <a:pt x="971" y="5971"/>
                  </a:lnTo>
                  <a:lnTo>
                    <a:pt x="631" y="6942"/>
                  </a:lnTo>
                  <a:lnTo>
                    <a:pt x="340" y="8010"/>
                  </a:lnTo>
                  <a:lnTo>
                    <a:pt x="146" y="9078"/>
                  </a:lnTo>
                  <a:lnTo>
                    <a:pt x="49" y="10242"/>
                  </a:lnTo>
                  <a:lnTo>
                    <a:pt x="0" y="11407"/>
                  </a:lnTo>
                  <a:lnTo>
                    <a:pt x="0" y="12136"/>
                  </a:lnTo>
                  <a:lnTo>
                    <a:pt x="2136" y="12136"/>
                  </a:lnTo>
                  <a:lnTo>
                    <a:pt x="2136" y="10728"/>
                  </a:lnTo>
                  <a:lnTo>
                    <a:pt x="3301" y="10728"/>
                  </a:lnTo>
                  <a:lnTo>
                    <a:pt x="3301" y="12136"/>
                  </a:lnTo>
                  <a:lnTo>
                    <a:pt x="4806" y="12136"/>
                  </a:lnTo>
                  <a:lnTo>
                    <a:pt x="4806" y="10728"/>
                  </a:lnTo>
                  <a:lnTo>
                    <a:pt x="5971" y="10728"/>
                  </a:lnTo>
                  <a:lnTo>
                    <a:pt x="5971" y="12136"/>
                  </a:lnTo>
                  <a:lnTo>
                    <a:pt x="7427" y="12136"/>
                  </a:lnTo>
                  <a:lnTo>
                    <a:pt x="7427" y="10728"/>
                  </a:lnTo>
                  <a:lnTo>
                    <a:pt x="8592" y="10728"/>
                  </a:lnTo>
                  <a:lnTo>
                    <a:pt x="8592" y="12136"/>
                  </a:lnTo>
                  <a:lnTo>
                    <a:pt x="10096" y="12136"/>
                  </a:lnTo>
                  <a:lnTo>
                    <a:pt x="10096" y="10728"/>
                  </a:lnTo>
                  <a:lnTo>
                    <a:pt x="11261" y="10728"/>
                  </a:lnTo>
                  <a:lnTo>
                    <a:pt x="11261" y="12136"/>
                  </a:lnTo>
                  <a:lnTo>
                    <a:pt x="12766" y="12136"/>
                  </a:lnTo>
                  <a:lnTo>
                    <a:pt x="12766" y="10728"/>
                  </a:lnTo>
                  <a:lnTo>
                    <a:pt x="13931" y="10728"/>
                  </a:lnTo>
                  <a:lnTo>
                    <a:pt x="13931" y="12136"/>
                  </a:lnTo>
                  <a:lnTo>
                    <a:pt x="16018" y="12136"/>
                  </a:lnTo>
                  <a:lnTo>
                    <a:pt x="16067" y="11407"/>
                  </a:lnTo>
                  <a:lnTo>
                    <a:pt x="16018" y="10242"/>
                  </a:lnTo>
                  <a:lnTo>
                    <a:pt x="15873" y="9078"/>
                  </a:lnTo>
                  <a:lnTo>
                    <a:pt x="15678" y="8010"/>
                  </a:lnTo>
                  <a:lnTo>
                    <a:pt x="15436" y="6942"/>
                  </a:lnTo>
                  <a:lnTo>
                    <a:pt x="15096" y="5971"/>
                  </a:lnTo>
                  <a:lnTo>
                    <a:pt x="14708" y="5049"/>
                  </a:lnTo>
                  <a:lnTo>
                    <a:pt x="14222" y="4175"/>
                  </a:lnTo>
                  <a:lnTo>
                    <a:pt x="13688" y="3350"/>
                  </a:lnTo>
                  <a:lnTo>
                    <a:pt x="13154" y="2622"/>
                  </a:lnTo>
                  <a:lnTo>
                    <a:pt x="12523" y="1942"/>
                  </a:lnTo>
                  <a:lnTo>
                    <a:pt x="11844" y="1360"/>
                  </a:lnTo>
                  <a:lnTo>
                    <a:pt x="11164" y="874"/>
                  </a:lnTo>
                  <a:lnTo>
                    <a:pt x="10388" y="535"/>
                  </a:lnTo>
                  <a:lnTo>
                    <a:pt x="9660" y="243"/>
                  </a:lnTo>
                  <a:lnTo>
                    <a:pt x="8834" y="49"/>
                  </a:lnTo>
                  <a:lnTo>
                    <a:pt x="844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6" name="Google Shape;1486;p65"/>
            <p:cNvSpPr/>
            <p:nvPr/>
          </p:nvSpPr>
          <p:spPr>
            <a:xfrm>
              <a:off x="292725" y="1843625"/>
              <a:ext cx="401675" cy="303400"/>
            </a:xfrm>
            <a:custGeom>
              <a:rect b="b" l="l" r="r" t="t"/>
              <a:pathLst>
                <a:path extrusionOk="0" fill="none" h="12136" w="16067">
                  <a:moveTo>
                    <a:pt x="0" y="12136"/>
                  </a:moveTo>
                  <a:lnTo>
                    <a:pt x="2136" y="12136"/>
                  </a:lnTo>
                  <a:lnTo>
                    <a:pt x="2136" y="10728"/>
                  </a:lnTo>
                  <a:lnTo>
                    <a:pt x="3301" y="10728"/>
                  </a:lnTo>
                  <a:lnTo>
                    <a:pt x="3301" y="12136"/>
                  </a:lnTo>
                  <a:lnTo>
                    <a:pt x="4806" y="12136"/>
                  </a:lnTo>
                  <a:lnTo>
                    <a:pt x="4806" y="10728"/>
                  </a:lnTo>
                  <a:lnTo>
                    <a:pt x="5971" y="10728"/>
                  </a:lnTo>
                  <a:lnTo>
                    <a:pt x="5971" y="12136"/>
                  </a:lnTo>
                  <a:lnTo>
                    <a:pt x="7427" y="12136"/>
                  </a:lnTo>
                  <a:lnTo>
                    <a:pt x="7427" y="10728"/>
                  </a:lnTo>
                  <a:lnTo>
                    <a:pt x="8592" y="10728"/>
                  </a:lnTo>
                  <a:lnTo>
                    <a:pt x="8592" y="12136"/>
                  </a:lnTo>
                  <a:lnTo>
                    <a:pt x="10096" y="12136"/>
                  </a:lnTo>
                  <a:lnTo>
                    <a:pt x="10096" y="10728"/>
                  </a:lnTo>
                  <a:lnTo>
                    <a:pt x="11261" y="10728"/>
                  </a:lnTo>
                  <a:lnTo>
                    <a:pt x="11261" y="12136"/>
                  </a:lnTo>
                  <a:lnTo>
                    <a:pt x="12766" y="12136"/>
                  </a:lnTo>
                  <a:lnTo>
                    <a:pt x="12766" y="10728"/>
                  </a:lnTo>
                  <a:lnTo>
                    <a:pt x="13931" y="10728"/>
                  </a:lnTo>
                  <a:lnTo>
                    <a:pt x="13931" y="12136"/>
                  </a:lnTo>
                  <a:lnTo>
                    <a:pt x="16018" y="12136"/>
                  </a:lnTo>
                  <a:lnTo>
                    <a:pt x="16018" y="12136"/>
                  </a:lnTo>
                  <a:lnTo>
                    <a:pt x="16067" y="11407"/>
                  </a:lnTo>
                  <a:lnTo>
                    <a:pt x="16067" y="11407"/>
                  </a:lnTo>
                  <a:lnTo>
                    <a:pt x="16018" y="10242"/>
                  </a:lnTo>
                  <a:lnTo>
                    <a:pt x="15873" y="9078"/>
                  </a:lnTo>
                  <a:lnTo>
                    <a:pt x="15678" y="8010"/>
                  </a:lnTo>
                  <a:lnTo>
                    <a:pt x="15436" y="6942"/>
                  </a:lnTo>
                  <a:lnTo>
                    <a:pt x="15096" y="5971"/>
                  </a:lnTo>
                  <a:lnTo>
                    <a:pt x="14708" y="5049"/>
                  </a:lnTo>
                  <a:lnTo>
                    <a:pt x="14222" y="4175"/>
                  </a:lnTo>
                  <a:lnTo>
                    <a:pt x="13688" y="3350"/>
                  </a:lnTo>
                  <a:lnTo>
                    <a:pt x="13154" y="2622"/>
                  </a:lnTo>
                  <a:lnTo>
                    <a:pt x="12523" y="1942"/>
                  </a:lnTo>
                  <a:lnTo>
                    <a:pt x="11844" y="1360"/>
                  </a:lnTo>
                  <a:lnTo>
                    <a:pt x="11164" y="874"/>
                  </a:lnTo>
                  <a:lnTo>
                    <a:pt x="10388" y="535"/>
                  </a:lnTo>
                  <a:lnTo>
                    <a:pt x="9660" y="243"/>
                  </a:lnTo>
                  <a:lnTo>
                    <a:pt x="8834" y="49"/>
                  </a:lnTo>
                  <a:lnTo>
                    <a:pt x="8446" y="1"/>
                  </a:lnTo>
                  <a:lnTo>
                    <a:pt x="8009" y="1"/>
                  </a:lnTo>
                  <a:lnTo>
                    <a:pt x="8009" y="1"/>
                  </a:lnTo>
                  <a:lnTo>
                    <a:pt x="7621" y="1"/>
                  </a:lnTo>
                  <a:lnTo>
                    <a:pt x="7184" y="49"/>
                  </a:lnTo>
                  <a:lnTo>
                    <a:pt x="6407" y="243"/>
                  </a:lnTo>
                  <a:lnTo>
                    <a:pt x="5631" y="535"/>
                  </a:lnTo>
                  <a:lnTo>
                    <a:pt x="4903" y="874"/>
                  </a:lnTo>
                  <a:lnTo>
                    <a:pt x="4223" y="1360"/>
                  </a:lnTo>
                  <a:lnTo>
                    <a:pt x="3544" y="1942"/>
                  </a:lnTo>
                  <a:lnTo>
                    <a:pt x="2913" y="2622"/>
                  </a:lnTo>
                  <a:lnTo>
                    <a:pt x="2330" y="3350"/>
                  </a:lnTo>
                  <a:lnTo>
                    <a:pt x="1845" y="4175"/>
                  </a:lnTo>
                  <a:lnTo>
                    <a:pt x="1359" y="5049"/>
                  </a:lnTo>
                  <a:lnTo>
                    <a:pt x="971" y="5971"/>
                  </a:lnTo>
                  <a:lnTo>
                    <a:pt x="631" y="6942"/>
                  </a:lnTo>
                  <a:lnTo>
                    <a:pt x="340" y="8010"/>
                  </a:lnTo>
                  <a:lnTo>
                    <a:pt x="146" y="9078"/>
                  </a:lnTo>
                  <a:lnTo>
                    <a:pt x="49" y="10242"/>
                  </a:lnTo>
                  <a:lnTo>
                    <a:pt x="0" y="11407"/>
                  </a:lnTo>
                  <a:lnTo>
                    <a:pt x="0" y="11407"/>
                  </a:lnTo>
                  <a:lnTo>
                    <a:pt x="0" y="12136"/>
                  </a:lnTo>
                  <a:lnTo>
                    <a:pt x="0" y="1213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7" name="Google Shape;1487;p65"/>
            <p:cNvSpPr/>
            <p:nvPr/>
          </p:nvSpPr>
          <p:spPr>
            <a:xfrm>
              <a:off x="292725" y="214700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88" name="Google Shape;1488;p65"/>
          <p:cNvGrpSpPr/>
          <p:nvPr/>
        </p:nvGrpSpPr>
        <p:grpSpPr>
          <a:xfrm>
            <a:off x="15246533" y="4136193"/>
            <a:ext cx="889055" cy="889100"/>
            <a:chOff x="6878275" y="1843625"/>
            <a:chExt cx="503600" cy="503625"/>
          </a:xfrm>
        </p:grpSpPr>
        <p:sp>
          <p:nvSpPr>
            <p:cNvPr id="1489" name="Google Shape;1489;p65"/>
            <p:cNvSpPr/>
            <p:nvPr/>
          </p:nvSpPr>
          <p:spPr>
            <a:xfrm>
              <a:off x="7046950" y="1966200"/>
              <a:ext cx="31575" cy="49775"/>
            </a:xfrm>
            <a:custGeom>
              <a:rect b="b" l="l" r="r" t="t"/>
              <a:pathLst>
                <a:path extrusionOk="0" h="1991" w="1263">
                  <a:moveTo>
                    <a:pt x="1020" y="0"/>
                  </a:moveTo>
                  <a:lnTo>
                    <a:pt x="0" y="1020"/>
                  </a:lnTo>
                  <a:lnTo>
                    <a:pt x="1020" y="1990"/>
                  </a:lnTo>
                  <a:lnTo>
                    <a:pt x="1117" y="1796"/>
                  </a:lnTo>
                  <a:lnTo>
                    <a:pt x="1165" y="1553"/>
                  </a:lnTo>
                  <a:lnTo>
                    <a:pt x="1262" y="1262"/>
                  </a:lnTo>
                  <a:lnTo>
                    <a:pt x="1262" y="1020"/>
                  </a:lnTo>
                  <a:lnTo>
                    <a:pt x="1262"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0" name="Google Shape;1490;p65"/>
            <p:cNvSpPr/>
            <p:nvPr/>
          </p:nvSpPr>
          <p:spPr>
            <a:xfrm>
              <a:off x="7046950" y="1966200"/>
              <a:ext cx="31575" cy="49775"/>
            </a:xfrm>
            <a:custGeom>
              <a:rect b="b" l="l" r="r" t="t"/>
              <a:pathLst>
                <a:path extrusionOk="0" fill="none" h="1991" w="1263">
                  <a:moveTo>
                    <a:pt x="1020" y="1990"/>
                  </a:moveTo>
                  <a:lnTo>
                    <a:pt x="1020" y="1990"/>
                  </a:lnTo>
                  <a:lnTo>
                    <a:pt x="1117" y="1796"/>
                  </a:lnTo>
                  <a:lnTo>
                    <a:pt x="1165" y="1553"/>
                  </a:lnTo>
                  <a:lnTo>
                    <a:pt x="1262" y="1262"/>
                  </a:lnTo>
                  <a:lnTo>
                    <a:pt x="1262" y="1020"/>
                  </a:lnTo>
                  <a:lnTo>
                    <a:pt x="1262" y="1020"/>
                  </a:lnTo>
                  <a:lnTo>
                    <a:pt x="1262"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1" name="Google Shape;1491;p65"/>
            <p:cNvSpPr/>
            <p:nvPr/>
          </p:nvSpPr>
          <p:spPr>
            <a:xfrm>
              <a:off x="7072425" y="20159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2" name="Google Shape;1492;p65"/>
            <p:cNvSpPr/>
            <p:nvPr/>
          </p:nvSpPr>
          <p:spPr>
            <a:xfrm>
              <a:off x="7000825" y="1939500"/>
              <a:ext cx="49775" cy="31575"/>
            </a:xfrm>
            <a:custGeom>
              <a:rect b="b" l="l" r="r" t="t"/>
              <a:pathLst>
                <a:path extrusionOk="0" h="1263" w="1991">
                  <a:moveTo>
                    <a:pt x="729" y="0"/>
                  </a:moveTo>
                  <a:lnTo>
                    <a:pt x="486" y="49"/>
                  </a:lnTo>
                  <a:lnTo>
                    <a:pt x="243" y="146"/>
                  </a:lnTo>
                  <a:lnTo>
                    <a:pt x="1" y="243"/>
                  </a:lnTo>
                  <a:lnTo>
                    <a:pt x="1020" y="1262"/>
                  </a:lnTo>
                  <a:lnTo>
                    <a:pt x="1991" y="243"/>
                  </a:lnTo>
                  <a:lnTo>
                    <a:pt x="1797" y="146"/>
                  </a:lnTo>
                  <a:lnTo>
                    <a:pt x="1554" y="49"/>
                  </a:lnTo>
                  <a:lnTo>
                    <a:pt x="126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3" name="Google Shape;1493;p65"/>
            <p:cNvSpPr/>
            <p:nvPr/>
          </p:nvSpPr>
          <p:spPr>
            <a:xfrm>
              <a:off x="7000825" y="1939500"/>
              <a:ext cx="49775" cy="31575"/>
            </a:xfrm>
            <a:custGeom>
              <a:rect b="b" l="l" r="r" t="t"/>
              <a:pathLst>
                <a:path extrusionOk="0" fill="none" h="1263" w="1991">
                  <a:moveTo>
                    <a:pt x="1991" y="243"/>
                  </a:moveTo>
                  <a:lnTo>
                    <a:pt x="1991" y="243"/>
                  </a:lnTo>
                  <a:lnTo>
                    <a:pt x="1797" y="146"/>
                  </a:lnTo>
                  <a:lnTo>
                    <a:pt x="1554" y="49"/>
                  </a:lnTo>
                  <a:lnTo>
                    <a:pt x="1263" y="0"/>
                  </a:lnTo>
                  <a:lnTo>
                    <a:pt x="1020" y="0"/>
                  </a:lnTo>
                  <a:lnTo>
                    <a:pt x="1020" y="0"/>
                  </a:lnTo>
                  <a:lnTo>
                    <a:pt x="729" y="0"/>
                  </a:lnTo>
                  <a:lnTo>
                    <a:pt x="486" y="49"/>
                  </a:lnTo>
                  <a:lnTo>
                    <a:pt x="243" y="146"/>
                  </a:lnTo>
                  <a:lnTo>
                    <a:pt x="1" y="243"/>
                  </a:lnTo>
                  <a:lnTo>
                    <a:pt x="1020" y="1262"/>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4" name="Google Shape;1494;p65"/>
            <p:cNvSpPr/>
            <p:nvPr/>
          </p:nvSpPr>
          <p:spPr>
            <a:xfrm>
              <a:off x="7050575" y="19455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5" name="Google Shape;1495;p65"/>
            <p:cNvSpPr/>
            <p:nvPr/>
          </p:nvSpPr>
          <p:spPr>
            <a:xfrm>
              <a:off x="7000825" y="2012300"/>
              <a:ext cx="49775" cy="31575"/>
            </a:xfrm>
            <a:custGeom>
              <a:rect b="b" l="l" r="r" t="t"/>
              <a:pathLst>
                <a:path extrusionOk="0" h="1263" w="1991">
                  <a:moveTo>
                    <a:pt x="1020" y="1"/>
                  </a:moveTo>
                  <a:lnTo>
                    <a:pt x="1" y="1020"/>
                  </a:lnTo>
                  <a:lnTo>
                    <a:pt x="243" y="1117"/>
                  </a:lnTo>
                  <a:lnTo>
                    <a:pt x="486" y="1166"/>
                  </a:lnTo>
                  <a:lnTo>
                    <a:pt x="729" y="1263"/>
                  </a:lnTo>
                  <a:lnTo>
                    <a:pt x="1263" y="1263"/>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6" name="Google Shape;1496;p65"/>
            <p:cNvSpPr/>
            <p:nvPr/>
          </p:nvSpPr>
          <p:spPr>
            <a:xfrm>
              <a:off x="7000825" y="2012300"/>
              <a:ext cx="49775" cy="31575"/>
            </a:xfrm>
            <a:custGeom>
              <a:rect b="b" l="l" r="r" t="t"/>
              <a:pathLst>
                <a:path extrusionOk="0" fill="none" h="1263" w="1991">
                  <a:moveTo>
                    <a:pt x="1" y="1020"/>
                  </a:moveTo>
                  <a:lnTo>
                    <a:pt x="1" y="1020"/>
                  </a:lnTo>
                  <a:lnTo>
                    <a:pt x="243" y="1117"/>
                  </a:lnTo>
                  <a:lnTo>
                    <a:pt x="486" y="1166"/>
                  </a:lnTo>
                  <a:lnTo>
                    <a:pt x="729" y="1263"/>
                  </a:lnTo>
                  <a:lnTo>
                    <a:pt x="1020" y="1263"/>
                  </a:lnTo>
                  <a:lnTo>
                    <a:pt x="1020" y="1263"/>
                  </a:lnTo>
                  <a:lnTo>
                    <a:pt x="1263" y="1263"/>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7" name="Google Shape;1497;p65"/>
            <p:cNvSpPr/>
            <p:nvPr/>
          </p:nvSpPr>
          <p:spPr>
            <a:xfrm>
              <a:off x="7000825" y="2037800"/>
              <a:ext cx="25" cy="0"/>
            </a:xfrm>
            <a:custGeom>
              <a:rect b="b" l="l" r="r" t="t"/>
              <a:pathLst>
                <a:path extrusionOk="0" fill="none" h="0"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8" name="Google Shape;1498;p65"/>
            <p:cNvSpPr/>
            <p:nvPr/>
          </p:nvSpPr>
          <p:spPr>
            <a:xfrm>
              <a:off x="6974125" y="1966200"/>
              <a:ext cx="31575" cy="49775"/>
            </a:xfrm>
            <a:custGeom>
              <a:rect b="b" l="l" r="r" t="t"/>
              <a:pathLst>
                <a:path extrusionOk="0" h="1991" w="1263">
                  <a:moveTo>
                    <a:pt x="244" y="0"/>
                  </a:moveTo>
                  <a:lnTo>
                    <a:pt x="146" y="243"/>
                  </a:lnTo>
                  <a:lnTo>
                    <a:pt x="49" y="486"/>
                  </a:lnTo>
                  <a:lnTo>
                    <a:pt x="1" y="728"/>
                  </a:lnTo>
                  <a:lnTo>
                    <a:pt x="1" y="1020"/>
                  </a:lnTo>
                  <a:lnTo>
                    <a:pt x="1" y="1262"/>
                  </a:lnTo>
                  <a:lnTo>
                    <a:pt x="49" y="1553"/>
                  </a:lnTo>
                  <a:lnTo>
                    <a:pt x="146" y="1796"/>
                  </a:lnTo>
                  <a:lnTo>
                    <a:pt x="244" y="1990"/>
                  </a:lnTo>
                  <a:lnTo>
                    <a:pt x="1263" y="1020"/>
                  </a:lnTo>
                  <a:lnTo>
                    <a:pt x="2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9" name="Google Shape;1499;p65"/>
            <p:cNvSpPr/>
            <p:nvPr/>
          </p:nvSpPr>
          <p:spPr>
            <a:xfrm>
              <a:off x="6974125" y="1966200"/>
              <a:ext cx="31575" cy="49775"/>
            </a:xfrm>
            <a:custGeom>
              <a:rect b="b" l="l" r="r" t="t"/>
              <a:pathLst>
                <a:path extrusionOk="0" fill="none" h="1991" w="1263">
                  <a:moveTo>
                    <a:pt x="244" y="0"/>
                  </a:moveTo>
                  <a:lnTo>
                    <a:pt x="244" y="0"/>
                  </a:lnTo>
                  <a:lnTo>
                    <a:pt x="146" y="243"/>
                  </a:lnTo>
                  <a:lnTo>
                    <a:pt x="49" y="486"/>
                  </a:lnTo>
                  <a:lnTo>
                    <a:pt x="1" y="728"/>
                  </a:lnTo>
                  <a:lnTo>
                    <a:pt x="1" y="1020"/>
                  </a:lnTo>
                  <a:lnTo>
                    <a:pt x="1" y="1020"/>
                  </a:lnTo>
                  <a:lnTo>
                    <a:pt x="1" y="1262"/>
                  </a:lnTo>
                  <a:lnTo>
                    <a:pt x="49" y="1553"/>
                  </a:lnTo>
                  <a:lnTo>
                    <a:pt x="146" y="1796"/>
                  </a:lnTo>
                  <a:lnTo>
                    <a:pt x="244" y="1990"/>
                  </a:lnTo>
                  <a:lnTo>
                    <a:pt x="1263" y="1020"/>
                  </a:lnTo>
                  <a:lnTo>
                    <a:pt x="24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0" name="Google Shape;1500;p65"/>
            <p:cNvSpPr/>
            <p:nvPr/>
          </p:nvSpPr>
          <p:spPr>
            <a:xfrm>
              <a:off x="6980200" y="19662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1" name="Google Shape;1501;p65"/>
            <p:cNvSpPr/>
            <p:nvPr/>
          </p:nvSpPr>
          <p:spPr>
            <a:xfrm>
              <a:off x="6974125" y="2173700"/>
              <a:ext cx="31575" cy="49775"/>
            </a:xfrm>
            <a:custGeom>
              <a:rect b="b" l="l" r="r" t="t"/>
              <a:pathLst>
                <a:path extrusionOk="0" h="1991" w="1263">
                  <a:moveTo>
                    <a:pt x="244" y="0"/>
                  </a:moveTo>
                  <a:lnTo>
                    <a:pt x="146" y="243"/>
                  </a:lnTo>
                  <a:lnTo>
                    <a:pt x="49" y="486"/>
                  </a:lnTo>
                  <a:lnTo>
                    <a:pt x="1" y="728"/>
                  </a:lnTo>
                  <a:lnTo>
                    <a:pt x="1" y="1020"/>
                  </a:lnTo>
                  <a:lnTo>
                    <a:pt x="1" y="1262"/>
                  </a:lnTo>
                  <a:lnTo>
                    <a:pt x="49" y="1554"/>
                  </a:lnTo>
                  <a:lnTo>
                    <a:pt x="146" y="1796"/>
                  </a:lnTo>
                  <a:lnTo>
                    <a:pt x="244" y="1990"/>
                  </a:lnTo>
                  <a:lnTo>
                    <a:pt x="1263" y="1020"/>
                  </a:lnTo>
                  <a:lnTo>
                    <a:pt x="2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65"/>
            <p:cNvSpPr/>
            <p:nvPr/>
          </p:nvSpPr>
          <p:spPr>
            <a:xfrm>
              <a:off x="6974125" y="2173700"/>
              <a:ext cx="31575" cy="49775"/>
            </a:xfrm>
            <a:custGeom>
              <a:rect b="b" l="l" r="r" t="t"/>
              <a:pathLst>
                <a:path extrusionOk="0" fill="none" h="1991" w="1263">
                  <a:moveTo>
                    <a:pt x="244" y="0"/>
                  </a:moveTo>
                  <a:lnTo>
                    <a:pt x="244" y="0"/>
                  </a:lnTo>
                  <a:lnTo>
                    <a:pt x="146" y="243"/>
                  </a:lnTo>
                  <a:lnTo>
                    <a:pt x="49" y="486"/>
                  </a:lnTo>
                  <a:lnTo>
                    <a:pt x="1" y="728"/>
                  </a:lnTo>
                  <a:lnTo>
                    <a:pt x="1" y="1020"/>
                  </a:lnTo>
                  <a:lnTo>
                    <a:pt x="1" y="1020"/>
                  </a:lnTo>
                  <a:lnTo>
                    <a:pt x="1" y="1262"/>
                  </a:lnTo>
                  <a:lnTo>
                    <a:pt x="49" y="1554"/>
                  </a:lnTo>
                  <a:lnTo>
                    <a:pt x="146" y="1796"/>
                  </a:lnTo>
                  <a:lnTo>
                    <a:pt x="244" y="1990"/>
                  </a:lnTo>
                  <a:lnTo>
                    <a:pt x="1263" y="1020"/>
                  </a:lnTo>
                  <a:lnTo>
                    <a:pt x="24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3" name="Google Shape;1503;p65"/>
            <p:cNvSpPr/>
            <p:nvPr/>
          </p:nvSpPr>
          <p:spPr>
            <a:xfrm>
              <a:off x="6980200" y="21737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4" name="Google Shape;1504;p65"/>
            <p:cNvSpPr/>
            <p:nvPr/>
          </p:nvSpPr>
          <p:spPr>
            <a:xfrm>
              <a:off x="7208325" y="2219800"/>
              <a:ext cx="49775" cy="31575"/>
            </a:xfrm>
            <a:custGeom>
              <a:rect b="b" l="l" r="r" t="t"/>
              <a:pathLst>
                <a:path extrusionOk="0" h="1263" w="1991">
                  <a:moveTo>
                    <a:pt x="1020" y="1"/>
                  </a:moveTo>
                  <a:lnTo>
                    <a:pt x="1" y="1020"/>
                  </a:lnTo>
                  <a:lnTo>
                    <a:pt x="244" y="1117"/>
                  </a:lnTo>
                  <a:lnTo>
                    <a:pt x="486" y="1166"/>
                  </a:lnTo>
                  <a:lnTo>
                    <a:pt x="729" y="1214"/>
                  </a:lnTo>
                  <a:lnTo>
                    <a:pt x="1020" y="1263"/>
                  </a:lnTo>
                  <a:lnTo>
                    <a:pt x="1263" y="1214"/>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65"/>
            <p:cNvSpPr/>
            <p:nvPr/>
          </p:nvSpPr>
          <p:spPr>
            <a:xfrm>
              <a:off x="7208325" y="2219800"/>
              <a:ext cx="49775" cy="31575"/>
            </a:xfrm>
            <a:custGeom>
              <a:rect b="b" l="l" r="r" t="t"/>
              <a:pathLst>
                <a:path extrusionOk="0" fill="none" h="1263" w="1991">
                  <a:moveTo>
                    <a:pt x="1" y="1020"/>
                  </a:moveTo>
                  <a:lnTo>
                    <a:pt x="1" y="1020"/>
                  </a:lnTo>
                  <a:lnTo>
                    <a:pt x="244" y="1117"/>
                  </a:lnTo>
                  <a:lnTo>
                    <a:pt x="486" y="1166"/>
                  </a:lnTo>
                  <a:lnTo>
                    <a:pt x="729" y="1214"/>
                  </a:lnTo>
                  <a:lnTo>
                    <a:pt x="1020" y="1263"/>
                  </a:lnTo>
                  <a:lnTo>
                    <a:pt x="1020" y="1263"/>
                  </a:lnTo>
                  <a:lnTo>
                    <a:pt x="1263" y="1214"/>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65"/>
            <p:cNvSpPr/>
            <p:nvPr/>
          </p:nvSpPr>
          <p:spPr>
            <a:xfrm>
              <a:off x="7208325" y="22453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7" name="Google Shape;1507;p65"/>
            <p:cNvSpPr/>
            <p:nvPr/>
          </p:nvSpPr>
          <p:spPr>
            <a:xfrm>
              <a:off x="7000825" y="2219800"/>
              <a:ext cx="49775" cy="31575"/>
            </a:xfrm>
            <a:custGeom>
              <a:rect b="b" l="l" r="r" t="t"/>
              <a:pathLst>
                <a:path extrusionOk="0" h="1263" w="1991">
                  <a:moveTo>
                    <a:pt x="1020" y="1"/>
                  </a:moveTo>
                  <a:lnTo>
                    <a:pt x="1" y="1020"/>
                  </a:lnTo>
                  <a:lnTo>
                    <a:pt x="243" y="1117"/>
                  </a:lnTo>
                  <a:lnTo>
                    <a:pt x="486" y="1166"/>
                  </a:lnTo>
                  <a:lnTo>
                    <a:pt x="729" y="1214"/>
                  </a:lnTo>
                  <a:lnTo>
                    <a:pt x="1020" y="1263"/>
                  </a:lnTo>
                  <a:lnTo>
                    <a:pt x="1263" y="1214"/>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8" name="Google Shape;1508;p65"/>
            <p:cNvSpPr/>
            <p:nvPr/>
          </p:nvSpPr>
          <p:spPr>
            <a:xfrm>
              <a:off x="7000825" y="2219800"/>
              <a:ext cx="49775" cy="31575"/>
            </a:xfrm>
            <a:custGeom>
              <a:rect b="b" l="l" r="r" t="t"/>
              <a:pathLst>
                <a:path extrusionOk="0" fill="none" h="1263" w="1991">
                  <a:moveTo>
                    <a:pt x="1" y="1020"/>
                  </a:moveTo>
                  <a:lnTo>
                    <a:pt x="1" y="1020"/>
                  </a:lnTo>
                  <a:lnTo>
                    <a:pt x="243" y="1117"/>
                  </a:lnTo>
                  <a:lnTo>
                    <a:pt x="486" y="1166"/>
                  </a:lnTo>
                  <a:lnTo>
                    <a:pt x="729" y="1214"/>
                  </a:lnTo>
                  <a:lnTo>
                    <a:pt x="1020" y="1263"/>
                  </a:lnTo>
                  <a:lnTo>
                    <a:pt x="1020" y="1263"/>
                  </a:lnTo>
                  <a:lnTo>
                    <a:pt x="1263" y="1214"/>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65"/>
            <p:cNvSpPr/>
            <p:nvPr/>
          </p:nvSpPr>
          <p:spPr>
            <a:xfrm>
              <a:off x="7000825" y="22453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65"/>
            <p:cNvSpPr/>
            <p:nvPr/>
          </p:nvSpPr>
          <p:spPr>
            <a:xfrm>
              <a:off x="7046950" y="2173700"/>
              <a:ext cx="31575" cy="49775"/>
            </a:xfrm>
            <a:custGeom>
              <a:rect b="b" l="l" r="r" t="t"/>
              <a:pathLst>
                <a:path extrusionOk="0" h="1991" w="1263">
                  <a:moveTo>
                    <a:pt x="1020" y="0"/>
                  </a:moveTo>
                  <a:lnTo>
                    <a:pt x="0" y="1020"/>
                  </a:lnTo>
                  <a:lnTo>
                    <a:pt x="1020" y="1990"/>
                  </a:lnTo>
                  <a:lnTo>
                    <a:pt x="1117" y="1796"/>
                  </a:lnTo>
                  <a:lnTo>
                    <a:pt x="1165" y="1554"/>
                  </a:lnTo>
                  <a:lnTo>
                    <a:pt x="1262" y="1262"/>
                  </a:lnTo>
                  <a:lnTo>
                    <a:pt x="1262" y="1020"/>
                  </a:lnTo>
                  <a:lnTo>
                    <a:pt x="1262"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1" name="Google Shape;1511;p65"/>
            <p:cNvSpPr/>
            <p:nvPr/>
          </p:nvSpPr>
          <p:spPr>
            <a:xfrm>
              <a:off x="7046950" y="2173700"/>
              <a:ext cx="31575" cy="49775"/>
            </a:xfrm>
            <a:custGeom>
              <a:rect b="b" l="l" r="r" t="t"/>
              <a:pathLst>
                <a:path extrusionOk="0" fill="none" h="1991" w="1263">
                  <a:moveTo>
                    <a:pt x="1020" y="1990"/>
                  </a:moveTo>
                  <a:lnTo>
                    <a:pt x="1020" y="1990"/>
                  </a:lnTo>
                  <a:lnTo>
                    <a:pt x="1117" y="1796"/>
                  </a:lnTo>
                  <a:lnTo>
                    <a:pt x="1165" y="1554"/>
                  </a:lnTo>
                  <a:lnTo>
                    <a:pt x="1262" y="1262"/>
                  </a:lnTo>
                  <a:lnTo>
                    <a:pt x="1262" y="1020"/>
                  </a:lnTo>
                  <a:lnTo>
                    <a:pt x="1262" y="1020"/>
                  </a:lnTo>
                  <a:lnTo>
                    <a:pt x="1262"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2" name="Google Shape;1512;p65"/>
            <p:cNvSpPr/>
            <p:nvPr/>
          </p:nvSpPr>
          <p:spPr>
            <a:xfrm>
              <a:off x="7072425" y="22234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3" name="Google Shape;1513;p65"/>
            <p:cNvSpPr/>
            <p:nvPr/>
          </p:nvSpPr>
          <p:spPr>
            <a:xfrm>
              <a:off x="7000825" y="2147000"/>
              <a:ext cx="49775" cy="31575"/>
            </a:xfrm>
            <a:custGeom>
              <a:rect b="b" l="l" r="r" t="t"/>
              <a:pathLst>
                <a:path extrusionOk="0" h="1263" w="1991">
                  <a:moveTo>
                    <a:pt x="729" y="1"/>
                  </a:moveTo>
                  <a:lnTo>
                    <a:pt x="486" y="49"/>
                  </a:lnTo>
                  <a:lnTo>
                    <a:pt x="243" y="146"/>
                  </a:lnTo>
                  <a:lnTo>
                    <a:pt x="1" y="243"/>
                  </a:lnTo>
                  <a:lnTo>
                    <a:pt x="1020" y="1263"/>
                  </a:lnTo>
                  <a:lnTo>
                    <a:pt x="1991" y="243"/>
                  </a:lnTo>
                  <a:lnTo>
                    <a:pt x="1797" y="146"/>
                  </a:lnTo>
                  <a:lnTo>
                    <a:pt x="1554" y="49"/>
                  </a:lnTo>
                  <a:lnTo>
                    <a:pt x="126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65"/>
            <p:cNvSpPr/>
            <p:nvPr/>
          </p:nvSpPr>
          <p:spPr>
            <a:xfrm>
              <a:off x="7000825" y="2147000"/>
              <a:ext cx="49775" cy="31575"/>
            </a:xfrm>
            <a:custGeom>
              <a:rect b="b" l="l" r="r" t="t"/>
              <a:pathLst>
                <a:path extrusionOk="0" fill="none" h="1263" w="1991">
                  <a:moveTo>
                    <a:pt x="1991" y="243"/>
                  </a:moveTo>
                  <a:lnTo>
                    <a:pt x="1991" y="243"/>
                  </a:lnTo>
                  <a:lnTo>
                    <a:pt x="1797" y="146"/>
                  </a:lnTo>
                  <a:lnTo>
                    <a:pt x="1554" y="49"/>
                  </a:lnTo>
                  <a:lnTo>
                    <a:pt x="1263" y="1"/>
                  </a:lnTo>
                  <a:lnTo>
                    <a:pt x="1020" y="1"/>
                  </a:lnTo>
                  <a:lnTo>
                    <a:pt x="1020" y="1"/>
                  </a:lnTo>
                  <a:lnTo>
                    <a:pt x="729" y="1"/>
                  </a:lnTo>
                  <a:lnTo>
                    <a:pt x="486" y="49"/>
                  </a:lnTo>
                  <a:lnTo>
                    <a:pt x="243" y="146"/>
                  </a:lnTo>
                  <a:lnTo>
                    <a:pt x="1" y="243"/>
                  </a:lnTo>
                  <a:lnTo>
                    <a:pt x="1020" y="1263"/>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65"/>
            <p:cNvSpPr/>
            <p:nvPr/>
          </p:nvSpPr>
          <p:spPr>
            <a:xfrm>
              <a:off x="7050575" y="21530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65"/>
            <p:cNvSpPr/>
            <p:nvPr/>
          </p:nvSpPr>
          <p:spPr>
            <a:xfrm>
              <a:off x="7208325" y="2012300"/>
              <a:ext cx="49775" cy="31575"/>
            </a:xfrm>
            <a:custGeom>
              <a:rect b="b" l="l" r="r" t="t"/>
              <a:pathLst>
                <a:path extrusionOk="0" h="1263" w="1991">
                  <a:moveTo>
                    <a:pt x="1020" y="1"/>
                  </a:moveTo>
                  <a:lnTo>
                    <a:pt x="1" y="1020"/>
                  </a:lnTo>
                  <a:lnTo>
                    <a:pt x="244" y="1117"/>
                  </a:lnTo>
                  <a:lnTo>
                    <a:pt x="486" y="1166"/>
                  </a:lnTo>
                  <a:lnTo>
                    <a:pt x="729" y="1263"/>
                  </a:lnTo>
                  <a:lnTo>
                    <a:pt x="1263" y="1263"/>
                  </a:lnTo>
                  <a:lnTo>
                    <a:pt x="1554" y="1166"/>
                  </a:lnTo>
                  <a:lnTo>
                    <a:pt x="1797" y="1117"/>
                  </a:lnTo>
                  <a:lnTo>
                    <a:pt x="1991" y="1020"/>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65"/>
            <p:cNvSpPr/>
            <p:nvPr/>
          </p:nvSpPr>
          <p:spPr>
            <a:xfrm>
              <a:off x="7208325" y="2012300"/>
              <a:ext cx="49775" cy="31575"/>
            </a:xfrm>
            <a:custGeom>
              <a:rect b="b" l="l" r="r" t="t"/>
              <a:pathLst>
                <a:path extrusionOk="0" fill="none" h="1263" w="1991">
                  <a:moveTo>
                    <a:pt x="1" y="1020"/>
                  </a:moveTo>
                  <a:lnTo>
                    <a:pt x="1" y="1020"/>
                  </a:lnTo>
                  <a:lnTo>
                    <a:pt x="244" y="1117"/>
                  </a:lnTo>
                  <a:lnTo>
                    <a:pt x="486" y="1166"/>
                  </a:lnTo>
                  <a:lnTo>
                    <a:pt x="729" y="1263"/>
                  </a:lnTo>
                  <a:lnTo>
                    <a:pt x="1020" y="1263"/>
                  </a:lnTo>
                  <a:lnTo>
                    <a:pt x="1020" y="1263"/>
                  </a:lnTo>
                  <a:lnTo>
                    <a:pt x="1263" y="1263"/>
                  </a:lnTo>
                  <a:lnTo>
                    <a:pt x="1554" y="1166"/>
                  </a:lnTo>
                  <a:lnTo>
                    <a:pt x="1797" y="1117"/>
                  </a:lnTo>
                  <a:lnTo>
                    <a:pt x="1991" y="1020"/>
                  </a:lnTo>
                  <a:lnTo>
                    <a:pt x="1020" y="1"/>
                  </a:lnTo>
                  <a:lnTo>
                    <a:pt x="1" y="102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65"/>
            <p:cNvSpPr/>
            <p:nvPr/>
          </p:nvSpPr>
          <p:spPr>
            <a:xfrm>
              <a:off x="7208325" y="2037800"/>
              <a:ext cx="25" cy="0"/>
            </a:xfrm>
            <a:custGeom>
              <a:rect b="b" l="l" r="r" t="t"/>
              <a:pathLst>
                <a:path extrusionOk="0" fill="none" h="0"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65"/>
            <p:cNvSpPr/>
            <p:nvPr/>
          </p:nvSpPr>
          <p:spPr>
            <a:xfrm>
              <a:off x="7181650" y="2173700"/>
              <a:ext cx="31575" cy="49775"/>
            </a:xfrm>
            <a:custGeom>
              <a:rect b="b" l="l" r="r" t="t"/>
              <a:pathLst>
                <a:path extrusionOk="0" h="1991" w="1263">
                  <a:moveTo>
                    <a:pt x="243" y="0"/>
                  </a:moveTo>
                  <a:lnTo>
                    <a:pt x="146" y="243"/>
                  </a:lnTo>
                  <a:lnTo>
                    <a:pt x="49" y="486"/>
                  </a:lnTo>
                  <a:lnTo>
                    <a:pt x="0" y="728"/>
                  </a:lnTo>
                  <a:lnTo>
                    <a:pt x="0" y="1020"/>
                  </a:lnTo>
                  <a:lnTo>
                    <a:pt x="0" y="1262"/>
                  </a:lnTo>
                  <a:lnTo>
                    <a:pt x="49" y="1554"/>
                  </a:lnTo>
                  <a:lnTo>
                    <a:pt x="146" y="1796"/>
                  </a:lnTo>
                  <a:lnTo>
                    <a:pt x="243" y="1990"/>
                  </a:lnTo>
                  <a:lnTo>
                    <a:pt x="1262" y="1020"/>
                  </a:lnTo>
                  <a:lnTo>
                    <a:pt x="24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65"/>
            <p:cNvSpPr/>
            <p:nvPr/>
          </p:nvSpPr>
          <p:spPr>
            <a:xfrm>
              <a:off x="7181650" y="2173700"/>
              <a:ext cx="31575" cy="49775"/>
            </a:xfrm>
            <a:custGeom>
              <a:rect b="b" l="l" r="r" t="t"/>
              <a:pathLst>
                <a:path extrusionOk="0" fill="none" h="1991" w="1263">
                  <a:moveTo>
                    <a:pt x="243" y="0"/>
                  </a:moveTo>
                  <a:lnTo>
                    <a:pt x="243" y="0"/>
                  </a:lnTo>
                  <a:lnTo>
                    <a:pt x="146" y="243"/>
                  </a:lnTo>
                  <a:lnTo>
                    <a:pt x="49" y="486"/>
                  </a:lnTo>
                  <a:lnTo>
                    <a:pt x="0" y="728"/>
                  </a:lnTo>
                  <a:lnTo>
                    <a:pt x="0" y="1020"/>
                  </a:lnTo>
                  <a:lnTo>
                    <a:pt x="0" y="1020"/>
                  </a:lnTo>
                  <a:lnTo>
                    <a:pt x="0" y="1262"/>
                  </a:lnTo>
                  <a:lnTo>
                    <a:pt x="49" y="1554"/>
                  </a:lnTo>
                  <a:lnTo>
                    <a:pt x="146" y="1796"/>
                  </a:lnTo>
                  <a:lnTo>
                    <a:pt x="243" y="1990"/>
                  </a:lnTo>
                  <a:lnTo>
                    <a:pt x="1262" y="1020"/>
                  </a:lnTo>
                  <a:lnTo>
                    <a:pt x="243"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1" name="Google Shape;1521;p65"/>
            <p:cNvSpPr/>
            <p:nvPr/>
          </p:nvSpPr>
          <p:spPr>
            <a:xfrm>
              <a:off x="7187700" y="21737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2" name="Google Shape;1522;p65"/>
            <p:cNvSpPr/>
            <p:nvPr/>
          </p:nvSpPr>
          <p:spPr>
            <a:xfrm>
              <a:off x="7254450" y="1966200"/>
              <a:ext cx="31575" cy="49775"/>
            </a:xfrm>
            <a:custGeom>
              <a:rect b="b" l="l" r="r" t="t"/>
              <a:pathLst>
                <a:path extrusionOk="0" h="1991" w="1263">
                  <a:moveTo>
                    <a:pt x="1020" y="0"/>
                  </a:moveTo>
                  <a:lnTo>
                    <a:pt x="0" y="1020"/>
                  </a:lnTo>
                  <a:lnTo>
                    <a:pt x="1020" y="1990"/>
                  </a:lnTo>
                  <a:lnTo>
                    <a:pt x="1117" y="1796"/>
                  </a:lnTo>
                  <a:lnTo>
                    <a:pt x="1165" y="1553"/>
                  </a:lnTo>
                  <a:lnTo>
                    <a:pt x="1214" y="1262"/>
                  </a:lnTo>
                  <a:lnTo>
                    <a:pt x="1262" y="1020"/>
                  </a:lnTo>
                  <a:lnTo>
                    <a:pt x="1214"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65"/>
            <p:cNvSpPr/>
            <p:nvPr/>
          </p:nvSpPr>
          <p:spPr>
            <a:xfrm>
              <a:off x="7254450" y="1966200"/>
              <a:ext cx="31575" cy="49775"/>
            </a:xfrm>
            <a:custGeom>
              <a:rect b="b" l="l" r="r" t="t"/>
              <a:pathLst>
                <a:path extrusionOk="0" fill="none" h="1991" w="1263">
                  <a:moveTo>
                    <a:pt x="1020" y="1990"/>
                  </a:moveTo>
                  <a:lnTo>
                    <a:pt x="1020" y="1990"/>
                  </a:lnTo>
                  <a:lnTo>
                    <a:pt x="1117" y="1796"/>
                  </a:lnTo>
                  <a:lnTo>
                    <a:pt x="1165" y="1553"/>
                  </a:lnTo>
                  <a:lnTo>
                    <a:pt x="1214" y="1262"/>
                  </a:lnTo>
                  <a:lnTo>
                    <a:pt x="1262" y="1020"/>
                  </a:lnTo>
                  <a:lnTo>
                    <a:pt x="1262" y="1020"/>
                  </a:lnTo>
                  <a:lnTo>
                    <a:pt x="1214"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4" name="Google Shape;1524;p65"/>
            <p:cNvSpPr/>
            <p:nvPr/>
          </p:nvSpPr>
          <p:spPr>
            <a:xfrm>
              <a:off x="7279925" y="20159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5" name="Google Shape;1525;p65"/>
            <p:cNvSpPr/>
            <p:nvPr/>
          </p:nvSpPr>
          <p:spPr>
            <a:xfrm>
              <a:off x="7208325" y="1939500"/>
              <a:ext cx="49775" cy="31575"/>
            </a:xfrm>
            <a:custGeom>
              <a:rect b="b" l="l" r="r" t="t"/>
              <a:pathLst>
                <a:path extrusionOk="0" h="1263" w="1991">
                  <a:moveTo>
                    <a:pt x="729" y="0"/>
                  </a:moveTo>
                  <a:lnTo>
                    <a:pt x="486" y="49"/>
                  </a:lnTo>
                  <a:lnTo>
                    <a:pt x="244" y="146"/>
                  </a:lnTo>
                  <a:lnTo>
                    <a:pt x="1" y="243"/>
                  </a:lnTo>
                  <a:lnTo>
                    <a:pt x="1020" y="1262"/>
                  </a:lnTo>
                  <a:lnTo>
                    <a:pt x="1991" y="243"/>
                  </a:lnTo>
                  <a:lnTo>
                    <a:pt x="1797" y="146"/>
                  </a:lnTo>
                  <a:lnTo>
                    <a:pt x="1554" y="49"/>
                  </a:lnTo>
                  <a:lnTo>
                    <a:pt x="126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65"/>
            <p:cNvSpPr/>
            <p:nvPr/>
          </p:nvSpPr>
          <p:spPr>
            <a:xfrm>
              <a:off x="7208325" y="1939500"/>
              <a:ext cx="49775" cy="31575"/>
            </a:xfrm>
            <a:custGeom>
              <a:rect b="b" l="l" r="r" t="t"/>
              <a:pathLst>
                <a:path extrusionOk="0" fill="none" h="1263" w="1991">
                  <a:moveTo>
                    <a:pt x="1991" y="243"/>
                  </a:moveTo>
                  <a:lnTo>
                    <a:pt x="1991" y="243"/>
                  </a:lnTo>
                  <a:lnTo>
                    <a:pt x="1797" y="146"/>
                  </a:lnTo>
                  <a:lnTo>
                    <a:pt x="1554" y="49"/>
                  </a:lnTo>
                  <a:lnTo>
                    <a:pt x="1263" y="0"/>
                  </a:lnTo>
                  <a:lnTo>
                    <a:pt x="1020" y="0"/>
                  </a:lnTo>
                  <a:lnTo>
                    <a:pt x="1020" y="0"/>
                  </a:lnTo>
                  <a:lnTo>
                    <a:pt x="729" y="0"/>
                  </a:lnTo>
                  <a:lnTo>
                    <a:pt x="486" y="49"/>
                  </a:lnTo>
                  <a:lnTo>
                    <a:pt x="244" y="146"/>
                  </a:lnTo>
                  <a:lnTo>
                    <a:pt x="1" y="243"/>
                  </a:lnTo>
                  <a:lnTo>
                    <a:pt x="1020" y="1262"/>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7" name="Google Shape;1527;p65"/>
            <p:cNvSpPr/>
            <p:nvPr/>
          </p:nvSpPr>
          <p:spPr>
            <a:xfrm>
              <a:off x="7258100" y="1945575"/>
              <a:ext cx="0" cy="25"/>
            </a:xfrm>
            <a:custGeom>
              <a:rect b="b" l="l" r="r" t="t"/>
              <a:pathLst>
                <a:path extrusionOk="0" fill="none" h="1" w="0">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65"/>
            <p:cNvSpPr/>
            <p:nvPr/>
          </p:nvSpPr>
          <p:spPr>
            <a:xfrm>
              <a:off x="7181650" y="1966200"/>
              <a:ext cx="31575" cy="49775"/>
            </a:xfrm>
            <a:custGeom>
              <a:rect b="b" l="l" r="r" t="t"/>
              <a:pathLst>
                <a:path extrusionOk="0" h="1991" w="1263">
                  <a:moveTo>
                    <a:pt x="243" y="0"/>
                  </a:moveTo>
                  <a:lnTo>
                    <a:pt x="146" y="243"/>
                  </a:lnTo>
                  <a:lnTo>
                    <a:pt x="49" y="486"/>
                  </a:lnTo>
                  <a:lnTo>
                    <a:pt x="0" y="728"/>
                  </a:lnTo>
                  <a:lnTo>
                    <a:pt x="0" y="1020"/>
                  </a:lnTo>
                  <a:lnTo>
                    <a:pt x="0" y="1262"/>
                  </a:lnTo>
                  <a:lnTo>
                    <a:pt x="49" y="1553"/>
                  </a:lnTo>
                  <a:lnTo>
                    <a:pt x="146" y="1796"/>
                  </a:lnTo>
                  <a:lnTo>
                    <a:pt x="243" y="1990"/>
                  </a:lnTo>
                  <a:lnTo>
                    <a:pt x="1262" y="1020"/>
                  </a:lnTo>
                  <a:lnTo>
                    <a:pt x="24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9" name="Google Shape;1529;p65"/>
            <p:cNvSpPr/>
            <p:nvPr/>
          </p:nvSpPr>
          <p:spPr>
            <a:xfrm>
              <a:off x="7181650" y="1966200"/>
              <a:ext cx="31575" cy="49775"/>
            </a:xfrm>
            <a:custGeom>
              <a:rect b="b" l="l" r="r" t="t"/>
              <a:pathLst>
                <a:path extrusionOk="0" fill="none" h="1991" w="1263">
                  <a:moveTo>
                    <a:pt x="243" y="0"/>
                  </a:moveTo>
                  <a:lnTo>
                    <a:pt x="243" y="0"/>
                  </a:lnTo>
                  <a:lnTo>
                    <a:pt x="146" y="243"/>
                  </a:lnTo>
                  <a:lnTo>
                    <a:pt x="49" y="486"/>
                  </a:lnTo>
                  <a:lnTo>
                    <a:pt x="0" y="728"/>
                  </a:lnTo>
                  <a:lnTo>
                    <a:pt x="0" y="1020"/>
                  </a:lnTo>
                  <a:lnTo>
                    <a:pt x="0" y="1020"/>
                  </a:lnTo>
                  <a:lnTo>
                    <a:pt x="0" y="1262"/>
                  </a:lnTo>
                  <a:lnTo>
                    <a:pt x="49" y="1553"/>
                  </a:lnTo>
                  <a:lnTo>
                    <a:pt x="146" y="1796"/>
                  </a:lnTo>
                  <a:lnTo>
                    <a:pt x="243" y="1990"/>
                  </a:lnTo>
                  <a:lnTo>
                    <a:pt x="1262" y="1020"/>
                  </a:lnTo>
                  <a:lnTo>
                    <a:pt x="243"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0" name="Google Shape;1530;p65"/>
            <p:cNvSpPr/>
            <p:nvPr/>
          </p:nvSpPr>
          <p:spPr>
            <a:xfrm>
              <a:off x="7187700" y="19662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1" name="Google Shape;1531;p65"/>
            <p:cNvSpPr/>
            <p:nvPr/>
          </p:nvSpPr>
          <p:spPr>
            <a:xfrm>
              <a:off x="7254450" y="2173700"/>
              <a:ext cx="31575" cy="49775"/>
            </a:xfrm>
            <a:custGeom>
              <a:rect b="b" l="l" r="r" t="t"/>
              <a:pathLst>
                <a:path extrusionOk="0" h="1991" w="1263">
                  <a:moveTo>
                    <a:pt x="1020" y="0"/>
                  </a:moveTo>
                  <a:lnTo>
                    <a:pt x="0" y="1020"/>
                  </a:lnTo>
                  <a:lnTo>
                    <a:pt x="1020" y="1990"/>
                  </a:lnTo>
                  <a:lnTo>
                    <a:pt x="1117" y="1796"/>
                  </a:lnTo>
                  <a:lnTo>
                    <a:pt x="1165" y="1554"/>
                  </a:lnTo>
                  <a:lnTo>
                    <a:pt x="1214" y="1262"/>
                  </a:lnTo>
                  <a:lnTo>
                    <a:pt x="1262" y="1020"/>
                  </a:lnTo>
                  <a:lnTo>
                    <a:pt x="1214" y="728"/>
                  </a:lnTo>
                  <a:lnTo>
                    <a:pt x="1165" y="486"/>
                  </a:lnTo>
                  <a:lnTo>
                    <a:pt x="1117" y="243"/>
                  </a:lnTo>
                  <a:lnTo>
                    <a:pt x="102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2" name="Google Shape;1532;p65"/>
            <p:cNvSpPr/>
            <p:nvPr/>
          </p:nvSpPr>
          <p:spPr>
            <a:xfrm>
              <a:off x="7254450" y="2173700"/>
              <a:ext cx="31575" cy="49775"/>
            </a:xfrm>
            <a:custGeom>
              <a:rect b="b" l="l" r="r" t="t"/>
              <a:pathLst>
                <a:path extrusionOk="0" fill="none" h="1991" w="1263">
                  <a:moveTo>
                    <a:pt x="1020" y="1990"/>
                  </a:moveTo>
                  <a:lnTo>
                    <a:pt x="1020" y="1990"/>
                  </a:lnTo>
                  <a:lnTo>
                    <a:pt x="1117" y="1796"/>
                  </a:lnTo>
                  <a:lnTo>
                    <a:pt x="1165" y="1554"/>
                  </a:lnTo>
                  <a:lnTo>
                    <a:pt x="1214" y="1262"/>
                  </a:lnTo>
                  <a:lnTo>
                    <a:pt x="1262" y="1020"/>
                  </a:lnTo>
                  <a:lnTo>
                    <a:pt x="1262" y="1020"/>
                  </a:lnTo>
                  <a:lnTo>
                    <a:pt x="1214" y="728"/>
                  </a:lnTo>
                  <a:lnTo>
                    <a:pt x="1165" y="486"/>
                  </a:lnTo>
                  <a:lnTo>
                    <a:pt x="1117" y="243"/>
                  </a:lnTo>
                  <a:lnTo>
                    <a:pt x="1020" y="0"/>
                  </a:lnTo>
                  <a:lnTo>
                    <a:pt x="0" y="1020"/>
                  </a:lnTo>
                  <a:lnTo>
                    <a:pt x="1020" y="199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3" name="Google Shape;1533;p65"/>
            <p:cNvSpPr/>
            <p:nvPr/>
          </p:nvSpPr>
          <p:spPr>
            <a:xfrm>
              <a:off x="7279925" y="22234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4" name="Google Shape;1534;p65"/>
            <p:cNvSpPr/>
            <p:nvPr/>
          </p:nvSpPr>
          <p:spPr>
            <a:xfrm>
              <a:off x="7208325" y="2147000"/>
              <a:ext cx="49775" cy="31575"/>
            </a:xfrm>
            <a:custGeom>
              <a:rect b="b" l="l" r="r" t="t"/>
              <a:pathLst>
                <a:path extrusionOk="0" h="1263" w="1991">
                  <a:moveTo>
                    <a:pt x="729" y="1"/>
                  </a:moveTo>
                  <a:lnTo>
                    <a:pt x="486" y="49"/>
                  </a:lnTo>
                  <a:lnTo>
                    <a:pt x="244" y="146"/>
                  </a:lnTo>
                  <a:lnTo>
                    <a:pt x="1" y="243"/>
                  </a:lnTo>
                  <a:lnTo>
                    <a:pt x="1020" y="1263"/>
                  </a:lnTo>
                  <a:lnTo>
                    <a:pt x="1991" y="243"/>
                  </a:lnTo>
                  <a:lnTo>
                    <a:pt x="1797" y="146"/>
                  </a:lnTo>
                  <a:lnTo>
                    <a:pt x="1554" y="49"/>
                  </a:lnTo>
                  <a:lnTo>
                    <a:pt x="126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5" name="Google Shape;1535;p65"/>
            <p:cNvSpPr/>
            <p:nvPr/>
          </p:nvSpPr>
          <p:spPr>
            <a:xfrm>
              <a:off x="7208325" y="2147000"/>
              <a:ext cx="49775" cy="31575"/>
            </a:xfrm>
            <a:custGeom>
              <a:rect b="b" l="l" r="r" t="t"/>
              <a:pathLst>
                <a:path extrusionOk="0" fill="none" h="1263" w="1991">
                  <a:moveTo>
                    <a:pt x="1991" y="243"/>
                  </a:moveTo>
                  <a:lnTo>
                    <a:pt x="1991" y="243"/>
                  </a:lnTo>
                  <a:lnTo>
                    <a:pt x="1797" y="146"/>
                  </a:lnTo>
                  <a:lnTo>
                    <a:pt x="1554" y="49"/>
                  </a:lnTo>
                  <a:lnTo>
                    <a:pt x="1263" y="1"/>
                  </a:lnTo>
                  <a:lnTo>
                    <a:pt x="1020" y="1"/>
                  </a:lnTo>
                  <a:lnTo>
                    <a:pt x="1020" y="1"/>
                  </a:lnTo>
                  <a:lnTo>
                    <a:pt x="729" y="1"/>
                  </a:lnTo>
                  <a:lnTo>
                    <a:pt x="486" y="49"/>
                  </a:lnTo>
                  <a:lnTo>
                    <a:pt x="244" y="146"/>
                  </a:lnTo>
                  <a:lnTo>
                    <a:pt x="1" y="243"/>
                  </a:lnTo>
                  <a:lnTo>
                    <a:pt x="1020" y="1263"/>
                  </a:lnTo>
                  <a:lnTo>
                    <a:pt x="1991" y="2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6" name="Google Shape;1536;p65"/>
            <p:cNvSpPr/>
            <p:nvPr/>
          </p:nvSpPr>
          <p:spPr>
            <a:xfrm>
              <a:off x="7258100" y="2153075"/>
              <a:ext cx="0" cy="25"/>
            </a:xfrm>
            <a:custGeom>
              <a:rect b="b" l="l" r="r" t="t"/>
              <a:pathLst>
                <a:path extrusionOk="0" fill="none" h="1" w="0">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7" name="Google Shape;1537;p65"/>
            <p:cNvSpPr/>
            <p:nvPr/>
          </p:nvSpPr>
          <p:spPr>
            <a:xfrm>
              <a:off x="6878275" y="1843625"/>
              <a:ext cx="503600" cy="503625"/>
            </a:xfrm>
            <a:custGeom>
              <a:rect b="b" l="l" r="r" t="t"/>
              <a:pathLst>
                <a:path extrusionOk="0" h="20145" w="20144">
                  <a:moveTo>
                    <a:pt x="8640" y="2379"/>
                  </a:moveTo>
                  <a:lnTo>
                    <a:pt x="9465" y="3204"/>
                  </a:lnTo>
                  <a:lnTo>
                    <a:pt x="8592" y="4078"/>
                  </a:lnTo>
                  <a:lnTo>
                    <a:pt x="8834" y="4466"/>
                  </a:lnTo>
                  <a:lnTo>
                    <a:pt x="9029" y="4952"/>
                  </a:lnTo>
                  <a:lnTo>
                    <a:pt x="9126" y="5437"/>
                  </a:lnTo>
                  <a:lnTo>
                    <a:pt x="9174" y="5923"/>
                  </a:lnTo>
                  <a:lnTo>
                    <a:pt x="9126" y="6408"/>
                  </a:lnTo>
                  <a:lnTo>
                    <a:pt x="9029" y="6893"/>
                  </a:lnTo>
                  <a:lnTo>
                    <a:pt x="8834" y="7379"/>
                  </a:lnTo>
                  <a:lnTo>
                    <a:pt x="8592" y="7767"/>
                  </a:lnTo>
                  <a:lnTo>
                    <a:pt x="9465" y="8641"/>
                  </a:lnTo>
                  <a:lnTo>
                    <a:pt x="8640" y="9466"/>
                  </a:lnTo>
                  <a:lnTo>
                    <a:pt x="7767" y="8592"/>
                  </a:lnTo>
                  <a:lnTo>
                    <a:pt x="7378" y="8835"/>
                  </a:lnTo>
                  <a:lnTo>
                    <a:pt x="6893" y="9029"/>
                  </a:lnTo>
                  <a:lnTo>
                    <a:pt x="6407" y="9126"/>
                  </a:lnTo>
                  <a:lnTo>
                    <a:pt x="5922" y="9175"/>
                  </a:lnTo>
                  <a:lnTo>
                    <a:pt x="5437" y="9126"/>
                  </a:lnTo>
                  <a:lnTo>
                    <a:pt x="4951" y="9029"/>
                  </a:lnTo>
                  <a:lnTo>
                    <a:pt x="4466" y="8835"/>
                  </a:lnTo>
                  <a:lnTo>
                    <a:pt x="4078" y="8592"/>
                  </a:lnTo>
                  <a:lnTo>
                    <a:pt x="3204" y="9466"/>
                  </a:lnTo>
                  <a:lnTo>
                    <a:pt x="2379" y="8641"/>
                  </a:lnTo>
                  <a:lnTo>
                    <a:pt x="3252" y="7767"/>
                  </a:lnTo>
                  <a:lnTo>
                    <a:pt x="3010" y="7379"/>
                  </a:lnTo>
                  <a:lnTo>
                    <a:pt x="2816" y="6893"/>
                  </a:lnTo>
                  <a:lnTo>
                    <a:pt x="2670" y="6408"/>
                  </a:lnTo>
                  <a:lnTo>
                    <a:pt x="2670" y="5923"/>
                  </a:lnTo>
                  <a:lnTo>
                    <a:pt x="2670" y="5437"/>
                  </a:lnTo>
                  <a:lnTo>
                    <a:pt x="2816" y="4952"/>
                  </a:lnTo>
                  <a:lnTo>
                    <a:pt x="3010" y="4466"/>
                  </a:lnTo>
                  <a:lnTo>
                    <a:pt x="3252" y="4078"/>
                  </a:lnTo>
                  <a:lnTo>
                    <a:pt x="2379" y="3204"/>
                  </a:lnTo>
                  <a:lnTo>
                    <a:pt x="3204" y="2379"/>
                  </a:lnTo>
                  <a:lnTo>
                    <a:pt x="4078" y="3253"/>
                  </a:lnTo>
                  <a:lnTo>
                    <a:pt x="4466" y="3010"/>
                  </a:lnTo>
                  <a:lnTo>
                    <a:pt x="4951" y="2816"/>
                  </a:lnTo>
                  <a:lnTo>
                    <a:pt x="5437" y="2670"/>
                  </a:lnTo>
                  <a:lnTo>
                    <a:pt x="6407" y="2670"/>
                  </a:lnTo>
                  <a:lnTo>
                    <a:pt x="6893" y="2816"/>
                  </a:lnTo>
                  <a:lnTo>
                    <a:pt x="7378" y="3010"/>
                  </a:lnTo>
                  <a:lnTo>
                    <a:pt x="7767" y="3253"/>
                  </a:lnTo>
                  <a:lnTo>
                    <a:pt x="8640" y="2379"/>
                  </a:lnTo>
                  <a:close/>
                  <a:moveTo>
                    <a:pt x="16940" y="2379"/>
                  </a:moveTo>
                  <a:lnTo>
                    <a:pt x="17766" y="3204"/>
                  </a:lnTo>
                  <a:lnTo>
                    <a:pt x="16892" y="4078"/>
                  </a:lnTo>
                  <a:lnTo>
                    <a:pt x="17135" y="4466"/>
                  </a:lnTo>
                  <a:lnTo>
                    <a:pt x="17329" y="4952"/>
                  </a:lnTo>
                  <a:lnTo>
                    <a:pt x="17426" y="5437"/>
                  </a:lnTo>
                  <a:lnTo>
                    <a:pt x="17474" y="5923"/>
                  </a:lnTo>
                  <a:lnTo>
                    <a:pt x="17426" y="6408"/>
                  </a:lnTo>
                  <a:lnTo>
                    <a:pt x="17329" y="6893"/>
                  </a:lnTo>
                  <a:lnTo>
                    <a:pt x="17135" y="7379"/>
                  </a:lnTo>
                  <a:lnTo>
                    <a:pt x="16892" y="7767"/>
                  </a:lnTo>
                  <a:lnTo>
                    <a:pt x="17766" y="8641"/>
                  </a:lnTo>
                  <a:lnTo>
                    <a:pt x="16940" y="9466"/>
                  </a:lnTo>
                  <a:lnTo>
                    <a:pt x="16067" y="8592"/>
                  </a:lnTo>
                  <a:lnTo>
                    <a:pt x="15630" y="8835"/>
                  </a:lnTo>
                  <a:lnTo>
                    <a:pt x="15193" y="9029"/>
                  </a:lnTo>
                  <a:lnTo>
                    <a:pt x="14708" y="9126"/>
                  </a:lnTo>
                  <a:lnTo>
                    <a:pt x="14222" y="9175"/>
                  </a:lnTo>
                  <a:lnTo>
                    <a:pt x="13688" y="9126"/>
                  </a:lnTo>
                  <a:lnTo>
                    <a:pt x="13251" y="9029"/>
                  </a:lnTo>
                  <a:lnTo>
                    <a:pt x="12766" y="8835"/>
                  </a:lnTo>
                  <a:lnTo>
                    <a:pt x="12378" y="8592"/>
                  </a:lnTo>
                  <a:lnTo>
                    <a:pt x="11504" y="9466"/>
                  </a:lnTo>
                  <a:lnTo>
                    <a:pt x="10679" y="8641"/>
                  </a:lnTo>
                  <a:lnTo>
                    <a:pt x="11553" y="7767"/>
                  </a:lnTo>
                  <a:lnTo>
                    <a:pt x="11310" y="7379"/>
                  </a:lnTo>
                  <a:lnTo>
                    <a:pt x="11116" y="6893"/>
                  </a:lnTo>
                  <a:lnTo>
                    <a:pt x="10970" y="6408"/>
                  </a:lnTo>
                  <a:lnTo>
                    <a:pt x="10970" y="5923"/>
                  </a:lnTo>
                  <a:lnTo>
                    <a:pt x="10970" y="5437"/>
                  </a:lnTo>
                  <a:lnTo>
                    <a:pt x="11116" y="4952"/>
                  </a:lnTo>
                  <a:lnTo>
                    <a:pt x="11310" y="4466"/>
                  </a:lnTo>
                  <a:lnTo>
                    <a:pt x="11553" y="4078"/>
                  </a:lnTo>
                  <a:lnTo>
                    <a:pt x="10679" y="3204"/>
                  </a:lnTo>
                  <a:lnTo>
                    <a:pt x="11504" y="2379"/>
                  </a:lnTo>
                  <a:lnTo>
                    <a:pt x="12378" y="3253"/>
                  </a:lnTo>
                  <a:lnTo>
                    <a:pt x="12766" y="3010"/>
                  </a:lnTo>
                  <a:lnTo>
                    <a:pt x="13251" y="2816"/>
                  </a:lnTo>
                  <a:lnTo>
                    <a:pt x="13688" y="2670"/>
                  </a:lnTo>
                  <a:lnTo>
                    <a:pt x="14708" y="2670"/>
                  </a:lnTo>
                  <a:lnTo>
                    <a:pt x="15193" y="2816"/>
                  </a:lnTo>
                  <a:lnTo>
                    <a:pt x="15630" y="3010"/>
                  </a:lnTo>
                  <a:lnTo>
                    <a:pt x="16067" y="3253"/>
                  </a:lnTo>
                  <a:lnTo>
                    <a:pt x="16940" y="2379"/>
                  </a:lnTo>
                  <a:close/>
                  <a:moveTo>
                    <a:pt x="8640" y="10679"/>
                  </a:moveTo>
                  <a:lnTo>
                    <a:pt x="9465" y="11504"/>
                  </a:lnTo>
                  <a:lnTo>
                    <a:pt x="8592" y="12378"/>
                  </a:lnTo>
                  <a:lnTo>
                    <a:pt x="8834" y="12767"/>
                  </a:lnTo>
                  <a:lnTo>
                    <a:pt x="9029" y="13252"/>
                  </a:lnTo>
                  <a:lnTo>
                    <a:pt x="9126" y="13689"/>
                  </a:lnTo>
                  <a:lnTo>
                    <a:pt x="9174" y="14223"/>
                  </a:lnTo>
                  <a:lnTo>
                    <a:pt x="9126" y="14708"/>
                  </a:lnTo>
                  <a:lnTo>
                    <a:pt x="9029" y="15193"/>
                  </a:lnTo>
                  <a:lnTo>
                    <a:pt x="8834" y="15630"/>
                  </a:lnTo>
                  <a:lnTo>
                    <a:pt x="8592" y="16067"/>
                  </a:lnTo>
                  <a:lnTo>
                    <a:pt x="9465" y="16941"/>
                  </a:lnTo>
                  <a:lnTo>
                    <a:pt x="8640" y="17766"/>
                  </a:lnTo>
                  <a:lnTo>
                    <a:pt x="7767" y="16892"/>
                  </a:lnTo>
                  <a:lnTo>
                    <a:pt x="7378" y="17135"/>
                  </a:lnTo>
                  <a:lnTo>
                    <a:pt x="6893" y="17329"/>
                  </a:lnTo>
                  <a:lnTo>
                    <a:pt x="6407" y="17426"/>
                  </a:lnTo>
                  <a:lnTo>
                    <a:pt x="5922" y="17475"/>
                  </a:lnTo>
                  <a:lnTo>
                    <a:pt x="5437" y="17426"/>
                  </a:lnTo>
                  <a:lnTo>
                    <a:pt x="4951" y="17329"/>
                  </a:lnTo>
                  <a:lnTo>
                    <a:pt x="4466" y="17135"/>
                  </a:lnTo>
                  <a:lnTo>
                    <a:pt x="4078" y="16892"/>
                  </a:lnTo>
                  <a:lnTo>
                    <a:pt x="3204" y="17766"/>
                  </a:lnTo>
                  <a:lnTo>
                    <a:pt x="2379" y="16941"/>
                  </a:lnTo>
                  <a:lnTo>
                    <a:pt x="3252" y="16067"/>
                  </a:lnTo>
                  <a:lnTo>
                    <a:pt x="3010" y="15630"/>
                  </a:lnTo>
                  <a:lnTo>
                    <a:pt x="2816" y="15193"/>
                  </a:lnTo>
                  <a:lnTo>
                    <a:pt x="2670" y="14708"/>
                  </a:lnTo>
                  <a:lnTo>
                    <a:pt x="2670" y="14223"/>
                  </a:lnTo>
                  <a:lnTo>
                    <a:pt x="2670" y="13689"/>
                  </a:lnTo>
                  <a:lnTo>
                    <a:pt x="2816" y="13252"/>
                  </a:lnTo>
                  <a:lnTo>
                    <a:pt x="3010" y="12767"/>
                  </a:lnTo>
                  <a:lnTo>
                    <a:pt x="3252" y="12378"/>
                  </a:lnTo>
                  <a:lnTo>
                    <a:pt x="2379" y="11504"/>
                  </a:lnTo>
                  <a:lnTo>
                    <a:pt x="3204" y="10679"/>
                  </a:lnTo>
                  <a:lnTo>
                    <a:pt x="4078" y="11553"/>
                  </a:lnTo>
                  <a:lnTo>
                    <a:pt x="4466" y="11310"/>
                  </a:lnTo>
                  <a:lnTo>
                    <a:pt x="4951" y="11116"/>
                  </a:lnTo>
                  <a:lnTo>
                    <a:pt x="5437" y="10971"/>
                  </a:lnTo>
                  <a:lnTo>
                    <a:pt x="6407" y="10971"/>
                  </a:lnTo>
                  <a:lnTo>
                    <a:pt x="6893" y="11116"/>
                  </a:lnTo>
                  <a:lnTo>
                    <a:pt x="7378" y="11310"/>
                  </a:lnTo>
                  <a:lnTo>
                    <a:pt x="7767" y="11553"/>
                  </a:lnTo>
                  <a:lnTo>
                    <a:pt x="8640" y="10679"/>
                  </a:lnTo>
                  <a:close/>
                  <a:moveTo>
                    <a:pt x="16940" y="10679"/>
                  </a:moveTo>
                  <a:lnTo>
                    <a:pt x="17766" y="11504"/>
                  </a:lnTo>
                  <a:lnTo>
                    <a:pt x="16892" y="12378"/>
                  </a:lnTo>
                  <a:lnTo>
                    <a:pt x="17135" y="12767"/>
                  </a:lnTo>
                  <a:lnTo>
                    <a:pt x="17329" y="13252"/>
                  </a:lnTo>
                  <a:lnTo>
                    <a:pt x="17426" y="13689"/>
                  </a:lnTo>
                  <a:lnTo>
                    <a:pt x="17474" y="14223"/>
                  </a:lnTo>
                  <a:lnTo>
                    <a:pt x="17426" y="14708"/>
                  </a:lnTo>
                  <a:lnTo>
                    <a:pt x="17329" y="15193"/>
                  </a:lnTo>
                  <a:lnTo>
                    <a:pt x="17135" y="15630"/>
                  </a:lnTo>
                  <a:lnTo>
                    <a:pt x="16892" y="16067"/>
                  </a:lnTo>
                  <a:lnTo>
                    <a:pt x="17766" y="16941"/>
                  </a:lnTo>
                  <a:lnTo>
                    <a:pt x="16940" y="17766"/>
                  </a:lnTo>
                  <a:lnTo>
                    <a:pt x="16067" y="16892"/>
                  </a:lnTo>
                  <a:lnTo>
                    <a:pt x="15630" y="17135"/>
                  </a:lnTo>
                  <a:lnTo>
                    <a:pt x="15193" y="17329"/>
                  </a:lnTo>
                  <a:lnTo>
                    <a:pt x="14708" y="17426"/>
                  </a:lnTo>
                  <a:lnTo>
                    <a:pt x="14222" y="17475"/>
                  </a:lnTo>
                  <a:lnTo>
                    <a:pt x="13688" y="17426"/>
                  </a:lnTo>
                  <a:lnTo>
                    <a:pt x="13251" y="17329"/>
                  </a:lnTo>
                  <a:lnTo>
                    <a:pt x="12766" y="17135"/>
                  </a:lnTo>
                  <a:lnTo>
                    <a:pt x="12378" y="16892"/>
                  </a:lnTo>
                  <a:lnTo>
                    <a:pt x="11504" y="17766"/>
                  </a:lnTo>
                  <a:lnTo>
                    <a:pt x="10679" y="16941"/>
                  </a:lnTo>
                  <a:lnTo>
                    <a:pt x="11553" y="16067"/>
                  </a:lnTo>
                  <a:lnTo>
                    <a:pt x="11310" y="15630"/>
                  </a:lnTo>
                  <a:lnTo>
                    <a:pt x="11116" y="15193"/>
                  </a:lnTo>
                  <a:lnTo>
                    <a:pt x="10970" y="14708"/>
                  </a:lnTo>
                  <a:lnTo>
                    <a:pt x="10970" y="14223"/>
                  </a:lnTo>
                  <a:lnTo>
                    <a:pt x="10970" y="13689"/>
                  </a:lnTo>
                  <a:lnTo>
                    <a:pt x="11116" y="13252"/>
                  </a:lnTo>
                  <a:lnTo>
                    <a:pt x="11310" y="12767"/>
                  </a:lnTo>
                  <a:lnTo>
                    <a:pt x="11553" y="12378"/>
                  </a:lnTo>
                  <a:lnTo>
                    <a:pt x="10679" y="11504"/>
                  </a:lnTo>
                  <a:lnTo>
                    <a:pt x="11504" y="10679"/>
                  </a:lnTo>
                  <a:lnTo>
                    <a:pt x="12378" y="11553"/>
                  </a:lnTo>
                  <a:lnTo>
                    <a:pt x="12766" y="11262"/>
                  </a:lnTo>
                  <a:lnTo>
                    <a:pt x="13251" y="11116"/>
                  </a:lnTo>
                  <a:lnTo>
                    <a:pt x="13688" y="10971"/>
                  </a:lnTo>
                  <a:lnTo>
                    <a:pt x="14708" y="10971"/>
                  </a:lnTo>
                  <a:lnTo>
                    <a:pt x="15193" y="11116"/>
                  </a:lnTo>
                  <a:lnTo>
                    <a:pt x="15630" y="11310"/>
                  </a:lnTo>
                  <a:lnTo>
                    <a:pt x="16067" y="11553"/>
                  </a:lnTo>
                  <a:lnTo>
                    <a:pt x="16940" y="10679"/>
                  </a:lnTo>
                  <a:close/>
                  <a:moveTo>
                    <a:pt x="0" y="1"/>
                  </a:moveTo>
                  <a:lnTo>
                    <a:pt x="0" y="20144"/>
                  </a:lnTo>
                  <a:lnTo>
                    <a:pt x="20144" y="20144"/>
                  </a:lnTo>
                  <a:lnTo>
                    <a:pt x="2014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8" name="Google Shape;1538;p65"/>
            <p:cNvSpPr/>
            <p:nvPr/>
          </p:nvSpPr>
          <p:spPr>
            <a:xfrm>
              <a:off x="6878275" y="1843625"/>
              <a:ext cx="503600" cy="503625"/>
            </a:xfrm>
            <a:custGeom>
              <a:rect b="b" l="l" r="r" t="t"/>
              <a:pathLst>
                <a:path extrusionOk="0" fill="none" h="20145" w="20144">
                  <a:moveTo>
                    <a:pt x="0" y="1"/>
                  </a:moveTo>
                  <a:lnTo>
                    <a:pt x="0" y="20144"/>
                  </a:lnTo>
                  <a:lnTo>
                    <a:pt x="20144" y="20144"/>
                  </a:lnTo>
                  <a:lnTo>
                    <a:pt x="20144" y="1"/>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9" name="Google Shape;1539;p65"/>
            <p:cNvSpPr/>
            <p:nvPr/>
          </p:nvSpPr>
          <p:spPr>
            <a:xfrm>
              <a:off x="6937725" y="2110600"/>
              <a:ext cx="177200" cy="177200"/>
            </a:xfrm>
            <a:custGeom>
              <a:rect b="b" l="l" r="r" t="t"/>
              <a:pathLst>
                <a:path extrusionOk="0" fill="none" h="7088" w="7088">
                  <a:moveTo>
                    <a:pt x="292" y="3544"/>
                  </a:moveTo>
                  <a:lnTo>
                    <a:pt x="292" y="3544"/>
                  </a:lnTo>
                  <a:lnTo>
                    <a:pt x="292" y="3010"/>
                  </a:lnTo>
                  <a:lnTo>
                    <a:pt x="438" y="2573"/>
                  </a:lnTo>
                  <a:lnTo>
                    <a:pt x="632" y="2088"/>
                  </a:lnTo>
                  <a:lnTo>
                    <a:pt x="874" y="1699"/>
                  </a:lnTo>
                  <a:lnTo>
                    <a:pt x="1" y="825"/>
                  </a:lnTo>
                  <a:lnTo>
                    <a:pt x="826" y="0"/>
                  </a:lnTo>
                  <a:lnTo>
                    <a:pt x="1700" y="874"/>
                  </a:lnTo>
                  <a:lnTo>
                    <a:pt x="1700" y="874"/>
                  </a:lnTo>
                  <a:lnTo>
                    <a:pt x="2088" y="631"/>
                  </a:lnTo>
                  <a:lnTo>
                    <a:pt x="2573" y="437"/>
                  </a:lnTo>
                  <a:lnTo>
                    <a:pt x="3059" y="292"/>
                  </a:lnTo>
                  <a:lnTo>
                    <a:pt x="3544" y="292"/>
                  </a:lnTo>
                  <a:lnTo>
                    <a:pt x="3544" y="292"/>
                  </a:lnTo>
                  <a:lnTo>
                    <a:pt x="4029" y="292"/>
                  </a:lnTo>
                  <a:lnTo>
                    <a:pt x="4515" y="437"/>
                  </a:lnTo>
                  <a:lnTo>
                    <a:pt x="5000" y="631"/>
                  </a:lnTo>
                  <a:lnTo>
                    <a:pt x="5389" y="874"/>
                  </a:lnTo>
                  <a:lnTo>
                    <a:pt x="6262" y="0"/>
                  </a:lnTo>
                  <a:lnTo>
                    <a:pt x="7087" y="825"/>
                  </a:lnTo>
                  <a:lnTo>
                    <a:pt x="6214" y="1699"/>
                  </a:lnTo>
                  <a:lnTo>
                    <a:pt x="6214" y="1699"/>
                  </a:lnTo>
                  <a:lnTo>
                    <a:pt x="6456" y="2088"/>
                  </a:lnTo>
                  <a:lnTo>
                    <a:pt x="6651" y="2573"/>
                  </a:lnTo>
                  <a:lnTo>
                    <a:pt x="6748" y="3010"/>
                  </a:lnTo>
                  <a:lnTo>
                    <a:pt x="6796" y="3544"/>
                  </a:lnTo>
                  <a:lnTo>
                    <a:pt x="6796" y="3544"/>
                  </a:lnTo>
                  <a:lnTo>
                    <a:pt x="6748" y="4029"/>
                  </a:lnTo>
                  <a:lnTo>
                    <a:pt x="6651" y="4514"/>
                  </a:lnTo>
                  <a:lnTo>
                    <a:pt x="6456" y="4951"/>
                  </a:lnTo>
                  <a:lnTo>
                    <a:pt x="6214" y="5388"/>
                  </a:lnTo>
                  <a:lnTo>
                    <a:pt x="7087" y="6262"/>
                  </a:lnTo>
                  <a:lnTo>
                    <a:pt x="6262" y="7087"/>
                  </a:lnTo>
                  <a:lnTo>
                    <a:pt x="5389" y="6213"/>
                  </a:lnTo>
                  <a:lnTo>
                    <a:pt x="5389" y="6213"/>
                  </a:lnTo>
                  <a:lnTo>
                    <a:pt x="5000" y="6456"/>
                  </a:lnTo>
                  <a:lnTo>
                    <a:pt x="4515" y="6650"/>
                  </a:lnTo>
                  <a:lnTo>
                    <a:pt x="4029" y="6747"/>
                  </a:lnTo>
                  <a:lnTo>
                    <a:pt x="3544" y="6796"/>
                  </a:lnTo>
                  <a:lnTo>
                    <a:pt x="3544" y="6796"/>
                  </a:lnTo>
                  <a:lnTo>
                    <a:pt x="3059" y="6747"/>
                  </a:lnTo>
                  <a:lnTo>
                    <a:pt x="2573" y="6650"/>
                  </a:lnTo>
                  <a:lnTo>
                    <a:pt x="2088" y="6456"/>
                  </a:lnTo>
                  <a:lnTo>
                    <a:pt x="1700" y="6213"/>
                  </a:lnTo>
                  <a:lnTo>
                    <a:pt x="826" y="7087"/>
                  </a:lnTo>
                  <a:lnTo>
                    <a:pt x="1" y="6262"/>
                  </a:lnTo>
                  <a:lnTo>
                    <a:pt x="874" y="5388"/>
                  </a:lnTo>
                  <a:lnTo>
                    <a:pt x="874" y="5388"/>
                  </a:lnTo>
                  <a:lnTo>
                    <a:pt x="632" y="4951"/>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0" name="Google Shape;1540;p65"/>
            <p:cNvSpPr/>
            <p:nvPr/>
          </p:nvSpPr>
          <p:spPr>
            <a:xfrm>
              <a:off x="6937725" y="1903100"/>
              <a:ext cx="177200" cy="177175"/>
            </a:xfrm>
            <a:custGeom>
              <a:rect b="b" l="l" r="r" t="t"/>
              <a:pathLst>
                <a:path extrusionOk="0" fill="none" h="7087" w="7088">
                  <a:moveTo>
                    <a:pt x="292" y="3544"/>
                  </a:moveTo>
                  <a:lnTo>
                    <a:pt x="292" y="3544"/>
                  </a:lnTo>
                  <a:lnTo>
                    <a:pt x="292" y="3058"/>
                  </a:lnTo>
                  <a:lnTo>
                    <a:pt x="438" y="2573"/>
                  </a:lnTo>
                  <a:lnTo>
                    <a:pt x="632" y="2087"/>
                  </a:lnTo>
                  <a:lnTo>
                    <a:pt x="874" y="1699"/>
                  </a:lnTo>
                  <a:lnTo>
                    <a:pt x="1" y="825"/>
                  </a:lnTo>
                  <a:lnTo>
                    <a:pt x="826" y="0"/>
                  </a:lnTo>
                  <a:lnTo>
                    <a:pt x="1700" y="874"/>
                  </a:lnTo>
                  <a:lnTo>
                    <a:pt x="1700" y="874"/>
                  </a:lnTo>
                  <a:lnTo>
                    <a:pt x="2088" y="631"/>
                  </a:lnTo>
                  <a:lnTo>
                    <a:pt x="2573" y="437"/>
                  </a:lnTo>
                  <a:lnTo>
                    <a:pt x="3059" y="291"/>
                  </a:lnTo>
                  <a:lnTo>
                    <a:pt x="3544" y="291"/>
                  </a:lnTo>
                  <a:lnTo>
                    <a:pt x="3544" y="291"/>
                  </a:lnTo>
                  <a:lnTo>
                    <a:pt x="4029" y="291"/>
                  </a:lnTo>
                  <a:lnTo>
                    <a:pt x="4515" y="437"/>
                  </a:lnTo>
                  <a:lnTo>
                    <a:pt x="5000" y="631"/>
                  </a:lnTo>
                  <a:lnTo>
                    <a:pt x="5389" y="874"/>
                  </a:lnTo>
                  <a:lnTo>
                    <a:pt x="6262" y="0"/>
                  </a:lnTo>
                  <a:lnTo>
                    <a:pt x="7087" y="825"/>
                  </a:lnTo>
                  <a:lnTo>
                    <a:pt x="6214" y="1699"/>
                  </a:lnTo>
                  <a:lnTo>
                    <a:pt x="6214" y="1699"/>
                  </a:lnTo>
                  <a:lnTo>
                    <a:pt x="6456" y="2087"/>
                  </a:lnTo>
                  <a:lnTo>
                    <a:pt x="6651" y="2573"/>
                  </a:lnTo>
                  <a:lnTo>
                    <a:pt x="6748" y="3058"/>
                  </a:lnTo>
                  <a:lnTo>
                    <a:pt x="6796" y="3544"/>
                  </a:lnTo>
                  <a:lnTo>
                    <a:pt x="6796" y="3544"/>
                  </a:lnTo>
                  <a:lnTo>
                    <a:pt x="6748" y="4029"/>
                  </a:lnTo>
                  <a:lnTo>
                    <a:pt x="6651" y="4514"/>
                  </a:lnTo>
                  <a:lnTo>
                    <a:pt x="6456" y="5000"/>
                  </a:lnTo>
                  <a:lnTo>
                    <a:pt x="6214" y="5388"/>
                  </a:lnTo>
                  <a:lnTo>
                    <a:pt x="7087" y="6262"/>
                  </a:lnTo>
                  <a:lnTo>
                    <a:pt x="6262" y="7087"/>
                  </a:lnTo>
                  <a:lnTo>
                    <a:pt x="5389" y="6213"/>
                  </a:lnTo>
                  <a:lnTo>
                    <a:pt x="5389" y="6213"/>
                  </a:lnTo>
                  <a:lnTo>
                    <a:pt x="5000" y="6456"/>
                  </a:lnTo>
                  <a:lnTo>
                    <a:pt x="4515" y="6650"/>
                  </a:lnTo>
                  <a:lnTo>
                    <a:pt x="4029" y="6747"/>
                  </a:lnTo>
                  <a:lnTo>
                    <a:pt x="3544" y="6796"/>
                  </a:lnTo>
                  <a:lnTo>
                    <a:pt x="3544" y="6796"/>
                  </a:lnTo>
                  <a:lnTo>
                    <a:pt x="3059" y="6747"/>
                  </a:lnTo>
                  <a:lnTo>
                    <a:pt x="2573" y="6650"/>
                  </a:lnTo>
                  <a:lnTo>
                    <a:pt x="2088" y="6456"/>
                  </a:lnTo>
                  <a:lnTo>
                    <a:pt x="1700" y="6213"/>
                  </a:lnTo>
                  <a:lnTo>
                    <a:pt x="826" y="7087"/>
                  </a:lnTo>
                  <a:lnTo>
                    <a:pt x="1" y="6262"/>
                  </a:lnTo>
                  <a:lnTo>
                    <a:pt x="874" y="5388"/>
                  </a:lnTo>
                  <a:lnTo>
                    <a:pt x="874" y="5388"/>
                  </a:lnTo>
                  <a:lnTo>
                    <a:pt x="632" y="5000"/>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65"/>
            <p:cNvSpPr/>
            <p:nvPr/>
          </p:nvSpPr>
          <p:spPr>
            <a:xfrm>
              <a:off x="7145225" y="2110600"/>
              <a:ext cx="177200" cy="177200"/>
            </a:xfrm>
            <a:custGeom>
              <a:rect b="b" l="l" r="r" t="t"/>
              <a:pathLst>
                <a:path extrusionOk="0" fill="none" h="7088" w="7088">
                  <a:moveTo>
                    <a:pt x="292" y="3544"/>
                  </a:moveTo>
                  <a:lnTo>
                    <a:pt x="292" y="3544"/>
                  </a:lnTo>
                  <a:lnTo>
                    <a:pt x="292" y="3010"/>
                  </a:lnTo>
                  <a:lnTo>
                    <a:pt x="438" y="2573"/>
                  </a:lnTo>
                  <a:lnTo>
                    <a:pt x="632" y="2088"/>
                  </a:lnTo>
                  <a:lnTo>
                    <a:pt x="875" y="1699"/>
                  </a:lnTo>
                  <a:lnTo>
                    <a:pt x="1" y="825"/>
                  </a:lnTo>
                  <a:lnTo>
                    <a:pt x="826" y="0"/>
                  </a:lnTo>
                  <a:lnTo>
                    <a:pt x="1700" y="874"/>
                  </a:lnTo>
                  <a:lnTo>
                    <a:pt x="1700" y="874"/>
                  </a:lnTo>
                  <a:lnTo>
                    <a:pt x="2088" y="583"/>
                  </a:lnTo>
                  <a:lnTo>
                    <a:pt x="2573" y="437"/>
                  </a:lnTo>
                  <a:lnTo>
                    <a:pt x="3010" y="292"/>
                  </a:lnTo>
                  <a:lnTo>
                    <a:pt x="3544" y="292"/>
                  </a:lnTo>
                  <a:lnTo>
                    <a:pt x="3544" y="292"/>
                  </a:lnTo>
                  <a:lnTo>
                    <a:pt x="4030" y="292"/>
                  </a:lnTo>
                  <a:lnTo>
                    <a:pt x="4515" y="437"/>
                  </a:lnTo>
                  <a:lnTo>
                    <a:pt x="4952" y="631"/>
                  </a:lnTo>
                  <a:lnTo>
                    <a:pt x="5389" y="874"/>
                  </a:lnTo>
                  <a:lnTo>
                    <a:pt x="6262" y="0"/>
                  </a:lnTo>
                  <a:lnTo>
                    <a:pt x="7088" y="825"/>
                  </a:lnTo>
                  <a:lnTo>
                    <a:pt x="6214" y="1699"/>
                  </a:lnTo>
                  <a:lnTo>
                    <a:pt x="6214" y="1699"/>
                  </a:lnTo>
                  <a:lnTo>
                    <a:pt x="6457" y="2088"/>
                  </a:lnTo>
                  <a:lnTo>
                    <a:pt x="6651" y="2573"/>
                  </a:lnTo>
                  <a:lnTo>
                    <a:pt x="6748" y="3010"/>
                  </a:lnTo>
                  <a:lnTo>
                    <a:pt x="6796" y="3544"/>
                  </a:lnTo>
                  <a:lnTo>
                    <a:pt x="6796" y="3544"/>
                  </a:lnTo>
                  <a:lnTo>
                    <a:pt x="6748" y="4029"/>
                  </a:lnTo>
                  <a:lnTo>
                    <a:pt x="6651" y="4514"/>
                  </a:lnTo>
                  <a:lnTo>
                    <a:pt x="6457" y="4951"/>
                  </a:lnTo>
                  <a:lnTo>
                    <a:pt x="6214" y="5388"/>
                  </a:lnTo>
                  <a:lnTo>
                    <a:pt x="7088" y="6262"/>
                  </a:lnTo>
                  <a:lnTo>
                    <a:pt x="6262" y="7087"/>
                  </a:lnTo>
                  <a:lnTo>
                    <a:pt x="5389" y="6213"/>
                  </a:lnTo>
                  <a:lnTo>
                    <a:pt x="5389" y="6213"/>
                  </a:lnTo>
                  <a:lnTo>
                    <a:pt x="4952" y="6456"/>
                  </a:lnTo>
                  <a:lnTo>
                    <a:pt x="4515" y="6650"/>
                  </a:lnTo>
                  <a:lnTo>
                    <a:pt x="4030" y="6747"/>
                  </a:lnTo>
                  <a:lnTo>
                    <a:pt x="3544" y="6796"/>
                  </a:lnTo>
                  <a:lnTo>
                    <a:pt x="3544" y="6796"/>
                  </a:lnTo>
                  <a:lnTo>
                    <a:pt x="3010" y="6747"/>
                  </a:lnTo>
                  <a:lnTo>
                    <a:pt x="2573" y="6650"/>
                  </a:lnTo>
                  <a:lnTo>
                    <a:pt x="2088" y="6456"/>
                  </a:lnTo>
                  <a:lnTo>
                    <a:pt x="1700" y="6213"/>
                  </a:lnTo>
                  <a:lnTo>
                    <a:pt x="826" y="7087"/>
                  </a:lnTo>
                  <a:lnTo>
                    <a:pt x="1" y="6262"/>
                  </a:lnTo>
                  <a:lnTo>
                    <a:pt x="875" y="5388"/>
                  </a:lnTo>
                  <a:lnTo>
                    <a:pt x="875" y="5388"/>
                  </a:lnTo>
                  <a:lnTo>
                    <a:pt x="632" y="4951"/>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2" name="Google Shape;1542;p65"/>
            <p:cNvSpPr/>
            <p:nvPr/>
          </p:nvSpPr>
          <p:spPr>
            <a:xfrm>
              <a:off x="7145225" y="1903100"/>
              <a:ext cx="177200" cy="177175"/>
            </a:xfrm>
            <a:custGeom>
              <a:rect b="b" l="l" r="r" t="t"/>
              <a:pathLst>
                <a:path extrusionOk="0" fill="none" h="7087" w="7088">
                  <a:moveTo>
                    <a:pt x="292" y="3544"/>
                  </a:moveTo>
                  <a:lnTo>
                    <a:pt x="292" y="3544"/>
                  </a:lnTo>
                  <a:lnTo>
                    <a:pt x="292" y="3058"/>
                  </a:lnTo>
                  <a:lnTo>
                    <a:pt x="438" y="2573"/>
                  </a:lnTo>
                  <a:lnTo>
                    <a:pt x="632" y="2087"/>
                  </a:lnTo>
                  <a:lnTo>
                    <a:pt x="875" y="1699"/>
                  </a:lnTo>
                  <a:lnTo>
                    <a:pt x="1" y="825"/>
                  </a:lnTo>
                  <a:lnTo>
                    <a:pt x="826" y="0"/>
                  </a:lnTo>
                  <a:lnTo>
                    <a:pt x="1700" y="874"/>
                  </a:lnTo>
                  <a:lnTo>
                    <a:pt x="1700" y="874"/>
                  </a:lnTo>
                  <a:lnTo>
                    <a:pt x="2088" y="631"/>
                  </a:lnTo>
                  <a:lnTo>
                    <a:pt x="2573" y="437"/>
                  </a:lnTo>
                  <a:lnTo>
                    <a:pt x="3010" y="291"/>
                  </a:lnTo>
                  <a:lnTo>
                    <a:pt x="3544" y="291"/>
                  </a:lnTo>
                  <a:lnTo>
                    <a:pt x="3544" y="291"/>
                  </a:lnTo>
                  <a:lnTo>
                    <a:pt x="4030" y="291"/>
                  </a:lnTo>
                  <a:lnTo>
                    <a:pt x="4515" y="437"/>
                  </a:lnTo>
                  <a:lnTo>
                    <a:pt x="4952" y="631"/>
                  </a:lnTo>
                  <a:lnTo>
                    <a:pt x="5389" y="874"/>
                  </a:lnTo>
                  <a:lnTo>
                    <a:pt x="6262" y="0"/>
                  </a:lnTo>
                  <a:lnTo>
                    <a:pt x="7088" y="825"/>
                  </a:lnTo>
                  <a:lnTo>
                    <a:pt x="6214" y="1699"/>
                  </a:lnTo>
                  <a:lnTo>
                    <a:pt x="6214" y="1699"/>
                  </a:lnTo>
                  <a:lnTo>
                    <a:pt x="6457" y="2087"/>
                  </a:lnTo>
                  <a:lnTo>
                    <a:pt x="6651" y="2573"/>
                  </a:lnTo>
                  <a:lnTo>
                    <a:pt x="6748" y="3058"/>
                  </a:lnTo>
                  <a:lnTo>
                    <a:pt x="6796" y="3544"/>
                  </a:lnTo>
                  <a:lnTo>
                    <a:pt x="6796" y="3544"/>
                  </a:lnTo>
                  <a:lnTo>
                    <a:pt x="6748" y="4029"/>
                  </a:lnTo>
                  <a:lnTo>
                    <a:pt x="6651" y="4514"/>
                  </a:lnTo>
                  <a:lnTo>
                    <a:pt x="6457" y="5000"/>
                  </a:lnTo>
                  <a:lnTo>
                    <a:pt x="6214" y="5388"/>
                  </a:lnTo>
                  <a:lnTo>
                    <a:pt x="7088" y="6262"/>
                  </a:lnTo>
                  <a:lnTo>
                    <a:pt x="6262" y="7087"/>
                  </a:lnTo>
                  <a:lnTo>
                    <a:pt x="5389" y="6213"/>
                  </a:lnTo>
                  <a:lnTo>
                    <a:pt x="5389" y="6213"/>
                  </a:lnTo>
                  <a:lnTo>
                    <a:pt x="4952" y="6456"/>
                  </a:lnTo>
                  <a:lnTo>
                    <a:pt x="4515" y="6650"/>
                  </a:lnTo>
                  <a:lnTo>
                    <a:pt x="4030" y="6747"/>
                  </a:lnTo>
                  <a:lnTo>
                    <a:pt x="3544" y="6796"/>
                  </a:lnTo>
                  <a:lnTo>
                    <a:pt x="3544" y="6796"/>
                  </a:lnTo>
                  <a:lnTo>
                    <a:pt x="3010" y="6747"/>
                  </a:lnTo>
                  <a:lnTo>
                    <a:pt x="2573" y="6650"/>
                  </a:lnTo>
                  <a:lnTo>
                    <a:pt x="2088" y="6456"/>
                  </a:lnTo>
                  <a:lnTo>
                    <a:pt x="1700" y="6213"/>
                  </a:lnTo>
                  <a:lnTo>
                    <a:pt x="826" y="7087"/>
                  </a:lnTo>
                  <a:lnTo>
                    <a:pt x="1" y="6262"/>
                  </a:lnTo>
                  <a:lnTo>
                    <a:pt x="875" y="5388"/>
                  </a:lnTo>
                  <a:lnTo>
                    <a:pt x="875" y="5388"/>
                  </a:lnTo>
                  <a:lnTo>
                    <a:pt x="632" y="5000"/>
                  </a:lnTo>
                  <a:lnTo>
                    <a:pt x="438" y="4514"/>
                  </a:lnTo>
                  <a:lnTo>
                    <a:pt x="292" y="4029"/>
                  </a:lnTo>
                  <a:lnTo>
                    <a:pt x="292" y="3544"/>
                  </a:lnTo>
                  <a:lnTo>
                    <a:pt x="29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3" name="Google Shape;1543;p65"/>
            <p:cNvSpPr/>
            <p:nvPr/>
          </p:nvSpPr>
          <p:spPr>
            <a:xfrm>
              <a:off x="7152525" y="19916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44" name="Google Shape;1544;p65"/>
          <p:cNvGrpSpPr/>
          <p:nvPr/>
        </p:nvGrpSpPr>
        <p:grpSpPr>
          <a:xfrm>
            <a:off x="3712277" y="5515809"/>
            <a:ext cx="679149" cy="889100"/>
            <a:chOff x="1035375" y="2625100"/>
            <a:chExt cx="384700" cy="503625"/>
          </a:xfrm>
        </p:grpSpPr>
        <p:sp>
          <p:nvSpPr>
            <p:cNvPr id="1545" name="Google Shape;1545;p65"/>
            <p:cNvSpPr/>
            <p:nvPr/>
          </p:nvSpPr>
          <p:spPr>
            <a:xfrm>
              <a:off x="1241650" y="2625100"/>
              <a:ext cx="178425" cy="178425"/>
            </a:xfrm>
            <a:custGeom>
              <a:rect b="b" l="l" r="r" t="t"/>
              <a:pathLst>
                <a:path extrusionOk="0" h="7137" w="7137">
                  <a:moveTo>
                    <a:pt x="3204" y="1"/>
                  </a:moveTo>
                  <a:lnTo>
                    <a:pt x="2865" y="49"/>
                  </a:lnTo>
                  <a:lnTo>
                    <a:pt x="2525" y="146"/>
                  </a:lnTo>
                  <a:lnTo>
                    <a:pt x="2185" y="292"/>
                  </a:lnTo>
                  <a:lnTo>
                    <a:pt x="1894" y="438"/>
                  </a:lnTo>
                  <a:lnTo>
                    <a:pt x="1603" y="632"/>
                  </a:lnTo>
                  <a:lnTo>
                    <a:pt x="1311" y="826"/>
                  </a:lnTo>
                  <a:lnTo>
                    <a:pt x="1069" y="1020"/>
                  </a:lnTo>
                  <a:lnTo>
                    <a:pt x="826" y="1311"/>
                  </a:lnTo>
                  <a:lnTo>
                    <a:pt x="632" y="1554"/>
                  </a:lnTo>
                  <a:lnTo>
                    <a:pt x="438" y="1845"/>
                  </a:lnTo>
                  <a:lnTo>
                    <a:pt x="292" y="2185"/>
                  </a:lnTo>
                  <a:lnTo>
                    <a:pt x="195" y="2525"/>
                  </a:lnTo>
                  <a:lnTo>
                    <a:pt x="98" y="2865"/>
                  </a:lnTo>
                  <a:lnTo>
                    <a:pt x="49" y="3204"/>
                  </a:lnTo>
                  <a:lnTo>
                    <a:pt x="1" y="3544"/>
                  </a:lnTo>
                  <a:lnTo>
                    <a:pt x="49" y="3932"/>
                  </a:lnTo>
                  <a:lnTo>
                    <a:pt x="98" y="4272"/>
                  </a:lnTo>
                  <a:lnTo>
                    <a:pt x="195" y="4612"/>
                  </a:lnTo>
                  <a:lnTo>
                    <a:pt x="292" y="4952"/>
                  </a:lnTo>
                  <a:lnTo>
                    <a:pt x="438" y="5243"/>
                  </a:lnTo>
                  <a:lnTo>
                    <a:pt x="632" y="5534"/>
                  </a:lnTo>
                  <a:lnTo>
                    <a:pt x="826" y="5825"/>
                  </a:lnTo>
                  <a:lnTo>
                    <a:pt x="1069" y="6068"/>
                  </a:lnTo>
                  <a:lnTo>
                    <a:pt x="1311" y="6311"/>
                  </a:lnTo>
                  <a:lnTo>
                    <a:pt x="1603" y="6505"/>
                  </a:lnTo>
                  <a:lnTo>
                    <a:pt x="1894" y="6699"/>
                  </a:lnTo>
                  <a:lnTo>
                    <a:pt x="2185" y="6845"/>
                  </a:lnTo>
                  <a:lnTo>
                    <a:pt x="2525" y="6942"/>
                  </a:lnTo>
                  <a:lnTo>
                    <a:pt x="2865" y="7039"/>
                  </a:lnTo>
                  <a:lnTo>
                    <a:pt x="3204" y="7087"/>
                  </a:lnTo>
                  <a:lnTo>
                    <a:pt x="3593" y="7136"/>
                  </a:lnTo>
                  <a:lnTo>
                    <a:pt x="3933" y="7087"/>
                  </a:lnTo>
                  <a:lnTo>
                    <a:pt x="4272" y="7039"/>
                  </a:lnTo>
                  <a:lnTo>
                    <a:pt x="4612" y="6942"/>
                  </a:lnTo>
                  <a:lnTo>
                    <a:pt x="4952" y="6845"/>
                  </a:lnTo>
                  <a:lnTo>
                    <a:pt x="5292" y="6699"/>
                  </a:lnTo>
                  <a:lnTo>
                    <a:pt x="5583" y="6505"/>
                  </a:lnTo>
                  <a:lnTo>
                    <a:pt x="5826" y="6311"/>
                  </a:lnTo>
                  <a:lnTo>
                    <a:pt x="6068" y="6068"/>
                  </a:lnTo>
                  <a:lnTo>
                    <a:pt x="6311" y="5825"/>
                  </a:lnTo>
                  <a:lnTo>
                    <a:pt x="6505" y="5534"/>
                  </a:lnTo>
                  <a:lnTo>
                    <a:pt x="6699" y="5243"/>
                  </a:lnTo>
                  <a:lnTo>
                    <a:pt x="6845" y="4952"/>
                  </a:lnTo>
                  <a:lnTo>
                    <a:pt x="6991" y="4612"/>
                  </a:lnTo>
                  <a:lnTo>
                    <a:pt x="7039" y="4272"/>
                  </a:lnTo>
                  <a:lnTo>
                    <a:pt x="7136" y="3932"/>
                  </a:lnTo>
                  <a:lnTo>
                    <a:pt x="7136" y="3544"/>
                  </a:lnTo>
                  <a:lnTo>
                    <a:pt x="7136" y="3204"/>
                  </a:lnTo>
                  <a:lnTo>
                    <a:pt x="7039" y="2865"/>
                  </a:lnTo>
                  <a:lnTo>
                    <a:pt x="6991" y="2525"/>
                  </a:lnTo>
                  <a:lnTo>
                    <a:pt x="6845" y="2185"/>
                  </a:lnTo>
                  <a:lnTo>
                    <a:pt x="6699" y="1845"/>
                  </a:lnTo>
                  <a:lnTo>
                    <a:pt x="6505" y="1554"/>
                  </a:lnTo>
                  <a:lnTo>
                    <a:pt x="6311" y="1311"/>
                  </a:lnTo>
                  <a:lnTo>
                    <a:pt x="6068" y="1020"/>
                  </a:lnTo>
                  <a:lnTo>
                    <a:pt x="5826" y="826"/>
                  </a:lnTo>
                  <a:lnTo>
                    <a:pt x="5583" y="632"/>
                  </a:lnTo>
                  <a:lnTo>
                    <a:pt x="5292" y="438"/>
                  </a:lnTo>
                  <a:lnTo>
                    <a:pt x="4952" y="292"/>
                  </a:lnTo>
                  <a:lnTo>
                    <a:pt x="4612" y="146"/>
                  </a:lnTo>
                  <a:lnTo>
                    <a:pt x="4272" y="49"/>
                  </a:lnTo>
                  <a:lnTo>
                    <a:pt x="393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65"/>
            <p:cNvSpPr/>
            <p:nvPr/>
          </p:nvSpPr>
          <p:spPr>
            <a:xfrm>
              <a:off x="1241650" y="2625100"/>
              <a:ext cx="178425" cy="178425"/>
            </a:xfrm>
            <a:custGeom>
              <a:rect b="b" l="l" r="r" t="t"/>
              <a:pathLst>
                <a:path extrusionOk="0" fill="none" h="7137" w="7137">
                  <a:moveTo>
                    <a:pt x="7136" y="3544"/>
                  </a:moveTo>
                  <a:lnTo>
                    <a:pt x="7136" y="3544"/>
                  </a:lnTo>
                  <a:lnTo>
                    <a:pt x="7136" y="3932"/>
                  </a:lnTo>
                  <a:lnTo>
                    <a:pt x="7039" y="4272"/>
                  </a:lnTo>
                  <a:lnTo>
                    <a:pt x="6991" y="4612"/>
                  </a:lnTo>
                  <a:lnTo>
                    <a:pt x="6845" y="4952"/>
                  </a:lnTo>
                  <a:lnTo>
                    <a:pt x="6699" y="5243"/>
                  </a:lnTo>
                  <a:lnTo>
                    <a:pt x="6505" y="5534"/>
                  </a:lnTo>
                  <a:lnTo>
                    <a:pt x="6311" y="5825"/>
                  </a:lnTo>
                  <a:lnTo>
                    <a:pt x="6068" y="6068"/>
                  </a:lnTo>
                  <a:lnTo>
                    <a:pt x="5826" y="6311"/>
                  </a:lnTo>
                  <a:lnTo>
                    <a:pt x="5583" y="6505"/>
                  </a:lnTo>
                  <a:lnTo>
                    <a:pt x="5292" y="6699"/>
                  </a:lnTo>
                  <a:lnTo>
                    <a:pt x="4952" y="6845"/>
                  </a:lnTo>
                  <a:lnTo>
                    <a:pt x="4612" y="6942"/>
                  </a:lnTo>
                  <a:lnTo>
                    <a:pt x="4272" y="7039"/>
                  </a:lnTo>
                  <a:lnTo>
                    <a:pt x="3933" y="7087"/>
                  </a:lnTo>
                  <a:lnTo>
                    <a:pt x="3593" y="7136"/>
                  </a:lnTo>
                  <a:lnTo>
                    <a:pt x="3593" y="7136"/>
                  </a:lnTo>
                  <a:lnTo>
                    <a:pt x="3204" y="7087"/>
                  </a:lnTo>
                  <a:lnTo>
                    <a:pt x="2865" y="7039"/>
                  </a:lnTo>
                  <a:lnTo>
                    <a:pt x="2525" y="6942"/>
                  </a:lnTo>
                  <a:lnTo>
                    <a:pt x="2185" y="6845"/>
                  </a:lnTo>
                  <a:lnTo>
                    <a:pt x="1894" y="6699"/>
                  </a:lnTo>
                  <a:lnTo>
                    <a:pt x="1603" y="6505"/>
                  </a:lnTo>
                  <a:lnTo>
                    <a:pt x="1311" y="6311"/>
                  </a:lnTo>
                  <a:lnTo>
                    <a:pt x="1069" y="6068"/>
                  </a:lnTo>
                  <a:lnTo>
                    <a:pt x="826" y="5825"/>
                  </a:lnTo>
                  <a:lnTo>
                    <a:pt x="632" y="5534"/>
                  </a:lnTo>
                  <a:lnTo>
                    <a:pt x="438" y="5243"/>
                  </a:lnTo>
                  <a:lnTo>
                    <a:pt x="292" y="4952"/>
                  </a:lnTo>
                  <a:lnTo>
                    <a:pt x="195" y="4612"/>
                  </a:lnTo>
                  <a:lnTo>
                    <a:pt x="98" y="4272"/>
                  </a:lnTo>
                  <a:lnTo>
                    <a:pt x="49" y="3932"/>
                  </a:lnTo>
                  <a:lnTo>
                    <a:pt x="1" y="3544"/>
                  </a:lnTo>
                  <a:lnTo>
                    <a:pt x="1" y="3544"/>
                  </a:lnTo>
                  <a:lnTo>
                    <a:pt x="49" y="3204"/>
                  </a:lnTo>
                  <a:lnTo>
                    <a:pt x="98" y="2865"/>
                  </a:lnTo>
                  <a:lnTo>
                    <a:pt x="195" y="2525"/>
                  </a:lnTo>
                  <a:lnTo>
                    <a:pt x="292" y="2185"/>
                  </a:lnTo>
                  <a:lnTo>
                    <a:pt x="438" y="1845"/>
                  </a:lnTo>
                  <a:lnTo>
                    <a:pt x="632" y="1554"/>
                  </a:lnTo>
                  <a:lnTo>
                    <a:pt x="826" y="1311"/>
                  </a:lnTo>
                  <a:lnTo>
                    <a:pt x="1069" y="1020"/>
                  </a:lnTo>
                  <a:lnTo>
                    <a:pt x="1311" y="826"/>
                  </a:lnTo>
                  <a:lnTo>
                    <a:pt x="1603" y="632"/>
                  </a:lnTo>
                  <a:lnTo>
                    <a:pt x="1894" y="438"/>
                  </a:lnTo>
                  <a:lnTo>
                    <a:pt x="2185" y="292"/>
                  </a:lnTo>
                  <a:lnTo>
                    <a:pt x="2525" y="146"/>
                  </a:lnTo>
                  <a:lnTo>
                    <a:pt x="2865" y="49"/>
                  </a:lnTo>
                  <a:lnTo>
                    <a:pt x="3204" y="1"/>
                  </a:lnTo>
                  <a:lnTo>
                    <a:pt x="3593" y="1"/>
                  </a:lnTo>
                  <a:lnTo>
                    <a:pt x="3593" y="1"/>
                  </a:lnTo>
                  <a:lnTo>
                    <a:pt x="3933" y="1"/>
                  </a:lnTo>
                  <a:lnTo>
                    <a:pt x="4272" y="49"/>
                  </a:lnTo>
                  <a:lnTo>
                    <a:pt x="4612" y="146"/>
                  </a:lnTo>
                  <a:lnTo>
                    <a:pt x="4952" y="292"/>
                  </a:lnTo>
                  <a:lnTo>
                    <a:pt x="5292" y="438"/>
                  </a:lnTo>
                  <a:lnTo>
                    <a:pt x="5583" y="632"/>
                  </a:lnTo>
                  <a:lnTo>
                    <a:pt x="5826" y="826"/>
                  </a:lnTo>
                  <a:lnTo>
                    <a:pt x="6068" y="1020"/>
                  </a:lnTo>
                  <a:lnTo>
                    <a:pt x="6311" y="1311"/>
                  </a:lnTo>
                  <a:lnTo>
                    <a:pt x="6505" y="1554"/>
                  </a:lnTo>
                  <a:lnTo>
                    <a:pt x="6699" y="1845"/>
                  </a:lnTo>
                  <a:lnTo>
                    <a:pt x="6845" y="2185"/>
                  </a:lnTo>
                  <a:lnTo>
                    <a:pt x="6991" y="2525"/>
                  </a:lnTo>
                  <a:lnTo>
                    <a:pt x="7039" y="2865"/>
                  </a:lnTo>
                  <a:lnTo>
                    <a:pt x="7136" y="3204"/>
                  </a:lnTo>
                  <a:lnTo>
                    <a:pt x="7136" y="3544"/>
                  </a:lnTo>
                  <a:lnTo>
                    <a:pt x="7136"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7" name="Google Shape;1547;p65"/>
            <p:cNvSpPr/>
            <p:nvPr/>
          </p:nvSpPr>
          <p:spPr>
            <a:xfrm>
              <a:off x="1420050" y="27137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65"/>
            <p:cNvSpPr/>
            <p:nvPr/>
          </p:nvSpPr>
          <p:spPr>
            <a:xfrm>
              <a:off x="1035375" y="2625100"/>
              <a:ext cx="148050" cy="177200"/>
            </a:xfrm>
            <a:custGeom>
              <a:rect b="b" l="l" r="r" t="t"/>
              <a:pathLst>
                <a:path extrusionOk="0" h="7088" w="5922">
                  <a:moveTo>
                    <a:pt x="0" y="1"/>
                  </a:moveTo>
                  <a:lnTo>
                    <a:pt x="0" y="4127"/>
                  </a:lnTo>
                  <a:lnTo>
                    <a:pt x="0" y="4418"/>
                  </a:lnTo>
                  <a:lnTo>
                    <a:pt x="49" y="4709"/>
                  </a:lnTo>
                  <a:lnTo>
                    <a:pt x="243" y="5292"/>
                  </a:lnTo>
                  <a:lnTo>
                    <a:pt x="534" y="5777"/>
                  </a:lnTo>
                  <a:lnTo>
                    <a:pt x="874" y="6214"/>
                  </a:lnTo>
                  <a:lnTo>
                    <a:pt x="1311" y="6554"/>
                  </a:lnTo>
                  <a:lnTo>
                    <a:pt x="1796" y="6845"/>
                  </a:lnTo>
                  <a:lnTo>
                    <a:pt x="2379" y="7039"/>
                  </a:lnTo>
                  <a:lnTo>
                    <a:pt x="2670" y="7087"/>
                  </a:lnTo>
                  <a:lnTo>
                    <a:pt x="3252" y="7087"/>
                  </a:lnTo>
                  <a:lnTo>
                    <a:pt x="3544" y="7039"/>
                  </a:lnTo>
                  <a:lnTo>
                    <a:pt x="4126" y="6845"/>
                  </a:lnTo>
                  <a:lnTo>
                    <a:pt x="4611" y="6554"/>
                  </a:lnTo>
                  <a:lnTo>
                    <a:pt x="5048" y="6214"/>
                  </a:lnTo>
                  <a:lnTo>
                    <a:pt x="5388" y="5777"/>
                  </a:lnTo>
                  <a:lnTo>
                    <a:pt x="5679" y="5292"/>
                  </a:lnTo>
                  <a:lnTo>
                    <a:pt x="5825" y="4709"/>
                  </a:lnTo>
                  <a:lnTo>
                    <a:pt x="5873" y="4418"/>
                  </a:lnTo>
                  <a:lnTo>
                    <a:pt x="5922" y="4127"/>
                  </a:lnTo>
                  <a:lnTo>
                    <a:pt x="592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65"/>
            <p:cNvSpPr/>
            <p:nvPr/>
          </p:nvSpPr>
          <p:spPr>
            <a:xfrm>
              <a:off x="1035375" y="2625100"/>
              <a:ext cx="148050" cy="177200"/>
            </a:xfrm>
            <a:custGeom>
              <a:rect b="b" l="l" r="r" t="t"/>
              <a:pathLst>
                <a:path extrusionOk="0" fill="none" h="7088" w="5922">
                  <a:moveTo>
                    <a:pt x="0" y="4127"/>
                  </a:moveTo>
                  <a:lnTo>
                    <a:pt x="0" y="4127"/>
                  </a:lnTo>
                  <a:lnTo>
                    <a:pt x="0" y="4418"/>
                  </a:lnTo>
                  <a:lnTo>
                    <a:pt x="49" y="4709"/>
                  </a:lnTo>
                  <a:lnTo>
                    <a:pt x="243" y="5292"/>
                  </a:lnTo>
                  <a:lnTo>
                    <a:pt x="534" y="5777"/>
                  </a:lnTo>
                  <a:lnTo>
                    <a:pt x="874" y="6214"/>
                  </a:lnTo>
                  <a:lnTo>
                    <a:pt x="1311" y="6554"/>
                  </a:lnTo>
                  <a:lnTo>
                    <a:pt x="1796" y="6845"/>
                  </a:lnTo>
                  <a:lnTo>
                    <a:pt x="2379" y="7039"/>
                  </a:lnTo>
                  <a:lnTo>
                    <a:pt x="2670" y="7087"/>
                  </a:lnTo>
                  <a:lnTo>
                    <a:pt x="2961" y="7087"/>
                  </a:lnTo>
                  <a:lnTo>
                    <a:pt x="2961" y="7087"/>
                  </a:lnTo>
                  <a:lnTo>
                    <a:pt x="3252" y="7087"/>
                  </a:lnTo>
                  <a:lnTo>
                    <a:pt x="3544" y="7039"/>
                  </a:lnTo>
                  <a:lnTo>
                    <a:pt x="4126" y="6845"/>
                  </a:lnTo>
                  <a:lnTo>
                    <a:pt x="4611" y="6554"/>
                  </a:lnTo>
                  <a:lnTo>
                    <a:pt x="5048" y="6214"/>
                  </a:lnTo>
                  <a:lnTo>
                    <a:pt x="5388" y="5777"/>
                  </a:lnTo>
                  <a:lnTo>
                    <a:pt x="5679" y="5292"/>
                  </a:lnTo>
                  <a:lnTo>
                    <a:pt x="5825" y="4709"/>
                  </a:lnTo>
                  <a:lnTo>
                    <a:pt x="5873" y="4418"/>
                  </a:lnTo>
                  <a:lnTo>
                    <a:pt x="5922" y="4127"/>
                  </a:lnTo>
                  <a:lnTo>
                    <a:pt x="5922" y="1"/>
                  </a:lnTo>
                  <a:lnTo>
                    <a:pt x="0" y="1"/>
                  </a:lnTo>
                  <a:lnTo>
                    <a:pt x="0" y="412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0" name="Google Shape;1550;p65"/>
            <p:cNvSpPr/>
            <p:nvPr/>
          </p:nvSpPr>
          <p:spPr>
            <a:xfrm>
              <a:off x="1035375" y="272825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1" name="Google Shape;1551;p65"/>
            <p:cNvSpPr/>
            <p:nvPr/>
          </p:nvSpPr>
          <p:spPr>
            <a:xfrm>
              <a:off x="1064500" y="2831400"/>
              <a:ext cx="88600" cy="297325"/>
            </a:xfrm>
            <a:custGeom>
              <a:rect b="b" l="l" r="r" t="t"/>
              <a:pathLst>
                <a:path extrusionOk="0" h="11893" w="3544">
                  <a:moveTo>
                    <a:pt x="1214" y="0"/>
                  </a:moveTo>
                  <a:lnTo>
                    <a:pt x="1214" y="4757"/>
                  </a:lnTo>
                  <a:lnTo>
                    <a:pt x="0" y="4757"/>
                  </a:lnTo>
                  <a:lnTo>
                    <a:pt x="0" y="11892"/>
                  </a:lnTo>
                  <a:lnTo>
                    <a:pt x="3544" y="11892"/>
                  </a:lnTo>
                  <a:lnTo>
                    <a:pt x="3544" y="4757"/>
                  </a:lnTo>
                  <a:lnTo>
                    <a:pt x="2379" y="4757"/>
                  </a:lnTo>
                  <a:lnTo>
                    <a:pt x="237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65"/>
            <p:cNvSpPr/>
            <p:nvPr/>
          </p:nvSpPr>
          <p:spPr>
            <a:xfrm>
              <a:off x="1064500" y="2831400"/>
              <a:ext cx="88600" cy="297325"/>
            </a:xfrm>
            <a:custGeom>
              <a:rect b="b" l="l" r="r" t="t"/>
              <a:pathLst>
                <a:path extrusionOk="0" fill="none" h="11893" w="3544">
                  <a:moveTo>
                    <a:pt x="2379" y="0"/>
                  </a:moveTo>
                  <a:lnTo>
                    <a:pt x="1214" y="0"/>
                  </a:lnTo>
                  <a:lnTo>
                    <a:pt x="1214" y="4757"/>
                  </a:lnTo>
                  <a:lnTo>
                    <a:pt x="0" y="4757"/>
                  </a:lnTo>
                  <a:lnTo>
                    <a:pt x="0" y="11892"/>
                  </a:lnTo>
                  <a:lnTo>
                    <a:pt x="3544" y="11892"/>
                  </a:lnTo>
                  <a:lnTo>
                    <a:pt x="3544" y="4757"/>
                  </a:lnTo>
                  <a:lnTo>
                    <a:pt x="2379" y="4757"/>
                  </a:lnTo>
                  <a:lnTo>
                    <a:pt x="2379"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3" name="Google Shape;1553;p65"/>
            <p:cNvSpPr/>
            <p:nvPr/>
          </p:nvSpPr>
          <p:spPr>
            <a:xfrm>
              <a:off x="1123950" y="28314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4" name="Google Shape;1554;p65"/>
            <p:cNvSpPr/>
            <p:nvPr/>
          </p:nvSpPr>
          <p:spPr>
            <a:xfrm>
              <a:off x="1286550" y="2831400"/>
              <a:ext cx="88625" cy="297325"/>
            </a:xfrm>
            <a:custGeom>
              <a:rect b="b" l="l" r="r" t="t"/>
              <a:pathLst>
                <a:path extrusionOk="0" h="11893" w="3545">
                  <a:moveTo>
                    <a:pt x="1166" y="0"/>
                  </a:moveTo>
                  <a:lnTo>
                    <a:pt x="1166" y="4757"/>
                  </a:lnTo>
                  <a:lnTo>
                    <a:pt x="1" y="4757"/>
                  </a:lnTo>
                  <a:lnTo>
                    <a:pt x="1" y="11892"/>
                  </a:lnTo>
                  <a:lnTo>
                    <a:pt x="3544" y="11892"/>
                  </a:lnTo>
                  <a:lnTo>
                    <a:pt x="3544" y="4757"/>
                  </a:lnTo>
                  <a:lnTo>
                    <a:pt x="2379" y="4757"/>
                  </a:lnTo>
                  <a:lnTo>
                    <a:pt x="237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65"/>
            <p:cNvSpPr/>
            <p:nvPr/>
          </p:nvSpPr>
          <p:spPr>
            <a:xfrm>
              <a:off x="1286550" y="2831400"/>
              <a:ext cx="88625" cy="297325"/>
            </a:xfrm>
            <a:custGeom>
              <a:rect b="b" l="l" r="r" t="t"/>
              <a:pathLst>
                <a:path extrusionOk="0" fill="none" h="11893" w="3545">
                  <a:moveTo>
                    <a:pt x="2379" y="0"/>
                  </a:moveTo>
                  <a:lnTo>
                    <a:pt x="1166" y="0"/>
                  </a:lnTo>
                  <a:lnTo>
                    <a:pt x="1166" y="4757"/>
                  </a:lnTo>
                  <a:lnTo>
                    <a:pt x="1" y="4757"/>
                  </a:lnTo>
                  <a:lnTo>
                    <a:pt x="1" y="11892"/>
                  </a:lnTo>
                  <a:lnTo>
                    <a:pt x="3544" y="11892"/>
                  </a:lnTo>
                  <a:lnTo>
                    <a:pt x="3544" y="4757"/>
                  </a:lnTo>
                  <a:lnTo>
                    <a:pt x="2379" y="4757"/>
                  </a:lnTo>
                  <a:lnTo>
                    <a:pt x="2379"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6" name="Google Shape;1556;p65"/>
            <p:cNvSpPr/>
            <p:nvPr/>
          </p:nvSpPr>
          <p:spPr>
            <a:xfrm>
              <a:off x="1346025" y="28314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57" name="Google Shape;1557;p65"/>
          <p:cNvGrpSpPr/>
          <p:nvPr/>
        </p:nvGrpSpPr>
        <p:grpSpPr>
          <a:xfrm>
            <a:off x="5062192" y="5515809"/>
            <a:ext cx="889100" cy="889100"/>
            <a:chOff x="1713700" y="2625100"/>
            <a:chExt cx="503625" cy="503625"/>
          </a:xfrm>
        </p:grpSpPr>
        <p:sp>
          <p:nvSpPr>
            <p:cNvPr id="1558" name="Google Shape;1558;p65"/>
            <p:cNvSpPr/>
            <p:nvPr/>
          </p:nvSpPr>
          <p:spPr>
            <a:xfrm>
              <a:off x="1764675" y="3069250"/>
              <a:ext cx="400475" cy="59475"/>
            </a:xfrm>
            <a:custGeom>
              <a:rect b="b" l="l" r="r" t="t"/>
              <a:pathLst>
                <a:path extrusionOk="0" h="2379" w="16019">
                  <a:moveTo>
                    <a:pt x="0" y="0"/>
                  </a:moveTo>
                  <a:lnTo>
                    <a:pt x="437" y="2378"/>
                  </a:lnTo>
                  <a:lnTo>
                    <a:pt x="15630" y="2378"/>
                  </a:lnTo>
                  <a:lnTo>
                    <a:pt x="1601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9" name="Google Shape;1559;p65"/>
            <p:cNvSpPr/>
            <p:nvPr/>
          </p:nvSpPr>
          <p:spPr>
            <a:xfrm>
              <a:off x="1764675" y="3069250"/>
              <a:ext cx="400475" cy="59475"/>
            </a:xfrm>
            <a:custGeom>
              <a:rect b="b" l="l" r="r" t="t"/>
              <a:pathLst>
                <a:path extrusionOk="0" fill="none" h="2379" w="16019">
                  <a:moveTo>
                    <a:pt x="0" y="0"/>
                  </a:moveTo>
                  <a:lnTo>
                    <a:pt x="437" y="2378"/>
                  </a:lnTo>
                  <a:lnTo>
                    <a:pt x="15630" y="2378"/>
                  </a:lnTo>
                  <a:lnTo>
                    <a:pt x="16018" y="0"/>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65"/>
            <p:cNvSpPr/>
            <p:nvPr/>
          </p:nvSpPr>
          <p:spPr>
            <a:xfrm>
              <a:off x="1764675" y="306925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1" name="Google Shape;1561;p65"/>
            <p:cNvSpPr/>
            <p:nvPr/>
          </p:nvSpPr>
          <p:spPr>
            <a:xfrm>
              <a:off x="1713700" y="2892075"/>
              <a:ext cx="503625" cy="148075"/>
            </a:xfrm>
            <a:custGeom>
              <a:rect b="b" l="l" r="r" t="t"/>
              <a:pathLst>
                <a:path extrusionOk="0" h="5923" w="20145">
                  <a:moveTo>
                    <a:pt x="8301" y="0"/>
                  </a:moveTo>
                  <a:lnTo>
                    <a:pt x="8301" y="1214"/>
                  </a:lnTo>
                  <a:lnTo>
                    <a:pt x="9466" y="1214"/>
                  </a:lnTo>
                  <a:lnTo>
                    <a:pt x="9466" y="2379"/>
                  </a:lnTo>
                  <a:lnTo>
                    <a:pt x="5388" y="2379"/>
                  </a:lnTo>
                  <a:lnTo>
                    <a:pt x="4806" y="2427"/>
                  </a:lnTo>
                  <a:lnTo>
                    <a:pt x="4272" y="2524"/>
                  </a:lnTo>
                  <a:lnTo>
                    <a:pt x="3738" y="2767"/>
                  </a:lnTo>
                  <a:lnTo>
                    <a:pt x="3301" y="3010"/>
                  </a:lnTo>
                  <a:lnTo>
                    <a:pt x="2864" y="3350"/>
                  </a:lnTo>
                  <a:lnTo>
                    <a:pt x="2476" y="3786"/>
                  </a:lnTo>
                  <a:lnTo>
                    <a:pt x="2185" y="4223"/>
                  </a:lnTo>
                  <a:lnTo>
                    <a:pt x="1942" y="4757"/>
                  </a:lnTo>
                  <a:lnTo>
                    <a:pt x="1" y="4757"/>
                  </a:lnTo>
                  <a:lnTo>
                    <a:pt x="1" y="5922"/>
                  </a:lnTo>
                  <a:lnTo>
                    <a:pt x="20144" y="5922"/>
                  </a:lnTo>
                  <a:lnTo>
                    <a:pt x="20144" y="4757"/>
                  </a:lnTo>
                  <a:lnTo>
                    <a:pt x="18203" y="4757"/>
                  </a:lnTo>
                  <a:lnTo>
                    <a:pt x="17960" y="4223"/>
                  </a:lnTo>
                  <a:lnTo>
                    <a:pt x="17669" y="3786"/>
                  </a:lnTo>
                  <a:lnTo>
                    <a:pt x="17281" y="3350"/>
                  </a:lnTo>
                  <a:lnTo>
                    <a:pt x="16844" y="3010"/>
                  </a:lnTo>
                  <a:lnTo>
                    <a:pt x="16407" y="2767"/>
                  </a:lnTo>
                  <a:lnTo>
                    <a:pt x="15873" y="2524"/>
                  </a:lnTo>
                  <a:lnTo>
                    <a:pt x="15339" y="2427"/>
                  </a:lnTo>
                  <a:lnTo>
                    <a:pt x="14757" y="2379"/>
                  </a:lnTo>
                  <a:lnTo>
                    <a:pt x="10679" y="2379"/>
                  </a:lnTo>
                  <a:lnTo>
                    <a:pt x="10679" y="1214"/>
                  </a:lnTo>
                  <a:lnTo>
                    <a:pt x="11844" y="1214"/>
                  </a:lnTo>
                  <a:lnTo>
                    <a:pt x="118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2" name="Google Shape;1562;p65"/>
            <p:cNvSpPr/>
            <p:nvPr/>
          </p:nvSpPr>
          <p:spPr>
            <a:xfrm>
              <a:off x="1713700" y="2892075"/>
              <a:ext cx="503625" cy="148075"/>
            </a:xfrm>
            <a:custGeom>
              <a:rect b="b" l="l" r="r" t="t"/>
              <a:pathLst>
                <a:path extrusionOk="0" fill="none" h="5923" w="20145">
                  <a:moveTo>
                    <a:pt x="18203" y="4757"/>
                  </a:moveTo>
                  <a:lnTo>
                    <a:pt x="18203" y="4757"/>
                  </a:lnTo>
                  <a:lnTo>
                    <a:pt x="17960" y="4223"/>
                  </a:lnTo>
                  <a:lnTo>
                    <a:pt x="17669" y="3786"/>
                  </a:lnTo>
                  <a:lnTo>
                    <a:pt x="17281" y="3350"/>
                  </a:lnTo>
                  <a:lnTo>
                    <a:pt x="16844" y="3010"/>
                  </a:lnTo>
                  <a:lnTo>
                    <a:pt x="16407" y="2767"/>
                  </a:lnTo>
                  <a:lnTo>
                    <a:pt x="15873" y="2524"/>
                  </a:lnTo>
                  <a:lnTo>
                    <a:pt x="15339" y="2427"/>
                  </a:lnTo>
                  <a:lnTo>
                    <a:pt x="14757" y="2379"/>
                  </a:lnTo>
                  <a:lnTo>
                    <a:pt x="10679" y="2379"/>
                  </a:lnTo>
                  <a:lnTo>
                    <a:pt x="10679" y="1214"/>
                  </a:lnTo>
                  <a:lnTo>
                    <a:pt x="11844" y="1214"/>
                  </a:lnTo>
                  <a:lnTo>
                    <a:pt x="11844" y="0"/>
                  </a:lnTo>
                  <a:lnTo>
                    <a:pt x="8301" y="0"/>
                  </a:lnTo>
                  <a:lnTo>
                    <a:pt x="8301" y="1214"/>
                  </a:lnTo>
                  <a:lnTo>
                    <a:pt x="9466" y="1214"/>
                  </a:lnTo>
                  <a:lnTo>
                    <a:pt x="9466" y="2379"/>
                  </a:lnTo>
                  <a:lnTo>
                    <a:pt x="5388" y="2379"/>
                  </a:lnTo>
                  <a:lnTo>
                    <a:pt x="5388" y="2379"/>
                  </a:lnTo>
                  <a:lnTo>
                    <a:pt x="4806" y="2427"/>
                  </a:lnTo>
                  <a:lnTo>
                    <a:pt x="4272" y="2524"/>
                  </a:lnTo>
                  <a:lnTo>
                    <a:pt x="3738" y="2767"/>
                  </a:lnTo>
                  <a:lnTo>
                    <a:pt x="3301" y="3010"/>
                  </a:lnTo>
                  <a:lnTo>
                    <a:pt x="2864" y="3350"/>
                  </a:lnTo>
                  <a:lnTo>
                    <a:pt x="2476" y="3786"/>
                  </a:lnTo>
                  <a:lnTo>
                    <a:pt x="2185" y="4223"/>
                  </a:lnTo>
                  <a:lnTo>
                    <a:pt x="1942" y="4757"/>
                  </a:lnTo>
                  <a:lnTo>
                    <a:pt x="1" y="4757"/>
                  </a:lnTo>
                  <a:lnTo>
                    <a:pt x="1" y="5922"/>
                  </a:lnTo>
                  <a:lnTo>
                    <a:pt x="20144" y="5922"/>
                  </a:lnTo>
                  <a:lnTo>
                    <a:pt x="20144" y="4757"/>
                  </a:lnTo>
                  <a:lnTo>
                    <a:pt x="18203" y="475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65"/>
            <p:cNvSpPr/>
            <p:nvPr/>
          </p:nvSpPr>
          <p:spPr>
            <a:xfrm>
              <a:off x="2168750" y="30110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65"/>
            <p:cNvSpPr/>
            <p:nvPr/>
          </p:nvSpPr>
          <p:spPr>
            <a:xfrm>
              <a:off x="1818050" y="2625100"/>
              <a:ext cx="294900" cy="237875"/>
            </a:xfrm>
            <a:custGeom>
              <a:rect b="b" l="l" r="r" t="t"/>
              <a:pathLst>
                <a:path extrusionOk="0" h="9515" w="11796">
                  <a:moveTo>
                    <a:pt x="10631" y="1"/>
                  </a:moveTo>
                  <a:lnTo>
                    <a:pt x="10631" y="583"/>
                  </a:lnTo>
                  <a:lnTo>
                    <a:pt x="10583" y="826"/>
                  </a:lnTo>
                  <a:lnTo>
                    <a:pt x="10485" y="1020"/>
                  </a:lnTo>
                  <a:lnTo>
                    <a:pt x="10291" y="1117"/>
                  </a:lnTo>
                  <a:lnTo>
                    <a:pt x="10049" y="1166"/>
                  </a:lnTo>
                  <a:lnTo>
                    <a:pt x="1748" y="1166"/>
                  </a:lnTo>
                  <a:lnTo>
                    <a:pt x="1409" y="1214"/>
                  </a:lnTo>
                  <a:lnTo>
                    <a:pt x="1069" y="1311"/>
                  </a:lnTo>
                  <a:lnTo>
                    <a:pt x="778" y="1506"/>
                  </a:lnTo>
                  <a:lnTo>
                    <a:pt x="486" y="1700"/>
                  </a:lnTo>
                  <a:lnTo>
                    <a:pt x="292" y="1942"/>
                  </a:lnTo>
                  <a:lnTo>
                    <a:pt x="98" y="2282"/>
                  </a:lnTo>
                  <a:lnTo>
                    <a:pt x="1" y="2573"/>
                  </a:lnTo>
                  <a:lnTo>
                    <a:pt x="1" y="2962"/>
                  </a:lnTo>
                  <a:lnTo>
                    <a:pt x="1" y="3301"/>
                  </a:lnTo>
                  <a:lnTo>
                    <a:pt x="98" y="3641"/>
                  </a:lnTo>
                  <a:lnTo>
                    <a:pt x="292" y="3932"/>
                  </a:lnTo>
                  <a:lnTo>
                    <a:pt x="486" y="4224"/>
                  </a:lnTo>
                  <a:lnTo>
                    <a:pt x="778" y="4418"/>
                  </a:lnTo>
                  <a:lnTo>
                    <a:pt x="1069" y="4563"/>
                  </a:lnTo>
                  <a:lnTo>
                    <a:pt x="1409" y="4661"/>
                  </a:lnTo>
                  <a:lnTo>
                    <a:pt x="1748" y="4709"/>
                  </a:lnTo>
                  <a:lnTo>
                    <a:pt x="4709" y="4709"/>
                  </a:lnTo>
                  <a:lnTo>
                    <a:pt x="4952" y="4758"/>
                  </a:lnTo>
                  <a:lnTo>
                    <a:pt x="5146" y="4903"/>
                  </a:lnTo>
                  <a:lnTo>
                    <a:pt x="5243" y="5097"/>
                  </a:lnTo>
                  <a:lnTo>
                    <a:pt x="5292" y="5292"/>
                  </a:lnTo>
                  <a:lnTo>
                    <a:pt x="5292" y="9514"/>
                  </a:lnTo>
                  <a:lnTo>
                    <a:pt x="6505" y="9514"/>
                  </a:lnTo>
                  <a:lnTo>
                    <a:pt x="6505" y="5292"/>
                  </a:lnTo>
                  <a:lnTo>
                    <a:pt x="6457" y="4952"/>
                  </a:lnTo>
                  <a:lnTo>
                    <a:pt x="6360" y="4612"/>
                  </a:lnTo>
                  <a:lnTo>
                    <a:pt x="6165" y="4321"/>
                  </a:lnTo>
                  <a:lnTo>
                    <a:pt x="5971" y="4078"/>
                  </a:lnTo>
                  <a:lnTo>
                    <a:pt x="5729" y="3835"/>
                  </a:lnTo>
                  <a:lnTo>
                    <a:pt x="5389" y="3690"/>
                  </a:lnTo>
                  <a:lnTo>
                    <a:pt x="5049" y="3593"/>
                  </a:lnTo>
                  <a:lnTo>
                    <a:pt x="4709" y="3544"/>
                  </a:lnTo>
                  <a:lnTo>
                    <a:pt x="1748" y="3544"/>
                  </a:lnTo>
                  <a:lnTo>
                    <a:pt x="1506" y="3496"/>
                  </a:lnTo>
                  <a:lnTo>
                    <a:pt x="1312" y="3350"/>
                  </a:lnTo>
                  <a:lnTo>
                    <a:pt x="1214" y="3156"/>
                  </a:lnTo>
                  <a:lnTo>
                    <a:pt x="1166" y="2962"/>
                  </a:lnTo>
                  <a:lnTo>
                    <a:pt x="1214" y="2719"/>
                  </a:lnTo>
                  <a:lnTo>
                    <a:pt x="1312" y="2525"/>
                  </a:lnTo>
                  <a:lnTo>
                    <a:pt x="1506" y="2428"/>
                  </a:lnTo>
                  <a:lnTo>
                    <a:pt x="1748" y="2379"/>
                  </a:lnTo>
                  <a:lnTo>
                    <a:pt x="10049" y="2379"/>
                  </a:lnTo>
                  <a:lnTo>
                    <a:pt x="10388" y="2331"/>
                  </a:lnTo>
                  <a:lnTo>
                    <a:pt x="10728" y="2234"/>
                  </a:lnTo>
                  <a:lnTo>
                    <a:pt x="11019" y="2039"/>
                  </a:lnTo>
                  <a:lnTo>
                    <a:pt x="11311" y="1845"/>
                  </a:lnTo>
                  <a:lnTo>
                    <a:pt x="11505" y="1603"/>
                  </a:lnTo>
                  <a:lnTo>
                    <a:pt x="11699" y="1263"/>
                  </a:lnTo>
                  <a:lnTo>
                    <a:pt x="11796" y="923"/>
                  </a:lnTo>
                  <a:lnTo>
                    <a:pt x="11796" y="583"/>
                  </a:lnTo>
                  <a:lnTo>
                    <a:pt x="1179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65"/>
            <p:cNvSpPr/>
            <p:nvPr/>
          </p:nvSpPr>
          <p:spPr>
            <a:xfrm>
              <a:off x="1818050" y="2625100"/>
              <a:ext cx="294900" cy="237875"/>
            </a:xfrm>
            <a:custGeom>
              <a:rect b="b" l="l" r="r" t="t"/>
              <a:pathLst>
                <a:path extrusionOk="0" fill="none" h="9515" w="11796">
                  <a:moveTo>
                    <a:pt x="1748" y="4709"/>
                  </a:moveTo>
                  <a:lnTo>
                    <a:pt x="4709" y="4709"/>
                  </a:lnTo>
                  <a:lnTo>
                    <a:pt x="4709" y="4709"/>
                  </a:lnTo>
                  <a:lnTo>
                    <a:pt x="4952" y="4758"/>
                  </a:lnTo>
                  <a:lnTo>
                    <a:pt x="5146" y="4903"/>
                  </a:lnTo>
                  <a:lnTo>
                    <a:pt x="5243" y="5097"/>
                  </a:lnTo>
                  <a:lnTo>
                    <a:pt x="5292" y="5292"/>
                  </a:lnTo>
                  <a:lnTo>
                    <a:pt x="5292" y="9514"/>
                  </a:lnTo>
                  <a:lnTo>
                    <a:pt x="6505" y="9514"/>
                  </a:lnTo>
                  <a:lnTo>
                    <a:pt x="6505" y="5292"/>
                  </a:lnTo>
                  <a:lnTo>
                    <a:pt x="6505" y="5292"/>
                  </a:lnTo>
                  <a:lnTo>
                    <a:pt x="6457" y="4952"/>
                  </a:lnTo>
                  <a:lnTo>
                    <a:pt x="6360" y="4612"/>
                  </a:lnTo>
                  <a:lnTo>
                    <a:pt x="6165" y="4321"/>
                  </a:lnTo>
                  <a:lnTo>
                    <a:pt x="5971" y="4078"/>
                  </a:lnTo>
                  <a:lnTo>
                    <a:pt x="5729" y="3835"/>
                  </a:lnTo>
                  <a:lnTo>
                    <a:pt x="5389" y="3690"/>
                  </a:lnTo>
                  <a:lnTo>
                    <a:pt x="5049" y="3593"/>
                  </a:lnTo>
                  <a:lnTo>
                    <a:pt x="4709" y="3544"/>
                  </a:lnTo>
                  <a:lnTo>
                    <a:pt x="1748" y="3544"/>
                  </a:lnTo>
                  <a:lnTo>
                    <a:pt x="1748" y="3544"/>
                  </a:lnTo>
                  <a:lnTo>
                    <a:pt x="1506" y="3496"/>
                  </a:lnTo>
                  <a:lnTo>
                    <a:pt x="1312" y="3350"/>
                  </a:lnTo>
                  <a:lnTo>
                    <a:pt x="1214" y="3156"/>
                  </a:lnTo>
                  <a:lnTo>
                    <a:pt x="1166" y="2962"/>
                  </a:lnTo>
                  <a:lnTo>
                    <a:pt x="1166" y="2962"/>
                  </a:lnTo>
                  <a:lnTo>
                    <a:pt x="1214" y="2719"/>
                  </a:lnTo>
                  <a:lnTo>
                    <a:pt x="1312" y="2525"/>
                  </a:lnTo>
                  <a:lnTo>
                    <a:pt x="1506" y="2428"/>
                  </a:lnTo>
                  <a:lnTo>
                    <a:pt x="1748" y="2379"/>
                  </a:lnTo>
                  <a:lnTo>
                    <a:pt x="10049" y="2379"/>
                  </a:lnTo>
                  <a:lnTo>
                    <a:pt x="10049" y="2379"/>
                  </a:lnTo>
                  <a:lnTo>
                    <a:pt x="10388" y="2331"/>
                  </a:lnTo>
                  <a:lnTo>
                    <a:pt x="10728" y="2234"/>
                  </a:lnTo>
                  <a:lnTo>
                    <a:pt x="11019" y="2039"/>
                  </a:lnTo>
                  <a:lnTo>
                    <a:pt x="11311" y="1845"/>
                  </a:lnTo>
                  <a:lnTo>
                    <a:pt x="11505" y="1603"/>
                  </a:lnTo>
                  <a:lnTo>
                    <a:pt x="11699" y="1263"/>
                  </a:lnTo>
                  <a:lnTo>
                    <a:pt x="11796" y="923"/>
                  </a:lnTo>
                  <a:lnTo>
                    <a:pt x="11796" y="583"/>
                  </a:lnTo>
                  <a:lnTo>
                    <a:pt x="11796" y="1"/>
                  </a:lnTo>
                  <a:lnTo>
                    <a:pt x="10631" y="1"/>
                  </a:lnTo>
                  <a:lnTo>
                    <a:pt x="10631" y="583"/>
                  </a:lnTo>
                  <a:lnTo>
                    <a:pt x="10631" y="583"/>
                  </a:lnTo>
                  <a:lnTo>
                    <a:pt x="10583" y="826"/>
                  </a:lnTo>
                  <a:lnTo>
                    <a:pt x="10485" y="1020"/>
                  </a:lnTo>
                  <a:lnTo>
                    <a:pt x="10291" y="1117"/>
                  </a:lnTo>
                  <a:lnTo>
                    <a:pt x="10049" y="1166"/>
                  </a:lnTo>
                  <a:lnTo>
                    <a:pt x="1748" y="1166"/>
                  </a:lnTo>
                  <a:lnTo>
                    <a:pt x="1748" y="1166"/>
                  </a:lnTo>
                  <a:lnTo>
                    <a:pt x="1409" y="1214"/>
                  </a:lnTo>
                  <a:lnTo>
                    <a:pt x="1069" y="1311"/>
                  </a:lnTo>
                  <a:lnTo>
                    <a:pt x="778" y="1506"/>
                  </a:lnTo>
                  <a:lnTo>
                    <a:pt x="486" y="1700"/>
                  </a:lnTo>
                  <a:lnTo>
                    <a:pt x="292" y="1942"/>
                  </a:lnTo>
                  <a:lnTo>
                    <a:pt x="98" y="2282"/>
                  </a:lnTo>
                  <a:lnTo>
                    <a:pt x="1" y="2573"/>
                  </a:lnTo>
                  <a:lnTo>
                    <a:pt x="1" y="2962"/>
                  </a:lnTo>
                  <a:lnTo>
                    <a:pt x="1" y="2962"/>
                  </a:lnTo>
                  <a:lnTo>
                    <a:pt x="1" y="3301"/>
                  </a:lnTo>
                  <a:lnTo>
                    <a:pt x="98" y="3641"/>
                  </a:lnTo>
                  <a:lnTo>
                    <a:pt x="292" y="3932"/>
                  </a:lnTo>
                  <a:lnTo>
                    <a:pt x="486" y="4224"/>
                  </a:lnTo>
                  <a:lnTo>
                    <a:pt x="778" y="4418"/>
                  </a:lnTo>
                  <a:lnTo>
                    <a:pt x="1069" y="4563"/>
                  </a:lnTo>
                  <a:lnTo>
                    <a:pt x="1409" y="4661"/>
                  </a:lnTo>
                  <a:lnTo>
                    <a:pt x="1748" y="4709"/>
                  </a:lnTo>
                  <a:lnTo>
                    <a:pt x="1748" y="470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6" name="Google Shape;1566;p65"/>
            <p:cNvSpPr/>
            <p:nvPr/>
          </p:nvSpPr>
          <p:spPr>
            <a:xfrm>
              <a:off x="1861750" y="274282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67" name="Google Shape;1567;p65"/>
          <p:cNvGrpSpPr/>
          <p:nvPr/>
        </p:nvGrpSpPr>
        <p:grpSpPr>
          <a:xfrm>
            <a:off x="6517104" y="5515809"/>
            <a:ext cx="889100" cy="889100"/>
            <a:chOff x="2451500" y="2625100"/>
            <a:chExt cx="503625" cy="503625"/>
          </a:xfrm>
        </p:grpSpPr>
        <p:sp>
          <p:nvSpPr>
            <p:cNvPr id="1568" name="Google Shape;1568;p65"/>
            <p:cNvSpPr/>
            <p:nvPr/>
          </p:nvSpPr>
          <p:spPr>
            <a:xfrm>
              <a:off x="2686925" y="2625100"/>
              <a:ext cx="268200" cy="268200"/>
            </a:xfrm>
            <a:custGeom>
              <a:rect b="b" l="l" r="r" t="t"/>
              <a:pathLst>
                <a:path extrusionOk="0" h="10728" w="10728">
                  <a:moveTo>
                    <a:pt x="2961" y="2525"/>
                  </a:moveTo>
                  <a:lnTo>
                    <a:pt x="8203" y="7767"/>
                  </a:lnTo>
                  <a:lnTo>
                    <a:pt x="7960" y="7864"/>
                  </a:lnTo>
                  <a:lnTo>
                    <a:pt x="7718" y="7961"/>
                  </a:lnTo>
                  <a:lnTo>
                    <a:pt x="7184" y="7961"/>
                  </a:lnTo>
                  <a:lnTo>
                    <a:pt x="6941" y="7913"/>
                  </a:lnTo>
                  <a:lnTo>
                    <a:pt x="6698" y="7816"/>
                  </a:lnTo>
                  <a:lnTo>
                    <a:pt x="6504" y="7718"/>
                  </a:lnTo>
                  <a:lnTo>
                    <a:pt x="6262" y="7524"/>
                  </a:lnTo>
                  <a:lnTo>
                    <a:pt x="3204" y="4418"/>
                  </a:lnTo>
                  <a:lnTo>
                    <a:pt x="3009" y="4224"/>
                  </a:lnTo>
                  <a:lnTo>
                    <a:pt x="2912" y="4030"/>
                  </a:lnTo>
                  <a:lnTo>
                    <a:pt x="2815" y="3787"/>
                  </a:lnTo>
                  <a:lnTo>
                    <a:pt x="2767" y="3496"/>
                  </a:lnTo>
                  <a:lnTo>
                    <a:pt x="2718" y="3253"/>
                  </a:lnTo>
                  <a:lnTo>
                    <a:pt x="2767" y="3010"/>
                  </a:lnTo>
                  <a:lnTo>
                    <a:pt x="2864" y="2768"/>
                  </a:lnTo>
                  <a:lnTo>
                    <a:pt x="2961" y="2525"/>
                  </a:lnTo>
                  <a:close/>
                  <a:moveTo>
                    <a:pt x="3786" y="1"/>
                  </a:moveTo>
                  <a:lnTo>
                    <a:pt x="825" y="2913"/>
                  </a:lnTo>
                  <a:lnTo>
                    <a:pt x="631" y="3156"/>
                  </a:lnTo>
                  <a:lnTo>
                    <a:pt x="485" y="3399"/>
                  </a:lnTo>
                  <a:lnTo>
                    <a:pt x="194" y="3884"/>
                  </a:lnTo>
                  <a:lnTo>
                    <a:pt x="49" y="4418"/>
                  </a:lnTo>
                  <a:lnTo>
                    <a:pt x="0" y="5000"/>
                  </a:lnTo>
                  <a:lnTo>
                    <a:pt x="49" y="5583"/>
                  </a:lnTo>
                  <a:lnTo>
                    <a:pt x="194" y="6117"/>
                  </a:lnTo>
                  <a:lnTo>
                    <a:pt x="485" y="6651"/>
                  </a:lnTo>
                  <a:lnTo>
                    <a:pt x="631" y="6845"/>
                  </a:lnTo>
                  <a:lnTo>
                    <a:pt x="825" y="7087"/>
                  </a:lnTo>
                  <a:lnTo>
                    <a:pt x="0" y="7913"/>
                  </a:lnTo>
                  <a:lnTo>
                    <a:pt x="2815" y="10728"/>
                  </a:lnTo>
                  <a:lnTo>
                    <a:pt x="3640" y="9854"/>
                  </a:lnTo>
                  <a:lnTo>
                    <a:pt x="3835" y="10097"/>
                  </a:lnTo>
                  <a:lnTo>
                    <a:pt x="4077" y="10243"/>
                  </a:lnTo>
                  <a:lnTo>
                    <a:pt x="4611" y="10534"/>
                  </a:lnTo>
                  <a:lnTo>
                    <a:pt x="5145" y="10679"/>
                  </a:lnTo>
                  <a:lnTo>
                    <a:pt x="5728" y="10728"/>
                  </a:lnTo>
                  <a:lnTo>
                    <a:pt x="6262" y="10679"/>
                  </a:lnTo>
                  <a:lnTo>
                    <a:pt x="6844" y="10534"/>
                  </a:lnTo>
                  <a:lnTo>
                    <a:pt x="7329" y="10243"/>
                  </a:lnTo>
                  <a:lnTo>
                    <a:pt x="7572" y="10097"/>
                  </a:lnTo>
                  <a:lnTo>
                    <a:pt x="7815" y="9854"/>
                  </a:lnTo>
                  <a:lnTo>
                    <a:pt x="10727" y="6942"/>
                  </a:lnTo>
                  <a:lnTo>
                    <a:pt x="9902" y="6117"/>
                  </a:lnTo>
                  <a:lnTo>
                    <a:pt x="9028" y="6942"/>
                  </a:lnTo>
                  <a:lnTo>
                    <a:pt x="3786" y="1651"/>
                  </a:lnTo>
                  <a:lnTo>
                    <a:pt x="4611" y="826"/>
                  </a:lnTo>
                  <a:lnTo>
                    <a:pt x="378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65"/>
            <p:cNvSpPr/>
            <p:nvPr/>
          </p:nvSpPr>
          <p:spPr>
            <a:xfrm>
              <a:off x="2686925" y="2625100"/>
              <a:ext cx="268200" cy="268200"/>
            </a:xfrm>
            <a:custGeom>
              <a:rect b="b" l="l" r="r" t="t"/>
              <a:pathLst>
                <a:path extrusionOk="0" fill="none" h="10728" w="10728">
                  <a:moveTo>
                    <a:pt x="2815" y="10728"/>
                  </a:moveTo>
                  <a:lnTo>
                    <a:pt x="3640" y="9854"/>
                  </a:lnTo>
                  <a:lnTo>
                    <a:pt x="3640" y="9854"/>
                  </a:lnTo>
                  <a:lnTo>
                    <a:pt x="3835" y="10097"/>
                  </a:lnTo>
                  <a:lnTo>
                    <a:pt x="4077" y="10243"/>
                  </a:lnTo>
                  <a:lnTo>
                    <a:pt x="4611" y="10534"/>
                  </a:lnTo>
                  <a:lnTo>
                    <a:pt x="5145" y="10679"/>
                  </a:lnTo>
                  <a:lnTo>
                    <a:pt x="5728" y="10728"/>
                  </a:lnTo>
                  <a:lnTo>
                    <a:pt x="6262" y="10679"/>
                  </a:lnTo>
                  <a:lnTo>
                    <a:pt x="6844" y="10534"/>
                  </a:lnTo>
                  <a:lnTo>
                    <a:pt x="7329" y="10243"/>
                  </a:lnTo>
                  <a:lnTo>
                    <a:pt x="7572" y="10097"/>
                  </a:lnTo>
                  <a:lnTo>
                    <a:pt x="7815" y="9854"/>
                  </a:lnTo>
                  <a:lnTo>
                    <a:pt x="10727" y="6942"/>
                  </a:lnTo>
                  <a:lnTo>
                    <a:pt x="9902" y="6117"/>
                  </a:lnTo>
                  <a:lnTo>
                    <a:pt x="9028" y="6942"/>
                  </a:lnTo>
                  <a:lnTo>
                    <a:pt x="3786" y="1651"/>
                  </a:lnTo>
                  <a:lnTo>
                    <a:pt x="4611" y="826"/>
                  </a:lnTo>
                  <a:lnTo>
                    <a:pt x="3786" y="1"/>
                  </a:lnTo>
                  <a:lnTo>
                    <a:pt x="825" y="2913"/>
                  </a:lnTo>
                  <a:lnTo>
                    <a:pt x="825" y="2913"/>
                  </a:lnTo>
                  <a:lnTo>
                    <a:pt x="631" y="3156"/>
                  </a:lnTo>
                  <a:lnTo>
                    <a:pt x="485" y="3399"/>
                  </a:lnTo>
                  <a:lnTo>
                    <a:pt x="194" y="3884"/>
                  </a:lnTo>
                  <a:lnTo>
                    <a:pt x="49" y="4418"/>
                  </a:lnTo>
                  <a:lnTo>
                    <a:pt x="0" y="5000"/>
                  </a:lnTo>
                  <a:lnTo>
                    <a:pt x="49" y="5583"/>
                  </a:lnTo>
                  <a:lnTo>
                    <a:pt x="194" y="6117"/>
                  </a:lnTo>
                  <a:lnTo>
                    <a:pt x="485" y="6651"/>
                  </a:lnTo>
                  <a:lnTo>
                    <a:pt x="631" y="6845"/>
                  </a:lnTo>
                  <a:lnTo>
                    <a:pt x="825" y="7087"/>
                  </a:lnTo>
                  <a:lnTo>
                    <a:pt x="0" y="7913"/>
                  </a:lnTo>
                  <a:lnTo>
                    <a:pt x="2815" y="1072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65"/>
            <p:cNvSpPr/>
            <p:nvPr/>
          </p:nvSpPr>
          <p:spPr>
            <a:xfrm>
              <a:off x="2754875" y="2688200"/>
              <a:ext cx="137150" cy="135950"/>
            </a:xfrm>
            <a:custGeom>
              <a:rect b="b" l="l" r="r" t="t"/>
              <a:pathLst>
                <a:path extrusionOk="0" fill="none" h="5438" w="5486">
                  <a:moveTo>
                    <a:pt x="3544" y="5000"/>
                  </a:moveTo>
                  <a:lnTo>
                    <a:pt x="486" y="1894"/>
                  </a:lnTo>
                  <a:lnTo>
                    <a:pt x="486" y="1894"/>
                  </a:lnTo>
                  <a:lnTo>
                    <a:pt x="291" y="1700"/>
                  </a:lnTo>
                  <a:lnTo>
                    <a:pt x="194" y="1506"/>
                  </a:lnTo>
                  <a:lnTo>
                    <a:pt x="97" y="1263"/>
                  </a:lnTo>
                  <a:lnTo>
                    <a:pt x="49" y="972"/>
                  </a:lnTo>
                  <a:lnTo>
                    <a:pt x="0" y="729"/>
                  </a:lnTo>
                  <a:lnTo>
                    <a:pt x="49" y="486"/>
                  </a:lnTo>
                  <a:lnTo>
                    <a:pt x="146" y="244"/>
                  </a:lnTo>
                  <a:lnTo>
                    <a:pt x="243" y="1"/>
                  </a:lnTo>
                  <a:lnTo>
                    <a:pt x="5485" y="5243"/>
                  </a:lnTo>
                  <a:lnTo>
                    <a:pt x="5485" y="5243"/>
                  </a:lnTo>
                  <a:lnTo>
                    <a:pt x="5242" y="5340"/>
                  </a:lnTo>
                  <a:lnTo>
                    <a:pt x="5000" y="5437"/>
                  </a:lnTo>
                  <a:lnTo>
                    <a:pt x="4757" y="5437"/>
                  </a:lnTo>
                  <a:lnTo>
                    <a:pt x="4466" y="5437"/>
                  </a:lnTo>
                  <a:lnTo>
                    <a:pt x="4223" y="5389"/>
                  </a:lnTo>
                  <a:lnTo>
                    <a:pt x="3980" y="5292"/>
                  </a:lnTo>
                  <a:lnTo>
                    <a:pt x="3786" y="5194"/>
                  </a:lnTo>
                  <a:lnTo>
                    <a:pt x="3544" y="5000"/>
                  </a:lnTo>
                  <a:lnTo>
                    <a:pt x="3544" y="500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65"/>
            <p:cNvSpPr/>
            <p:nvPr/>
          </p:nvSpPr>
          <p:spPr>
            <a:xfrm>
              <a:off x="2843450" y="28132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65"/>
            <p:cNvSpPr/>
            <p:nvPr/>
          </p:nvSpPr>
          <p:spPr>
            <a:xfrm>
              <a:off x="2451500" y="2843525"/>
              <a:ext cx="283975" cy="285200"/>
            </a:xfrm>
            <a:custGeom>
              <a:rect b="b" l="l" r="r" t="t"/>
              <a:pathLst>
                <a:path extrusionOk="0" h="11408" w="11359">
                  <a:moveTo>
                    <a:pt x="8592" y="1"/>
                  </a:moveTo>
                  <a:lnTo>
                    <a:pt x="0" y="8592"/>
                  </a:lnTo>
                  <a:lnTo>
                    <a:pt x="2767" y="11407"/>
                  </a:lnTo>
                  <a:lnTo>
                    <a:pt x="11359" y="2816"/>
                  </a:lnTo>
                  <a:lnTo>
                    <a:pt x="859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65"/>
            <p:cNvSpPr/>
            <p:nvPr/>
          </p:nvSpPr>
          <p:spPr>
            <a:xfrm>
              <a:off x="2451500" y="2843525"/>
              <a:ext cx="283975" cy="285200"/>
            </a:xfrm>
            <a:custGeom>
              <a:rect b="b" l="l" r="r" t="t"/>
              <a:pathLst>
                <a:path extrusionOk="0" fill="none" h="11408" w="11359">
                  <a:moveTo>
                    <a:pt x="0" y="8592"/>
                  </a:moveTo>
                  <a:lnTo>
                    <a:pt x="8592" y="1"/>
                  </a:lnTo>
                  <a:lnTo>
                    <a:pt x="11359" y="2816"/>
                  </a:lnTo>
                  <a:lnTo>
                    <a:pt x="2767" y="11407"/>
                  </a:lnTo>
                  <a:lnTo>
                    <a:pt x="0" y="859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65"/>
            <p:cNvSpPr/>
            <p:nvPr/>
          </p:nvSpPr>
          <p:spPr>
            <a:xfrm>
              <a:off x="2451500" y="305832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75" name="Google Shape;1575;p65"/>
          <p:cNvGrpSpPr/>
          <p:nvPr/>
        </p:nvGrpSpPr>
        <p:grpSpPr>
          <a:xfrm>
            <a:off x="7972016" y="5515809"/>
            <a:ext cx="889055" cy="889100"/>
            <a:chOff x="3189300" y="2625100"/>
            <a:chExt cx="503600" cy="503625"/>
          </a:xfrm>
        </p:grpSpPr>
        <p:sp>
          <p:nvSpPr>
            <p:cNvPr id="1576" name="Google Shape;1576;p65"/>
            <p:cNvSpPr/>
            <p:nvPr/>
          </p:nvSpPr>
          <p:spPr>
            <a:xfrm>
              <a:off x="3189300" y="2950325"/>
              <a:ext cx="370125" cy="178400"/>
            </a:xfrm>
            <a:custGeom>
              <a:rect b="b" l="l" r="r" t="t"/>
              <a:pathLst>
                <a:path extrusionOk="0" h="7136" w="14805">
                  <a:moveTo>
                    <a:pt x="0" y="0"/>
                  </a:moveTo>
                  <a:lnTo>
                    <a:pt x="0" y="1165"/>
                  </a:lnTo>
                  <a:lnTo>
                    <a:pt x="1165" y="1165"/>
                  </a:lnTo>
                  <a:lnTo>
                    <a:pt x="1165" y="7135"/>
                  </a:lnTo>
                  <a:lnTo>
                    <a:pt x="13009" y="7135"/>
                  </a:lnTo>
                  <a:lnTo>
                    <a:pt x="13009" y="3349"/>
                  </a:lnTo>
                  <a:lnTo>
                    <a:pt x="14805" y="2670"/>
                  </a:lnTo>
                  <a:lnTo>
                    <a:pt x="1480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65"/>
            <p:cNvSpPr/>
            <p:nvPr/>
          </p:nvSpPr>
          <p:spPr>
            <a:xfrm>
              <a:off x="3189300" y="2950325"/>
              <a:ext cx="370125" cy="178400"/>
            </a:xfrm>
            <a:custGeom>
              <a:rect b="b" l="l" r="r" t="t"/>
              <a:pathLst>
                <a:path extrusionOk="0" fill="none" h="7136" w="14805">
                  <a:moveTo>
                    <a:pt x="14805" y="0"/>
                  </a:moveTo>
                  <a:lnTo>
                    <a:pt x="0" y="0"/>
                  </a:lnTo>
                  <a:lnTo>
                    <a:pt x="0" y="1165"/>
                  </a:lnTo>
                  <a:lnTo>
                    <a:pt x="1165" y="1165"/>
                  </a:lnTo>
                  <a:lnTo>
                    <a:pt x="1165" y="7135"/>
                  </a:lnTo>
                  <a:lnTo>
                    <a:pt x="13009" y="7135"/>
                  </a:lnTo>
                  <a:lnTo>
                    <a:pt x="13009" y="3349"/>
                  </a:lnTo>
                  <a:lnTo>
                    <a:pt x="14805" y="2670"/>
                  </a:lnTo>
                  <a:lnTo>
                    <a:pt x="14805"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65"/>
            <p:cNvSpPr/>
            <p:nvPr/>
          </p:nvSpPr>
          <p:spPr>
            <a:xfrm>
              <a:off x="3559400" y="29503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65"/>
            <p:cNvSpPr/>
            <p:nvPr/>
          </p:nvSpPr>
          <p:spPr>
            <a:xfrm>
              <a:off x="3588525" y="2950325"/>
              <a:ext cx="104375" cy="59475"/>
            </a:xfrm>
            <a:custGeom>
              <a:rect b="b" l="l" r="r" t="t"/>
              <a:pathLst>
                <a:path extrusionOk="0" h="2379" w="4175">
                  <a:moveTo>
                    <a:pt x="1" y="0"/>
                  </a:moveTo>
                  <a:lnTo>
                    <a:pt x="1" y="2379"/>
                  </a:lnTo>
                  <a:lnTo>
                    <a:pt x="4175" y="2379"/>
                  </a:lnTo>
                  <a:lnTo>
                    <a:pt x="417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65"/>
            <p:cNvSpPr/>
            <p:nvPr/>
          </p:nvSpPr>
          <p:spPr>
            <a:xfrm>
              <a:off x="3223275" y="2832600"/>
              <a:ext cx="287625" cy="88625"/>
            </a:xfrm>
            <a:custGeom>
              <a:rect b="b" l="l" r="r" t="t"/>
              <a:pathLst>
                <a:path extrusionOk="0" h="3545" w="11505">
                  <a:moveTo>
                    <a:pt x="5145" y="1"/>
                  </a:moveTo>
                  <a:lnTo>
                    <a:pt x="5145" y="1166"/>
                  </a:lnTo>
                  <a:lnTo>
                    <a:pt x="3447" y="1166"/>
                  </a:lnTo>
                  <a:lnTo>
                    <a:pt x="2864" y="1214"/>
                  </a:lnTo>
                  <a:lnTo>
                    <a:pt x="2330" y="1360"/>
                  </a:lnTo>
                  <a:lnTo>
                    <a:pt x="1796" y="1554"/>
                  </a:lnTo>
                  <a:lnTo>
                    <a:pt x="1311" y="1845"/>
                  </a:lnTo>
                  <a:lnTo>
                    <a:pt x="923" y="2185"/>
                  </a:lnTo>
                  <a:lnTo>
                    <a:pt x="534" y="2574"/>
                  </a:lnTo>
                  <a:lnTo>
                    <a:pt x="194" y="3010"/>
                  </a:lnTo>
                  <a:lnTo>
                    <a:pt x="0" y="3544"/>
                  </a:lnTo>
                  <a:lnTo>
                    <a:pt x="11504" y="3544"/>
                  </a:lnTo>
                  <a:lnTo>
                    <a:pt x="11261" y="3010"/>
                  </a:lnTo>
                  <a:lnTo>
                    <a:pt x="10922" y="2574"/>
                  </a:lnTo>
                  <a:lnTo>
                    <a:pt x="10582" y="2185"/>
                  </a:lnTo>
                  <a:lnTo>
                    <a:pt x="10145" y="1845"/>
                  </a:lnTo>
                  <a:lnTo>
                    <a:pt x="9660" y="1554"/>
                  </a:lnTo>
                  <a:lnTo>
                    <a:pt x="9174" y="1360"/>
                  </a:lnTo>
                  <a:lnTo>
                    <a:pt x="8592" y="1214"/>
                  </a:lnTo>
                  <a:lnTo>
                    <a:pt x="8058" y="1166"/>
                  </a:lnTo>
                  <a:lnTo>
                    <a:pt x="6310" y="1166"/>
                  </a:lnTo>
                  <a:lnTo>
                    <a:pt x="631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65"/>
            <p:cNvSpPr/>
            <p:nvPr/>
          </p:nvSpPr>
          <p:spPr>
            <a:xfrm>
              <a:off x="3223275" y="2832600"/>
              <a:ext cx="287625" cy="88625"/>
            </a:xfrm>
            <a:custGeom>
              <a:rect b="b" l="l" r="r" t="t"/>
              <a:pathLst>
                <a:path extrusionOk="0" fill="none" h="3545" w="11505">
                  <a:moveTo>
                    <a:pt x="11504" y="3544"/>
                  </a:moveTo>
                  <a:lnTo>
                    <a:pt x="11504" y="3544"/>
                  </a:lnTo>
                  <a:lnTo>
                    <a:pt x="11261" y="3010"/>
                  </a:lnTo>
                  <a:lnTo>
                    <a:pt x="10922" y="2574"/>
                  </a:lnTo>
                  <a:lnTo>
                    <a:pt x="10582" y="2185"/>
                  </a:lnTo>
                  <a:lnTo>
                    <a:pt x="10145" y="1845"/>
                  </a:lnTo>
                  <a:lnTo>
                    <a:pt x="9660" y="1554"/>
                  </a:lnTo>
                  <a:lnTo>
                    <a:pt x="9174" y="1360"/>
                  </a:lnTo>
                  <a:lnTo>
                    <a:pt x="8592" y="1214"/>
                  </a:lnTo>
                  <a:lnTo>
                    <a:pt x="8058" y="1166"/>
                  </a:lnTo>
                  <a:lnTo>
                    <a:pt x="6310" y="1166"/>
                  </a:lnTo>
                  <a:lnTo>
                    <a:pt x="6310" y="1"/>
                  </a:lnTo>
                  <a:lnTo>
                    <a:pt x="5145" y="1"/>
                  </a:lnTo>
                  <a:lnTo>
                    <a:pt x="5145" y="1166"/>
                  </a:lnTo>
                  <a:lnTo>
                    <a:pt x="3447" y="1166"/>
                  </a:lnTo>
                  <a:lnTo>
                    <a:pt x="3447" y="1166"/>
                  </a:lnTo>
                  <a:lnTo>
                    <a:pt x="2864" y="1214"/>
                  </a:lnTo>
                  <a:lnTo>
                    <a:pt x="2330" y="1360"/>
                  </a:lnTo>
                  <a:lnTo>
                    <a:pt x="1796" y="1554"/>
                  </a:lnTo>
                  <a:lnTo>
                    <a:pt x="1311" y="1845"/>
                  </a:lnTo>
                  <a:lnTo>
                    <a:pt x="923" y="2185"/>
                  </a:lnTo>
                  <a:lnTo>
                    <a:pt x="534" y="2574"/>
                  </a:lnTo>
                  <a:lnTo>
                    <a:pt x="194" y="3010"/>
                  </a:lnTo>
                  <a:lnTo>
                    <a:pt x="0" y="3544"/>
                  </a:lnTo>
                  <a:lnTo>
                    <a:pt x="11504"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65"/>
            <p:cNvSpPr/>
            <p:nvPr/>
          </p:nvSpPr>
          <p:spPr>
            <a:xfrm>
              <a:off x="3510875" y="29212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65"/>
            <p:cNvSpPr/>
            <p:nvPr/>
          </p:nvSpPr>
          <p:spPr>
            <a:xfrm>
              <a:off x="3248750" y="2625100"/>
              <a:ext cx="236650" cy="178425"/>
            </a:xfrm>
            <a:custGeom>
              <a:rect b="b" l="l" r="r" t="t"/>
              <a:pathLst>
                <a:path extrusionOk="0" h="7137" w="9466">
                  <a:moveTo>
                    <a:pt x="8252" y="1"/>
                  </a:moveTo>
                  <a:lnTo>
                    <a:pt x="8252" y="632"/>
                  </a:lnTo>
                  <a:lnTo>
                    <a:pt x="8204" y="875"/>
                  </a:lnTo>
                  <a:lnTo>
                    <a:pt x="8107" y="1069"/>
                  </a:lnTo>
                  <a:lnTo>
                    <a:pt x="7913" y="1166"/>
                  </a:lnTo>
                  <a:lnTo>
                    <a:pt x="7670" y="1214"/>
                  </a:lnTo>
                  <a:lnTo>
                    <a:pt x="1748" y="1214"/>
                  </a:lnTo>
                  <a:lnTo>
                    <a:pt x="1408" y="1263"/>
                  </a:lnTo>
                  <a:lnTo>
                    <a:pt x="1069" y="1360"/>
                  </a:lnTo>
                  <a:lnTo>
                    <a:pt x="777" y="1506"/>
                  </a:lnTo>
                  <a:lnTo>
                    <a:pt x="486" y="1748"/>
                  </a:lnTo>
                  <a:lnTo>
                    <a:pt x="292" y="1991"/>
                  </a:lnTo>
                  <a:lnTo>
                    <a:pt x="98" y="2282"/>
                  </a:lnTo>
                  <a:lnTo>
                    <a:pt x="1" y="2622"/>
                  </a:lnTo>
                  <a:lnTo>
                    <a:pt x="1" y="3010"/>
                  </a:lnTo>
                  <a:lnTo>
                    <a:pt x="1" y="3350"/>
                  </a:lnTo>
                  <a:lnTo>
                    <a:pt x="98" y="3690"/>
                  </a:lnTo>
                  <a:lnTo>
                    <a:pt x="292" y="3981"/>
                  </a:lnTo>
                  <a:lnTo>
                    <a:pt x="486" y="4224"/>
                  </a:lnTo>
                  <a:lnTo>
                    <a:pt x="777" y="4466"/>
                  </a:lnTo>
                  <a:lnTo>
                    <a:pt x="1069" y="4612"/>
                  </a:lnTo>
                  <a:lnTo>
                    <a:pt x="1408" y="4709"/>
                  </a:lnTo>
                  <a:lnTo>
                    <a:pt x="1748" y="4758"/>
                  </a:lnTo>
                  <a:lnTo>
                    <a:pt x="3544" y="4758"/>
                  </a:lnTo>
                  <a:lnTo>
                    <a:pt x="3787" y="4806"/>
                  </a:lnTo>
                  <a:lnTo>
                    <a:pt x="3932" y="4952"/>
                  </a:lnTo>
                  <a:lnTo>
                    <a:pt x="4078" y="5097"/>
                  </a:lnTo>
                  <a:lnTo>
                    <a:pt x="4126" y="5340"/>
                  </a:lnTo>
                  <a:lnTo>
                    <a:pt x="4126" y="7136"/>
                  </a:lnTo>
                  <a:lnTo>
                    <a:pt x="5291" y="7136"/>
                  </a:lnTo>
                  <a:lnTo>
                    <a:pt x="5291" y="5340"/>
                  </a:lnTo>
                  <a:lnTo>
                    <a:pt x="5291" y="5000"/>
                  </a:lnTo>
                  <a:lnTo>
                    <a:pt x="5146" y="4661"/>
                  </a:lnTo>
                  <a:lnTo>
                    <a:pt x="5000" y="4369"/>
                  </a:lnTo>
                  <a:lnTo>
                    <a:pt x="4806" y="4078"/>
                  </a:lnTo>
                  <a:lnTo>
                    <a:pt x="4515" y="3884"/>
                  </a:lnTo>
                  <a:lnTo>
                    <a:pt x="4224" y="3738"/>
                  </a:lnTo>
                  <a:lnTo>
                    <a:pt x="3884" y="3593"/>
                  </a:lnTo>
                  <a:lnTo>
                    <a:pt x="1748" y="3593"/>
                  </a:lnTo>
                  <a:lnTo>
                    <a:pt x="1505" y="3544"/>
                  </a:lnTo>
                  <a:lnTo>
                    <a:pt x="1311" y="3399"/>
                  </a:lnTo>
                  <a:lnTo>
                    <a:pt x="1214" y="3204"/>
                  </a:lnTo>
                  <a:lnTo>
                    <a:pt x="1166" y="3010"/>
                  </a:lnTo>
                  <a:lnTo>
                    <a:pt x="1214" y="2768"/>
                  </a:lnTo>
                  <a:lnTo>
                    <a:pt x="1311" y="2573"/>
                  </a:lnTo>
                  <a:lnTo>
                    <a:pt x="1505" y="2428"/>
                  </a:lnTo>
                  <a:lnTo>
                    <a:pt x="1748" y="2379"/>
                  </a:lnTo>
                  <a:lnTo>
                    <a:pt x="8058" y="2379"/>
                  </a:lnTo>
                  <a:lnTo>
                    <a:pt x="8349" y="2282"/>
                  </a:lnTo>
                  <a:lnTo>
                    <a:pt x="8689" y="2088"/>
                  </a:lnTo>
                  <a:lnTo>
                    <a:pt x="8932" y="1894"/>
                  </a:lnTo>
                  <a:lnTo>
                    <a:pt x="9175" y="1603"/>
                  </a:lnTo>
                  <a:lnTo>
                    <a:pt x="9320" y="1311"/>
                  </a:lnTo>
                  <a:lnTo>
                    <a:pt x="9417" y="972"/>
                  </a:lnTo>
                  <a:lnTo>
                    <a:pt x="9466" y="632"/>
                  </a:lnTo>
                  <a:lnTo>
                    <a:pt x="946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65"/>
            <p:cNvSpPr/>
            <p:nvPr/>
          </p:nvSpPr>
          <p:spPr>
            <a:xfrm>
              <a:off x="3248750" y="2625100"/>
              <a:ext cx="236650" cy="178425"/>
            </a:xfrm>
            <a:custGeom>
              <a:rect b="b" l="l" r="r" t="t"/>
              <a:pathLst>
                <a:path extrusionOk="0" fill="none" h="7137" w="9466">
                  <a:moveTo>
                    <a:pt x="1748" y="4758"/>
                  </a:moveTo>
                  <a:lnTo>
                    <a:pt x="3544" y="4758"/>
                  </a:lnTo>
                  <a:lnTo>
                    <a:pt x="3544" y="4758"/>
                  </a:lnTo>
                  <a:lnTo>
                    <a:pt x="3787" y="4806"/>
                  </a:lnTo>
                  <a:lnTo>
                    <a:pt x="3932" y="4952"/>
                  </a:lnTo>
                  <a:lnTo>
                    <a:pt x="4078" y="5097"/>
                  </a:lnTo>
                  <a:lnTo>
                    <a:pt x="4126" y="5340"/>
                  </a:lnTo>
                  <a:lnTo>
                    <a:pt x="4126" y="7136"/>
                  </a:lnTo>
                  <a:lnTo>
                    <a:pt x="5291" y="7136"/>
                  </a:lnTo>
                  <a:lnTo>
                    <a:pt x="5291" y="5340"/>
                  </a:lnTo>
                  <a:lnTo>
                    <a:pt x="5291" y="5340"/>
                  </a:lnTo>
                  <a:lnTo>
                    <a:pt x="5291" y="5000"/>
                  </a:lnTo>
                  <a:lnTo>
                    <a:pt x="5146" y="4661"/>
                  </a:lnTo>
                  <a:lnTo>
                    <a:pt x="5000" y="4369"/>
                  </a:lnTo>
                  <a:lnTo>
                    <a:pt x="4806" y="4078"/>
                  </a:lnTo>
                  <a:lnTo>
                    <a:pt x="4515" y="3884"/>
                  </a:lnTo>
                  <a:lnTo>
                    <a:pt x="4224" y="3738"/>
                  </a:lnTo>
                  <a:lnTo>
                    <a:pt x="3884" y="3593"/>
                  </a:lnTo>
                  <a:lnTo>
                    <a:pt x="3544" y="3593"/>
                  </a:lnTo>
                  <a:lnTo>
                    <a:pt x="1748" y="3593"/>
                  </a:lnTo>
                  <a:lnTo>
                    <a:pt x="1748" y="3593"/>
                  </a:lnTo>
                  <a:lnTo>
                    <a:pt x="1505" y="3544"/>
                  </a:lnTo>
                  <a:lnTo>
                    <a:pt x="1311" y="3399"/>
                  </a:lnTo>
                  <a:lnTo>
                    <a:pt x="1214" y="3204"/>
                  </a:lnTo>
                  <a:lnTo>
                    <a:pt x="1166" y="3010"/>
                  </a:lnTo>
                  <a:lnTo>
                    <a:pt x="1166" y="3010"/>
                  </a:lnTo>
                  <a:lnTo>
                    <a:pt x="1214" y="2768"/>
                  </a:lnTo>
                  <a:lnTo>
                    <a:pt x="1311" y="2573"/>
                  </a:lnTo>
                  <a:lnTo>
                    <a:pt x="1505" y="2428"/>
                  </a:lnTo>
                  <a:lnTo>
                    <a:pt x="1748" y="2379"/>
                  </a:lnTo>
                  <a:lnTo>
                    <a:pt x="7670" y="2379"/>
                  </a:lnTo>
                  <a:lnTo>
                    <a:pt x="7670" y="2379"/>
                  </a:lnTo>
                  <a:lnTo>
                    <a:pt x="8058" y="2379"/>
                  </a:lnTo>
                  <a:lnTo>
                    <a:pt x="8349" y="2282"/>
                  </a:lnTo>
                  <a:lnTo>
                    <a:pt x="8689" y="2088"/>
                  </a:lnTo>
                  <a:lnTo>
                    <a:pt x="8932" y="1894"/>
                  </a:lnTo>
                  <a:lnTo>
                    <a:pt x="9175" y="1603"/>
                  </a:lnTo>
                  <a:lnTo>
                    <a:pt x="9320" y="1311"/>
                  </a:lnTo>
                  <a:lnTo>
                    <a:pt x="9417" y="972"/>
                  </a:lnTo>
                  <a:lnTo>
                    <a:pt x="9466" y="632"/>
                  </a:lnTo>
                  <a:lnTo>
                    <a:pt x="9466" y="1"/>
                  </a:lnTo>
                  <a:lnTo>
                    <a:pt x="8252" y="1"/>
                  </a:lnTo>
                  <a:lnTo>
                    <a:pt x="8252" y="632"/>
                  </a:lnTo>
                  <a:lnTo>
                    <a:pt x="8252" y="632"/>
                  </a:lnTo>
                  <a:lnTo>
                    <a:pt x="8204" y="875"/>
                  </a:lnTo>
                  <a:lnTo>
                    <a:pt x="8107" y="1069"/>
                  </a:lnTo>
                  <a:lnTo>
                    <a:pt x="7913" y="1166"/>
                  </a:lnTo>
                  <a:lnTo>
                    <a:pt x="7670" y="1214"/>
                  </a:lnTo>
                  <a:lnTo>
                    <a:pt x="1748" y="1214"/>
                  </a:lnTo>
                  <a:lnTo>
                    <a:pt x="1748" y="1214"/>
                  </a:lnTo>
                  <a:lnTo>
                    <a:pt x="1408" y="1263"/>
                  </a:lnTo>
                  <a:lnTo>
                    <a:pt x="1069" y="1360"/>
                  </a:lnTo>
                  <a:lnTo>
                    <a:pt x="777" y="1506"/>
                  </a:lnTo>
                  <a:lnTo>
                    <a:pt x="486" y="1748"/>
                  </a:lnTo>
                  <a:lnTo>
                    <a:pt x="292" y="1991"/>
                  </a:lnTo>
                  <a:lnTo>
                    <a:pt x="98" y="2282"/>
                  </a:lnTo>
                  <a:lnTo>
                    <a:pt x="1" y="2622"/>
                  </a:lnTo>
                  <a:lnTo>
                    <a:pt x="1" y="3010"/>
                  </a:lnTo>
                  <a:lnTo>
                    <a:pt x="1" y="3010"/>
                  </a:lnTo>
                  <a:lnTo>
                    <a:pt x="1" y="3350"/>
                  </a:lnTo>
                  <a:lnTo>
                    <a:pt x="98" y="3690"/>
                  </a:lnTo>
                  <a:lnTo>
                    <a:pt x="292" y="3981"/>
                  </a:lnTo>
                  <a:lnTo>
                    <a:pt x="486" y="4224"/>
                  </a:lnTo>
                  <a:lnTo>
                    <a:pt x="777" y="4466"/>
                  </a:lnTo>
                  <a:lnTo>
                    <a:pt x="1069" y="4612"/>
                  </a:lnTo>
                  <a:lnTo>
                    <a:pt x="1408" y="4709"/>
                  </a:lnTo>
                  <a:lnTo>
                    <a:pt x="1748" y="4758"/>
                  </a:lnTo>
                  <a:lnTo>
                    <a:pt x="1748" y="475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65"/>
            <p:cNvSpPr/>
            <p:nvPr/>
          </p:nvSpPr>
          <p:spPr>
            <a:xfrm>
              <a:off x="3292450" y="274402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86" name="Google Shape;1586;p65"/>
          <p:cNvGrpSpPr/>
          <p:nvPr/>
        </p:nvGrpSpPr>
        <p:grpSpPr>
          <a:xfrm>
            <a:off x="9426928" y="5515809"/>
            <a:ext cx="889055" cy="889100"/>
            <a:chOff x="3927100" y="2625100"/>
            <a:chExt cx="503600" cy="503625"/>
          </a:xfrm>
        </p:grpSpPr>
        <p:sp>
          <p:nvSpPr>
            <p:cNvPr id="1587" name="Google Shape;1587;p65"/>
            <p:cNvSpPr/>
            <p:nvPr/>
          </p:nvSpPr>
          <p:spPr>
            <a:xfrm>
              <a:off x="4012025" y="2984300"/>
              <a:ext cx="59500" cy="59475"/>
            </a:xfrm>
            <a:custGeom>
              <a:rect b="b" l="l" r="r" t="t"/>
              <a:pathLst>
                <a:path extrusionOk="0" h="2379" w="2380">
                  <a:moveTo>
                    <a:pt x="972" y="0"/>
                  </a:moveTo>
                  <a:lnTo>
                    <a:pt x="729" y="97"/>
                  </a:lnTo>
                  <a:lnTo>
                    <a:pt x="535" y="194"/>
                  </a:lnTo>
                  <a:lnTo>
                    <a:pt x="341" y="340"/>
                  </a:lnTo>
                  <a:lnTo>
                    <a:pt x="195" y="534"/>
                  </a:lnTo>
                  <a:lnTo>
                    <a:pt x="98" y="728"/>
                  </a:lnTo>
                  <a:lnTo>
                    <a:pt x="1" y="971"/>
                  </a:lnTo>
                  <a:lnTo>
                    <a:pt x="1" y="1165"/>
                  </a:lnTo>
                  <a:lnTo>
                    <a:pt x="1" y="1408"/>
                  </a:lnTo>
                  <a:lnTo>
                    <a:pt x="98" y="1602"/>
                  </a:lnTo>
                  <a:lnTo>
                    <a:pt x="195" y="1845"/>
                  </a:lnTo>
                  <a:lnTo>
                    <a:pt x="341" y="1990"/>
                  </a:lnTo>
                  <a:lnTo>
                    <a:pt x="535" y="2185"/>
                  </a:lnTo>
                  <a:lnTo>
                    <a:pt x="729" y="2282"/>
                  </a:lnTo>
                  <a:lnTo>
                    <a:pt x="972" y="2330"/>
                  </a:lnTo>
                  <a:lnTo>
                    <a:pt x="1166" y="2379"/>
                  </a:lnTo>
                  <a:lnTo>
                    <a:pt x="1408" y="2330"/>
                  </a:lnTo>
                  <a:lnTo>
                    <a:pt x="1603" y="2282"/>
                  </a:lnTo>
                  <a:lnTo>
                    <a:pt x="1845" y="2185"/>
                  </a:lnTo>
                  <a:lnTo>
                    <a:pt x="2039" y="1990"/>
                  </a:lnTo>
                  <a:lnTo>
                    <a:pt x="2185" y="1845"/>
                  </a:lnTo>
                  <a:lnTo>
                    <a:pt x="2282" y="1602"/>
                  </a:lnTo>
                  <a:lnTo>
                    <a:pt x="2331" y="1408"/>
                  </a:lnTo>
                  <a:lnTo>
                    <a:pt x="2379" y="1165"/>
                  </a:lnTo>
                  <a:lnTo>
                    <a:pt x="2331" y="971"/>
                  </a:lnTo>
                  <a:lnTo>
                    <a:pt x="2282" y="728"/>
                  </a:lnTo>
                  <a:lnTo>
                    <a:pt x="2185" y="534"/>
                  </a:lnTo>
                  <a:lnTo>
                    <a:pt x="2039" y="340"/>
                  </a:lnTo>
                  <a:lnTo>
                    <a:pt x="1845" y="194"/>
                  </a:lnTo>
                  <a:lnTo>
                    <a:pt x="1603" y="97"/>
                  </a:lnTo>
                  <a:lnTo>
                    <a:pt x="140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8" name="Google Shape;1588;p65"/>
            <p:cNvSpPr/>
            <p:nvPr/>
          </p:nvSpPr>
          <p:spPr>
            <a:xfrm>
              <a:off x="4012025" y="2984300"/>
              <a:ext cx="59500" cy="59475"/>
            </a:xfrm>
            <a:custGeom>
              <a:rect b="b" l="l" r="r" t="t"/>
              <a:pathLst>
                <a:path extrusionOk="0" fill="none" h="2379" w="2380">
                  <a:moveTo>
                    <a:pt x="1166" y="0"/>
                  </a:moveTo>
                  <a:lnTo>
                    <a:pt x="1166" y="0"/>
                  </a:lnTo>
                  <a:lnTo>
                    <a:pt x="972" y="0"/>
                  </a:lnTo>
                  <a:lnTo>
                    <a:pt x="729" y="97"/>
                  </a:lnTo>
                  <a:lnTo>
                    <a:pt x="535" y="194"/>
                  </a:lnTo>
                  <a:lnTo>
                    <a:pt x="341" y="340"/>
                  </a:lnTo>
                  <a:lnTo>
                    <a:pt x="341" y="340"/>
                  </a:lnTo>
                  <a:lnTo>
                    <a:pt x="195" y="534"/>
                  </a:lnTo>
                  <a:lnTo>
                    <a:pt x="98" y="728"/>
                  </a:lnTo>
                  <a:lnTo>
                    <a:pt x="1" y="971"/>
                  </a:lnTo>
                  <a:lnTo>
                    <a:pt x="1" y="1165"/>
                  </a:lnTo>
                  <a:lnTo>
                    <a:pt x="1" y="1408"/>
                  </a:lnTo>
                  <a:lnTo>
                    <a:pt x="98" y="1602"/>
                  </a:lnTo>
                  <a:lnTo>
                    <a:pt x="195" y="1845"/>
                  </a:lnTo>
                  <a:lnTo>
                    <a:pt x="341" y="1990"/>
                  </a:lnTo>
                  <a:lnTo>
                    <a:pt x="341" y="1990"/>
                  </a:lnTo>
                  <a:lnTo>
                    <a:pt x="535" y="2185"/>
                  </a:lnTo>
                  <a:lnTo>
                    <a:pt x="729" y="2282"/>
                  </a:lnTo>
                  <a:lnTo>
                    <a:pt x="972" y="2330"/>
                  </a:lnTo>
                  <a:lnTo>
                    <a:pt x="1166" y="2379"/>
                  </a:lnTo>
                  <a:lnTo>
                    <a:pt x="1166" y="2379"/>
                  </a:lnTo>
                  <a:lnTo>
                    <a:pt x="1408" y="2330"/>
                  </a:lnTo>
                  <a:lnTo>
                    <a:pt x="1603" y="2282"/>
                  </a:lnTo>
                  <a:lnTo>
                    <a:pt x="1845" y="2185"/>
                  </a:lnTo>
                  <a:lnTo>
                    <a:pt x="2039" y="1990"/>
                  </a:lnTo>
                  <a:lnTo>
                    <a:pt x="2039" y="1990"/>
                  </a:lnTo>
                  <a:lnTo>
                    <a:pt x="2185" y="1845"/>
                  </a:lnTo>
                  <a:lnTo>
                    <a:pt x="2282" y="1602"/>
                  </a:lnTo>
                  <a:lnTo>
                    <a:pt x="2331" y="1408"/>
                  </a:lnTo>
                  <a:lnTo>
                    <a:pt x="2379" y="1165"/>
                  </a:lnTo>
                  <a:lnTo>
                    <a:pt x="2331" y="971"/>
                  </a:lnTo>
                  <a:lnTo>
                    <a:pt x="2282" y="728"/>
                  </a:lnTo>
                  <a:lnTo>
                    <a:pt x="2185" y="534"/>
                  </a:lnTo>
                  <a:lnTo>
                    <a:pt x="2039" y="340"/>
                  </a:lnTo>
                  <a:lnTo>
                    <a:pt x="2039" y="340"/>
                  </a:lnTo>
                  <a:lnTo>
                    <a:pt x="1845" y="194"/>
                  </a:lnTo>
                  <a:lnTo>
                    <a:pt x="1603" y="97"/>
                  </a:lnTo>
                  <a:lnTo>
                    <a:pt x="1408" y="0"/>
                  </a:lnTo>
                  <a:lnTo>
                    <a:pt x="1166" y="0"/>
                  </a:lnTo>
                  <a:lnTo>
                    <a:pt x="1166"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65"/>
            <p:cNvSpPr/>
            <p:nvPr/>
          </p:nvSpPr>
          <p:spPr>
            <a:xfrm>
              <a:off x="4041150" y="29843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65"/>
            <p:cNvSpPr/>
            <p:nvPr/>
          </p:nvSpPr>
          <p:spPr>
            <a:xfrm>
              <a:off x="3927100" y="2802275"/>
              <a:ext cx="326450" cy="326450"/>
            </a:xfrm>
            <a:custGeom>
              <a:rect b="b" l="l" r="r" t="t"/>
              <a:pathLst>
                <a:path extrusionOk="0" h="13058" w="13058">
                  <a:moveTo>
                    <a:pt x="4563" y="6116"/>
                  </a:moveTo>
                  <a:lnTo>
                    <a:pt x="5048" y="6165"/>
                  </a:lnTo>
                  <a:lnTo>
                    <a:pt x="5485" y="6262"/>
                  </a:lnTo>
                  <a:lnTo>
                    <a:pt x="5873" y="6505"/>
                  </a:lnTo>
                  <a:lnTo>
                    <a:pt x="6262" y="6796"/>
                  </a:lnTo>
                  <a:lnTo>
                    <a:pt x="6553" y="7184"/>
                  </a:lnTo>
                  <a:lnTo>
                    <a:pt x="6747" y="7573"/>
                  </a:lnTo>
                  <a:lnTo>
                    <a:pt x="6893" y="8009"/>
                  </a:lnTo>
                  <a:lnTo>
                    <a:pt x="6941" y="8446"/>
                  </a:lnTo>
                  <a:lnTo>
                    <a:pt x="6893" y="8932"/>
                  </a:lnTo>
                  <a:lnTo>
                    <a:pt x="6747" y="9368"/>
                  </a:lnTo>
                  <a:lnTo>
                    <a:pt x="6553" y="9757"/>
                  </a:lnTo>
                  <a:lnTo>
                    <a:pt x="6262" y="10145"/>
                  </a:lnTo>
                  <a:lnTo>
                    <a:pt x="5873" y="10436"/>
                  </a:lnTo>
                  <a:lnTo>
                    <a:pt x="5485" y="10630"/>
                  </a:lnTo>
                  <a:lnTo>
                    <a:pt x="5048" y="10776"/>
                  </a:lnTo>
                  <a:lnTo>
                    <a:pt x="4563" y="10825"/>
                  </a:lnTo>
                  <a:lnTo>
                    <a:pt x="4126" y="10776"/>
                  </a:lnTo>
                  <a:lnTo>
                    <a:pt x="3689" y="10630"/>
                  </a:lnTo>
                  <a:lnTo>
                    <a:pt x="3252" y="10436"/>
                  </a:lnTo>
                  <a:lnTo>
                    <a:pt x="2912" y="10145"/>
                  </a:lnTo>
                  <a:lnTo>
                    <a:pt x="2621" y="9757"/>
                  </a:lnTo>
                  <a:lnTo>
                    <a:pt x="2378" y="9368"/>
                  </a:lnTo>
                  <a:lnTo>
                    <a:pt x="2281" y="8932"/>
                  </a:lnTo>
                  <a:lnTo>
                    <a:pt x="2233" y="8446"/>
                  </a:lnTo>
                  <a:lnTo>
                    <a:pt x="2281" y="8009"/>
                  </a:lnTo>
                  <a:lnTo>
                    <a:pt x="2378" y="7573"/>
                  </a:lnTo>
                  <a:lnTo>
                    <a:pt x="2621" y="7184"/>
                  </a:lnTo>
                  <a:lnTo>
                    <a:pt x="2912" y="6796"/>
                  </a:lnTo>
                  <a:lnTo>
                    <a:pt x="3252" y="6505"/>
                  </a:lnTo>
                  <a:lnTo>
                    <a:pt x="3689" y="6262"/>
                  </a:lnTo>
                  <a:lnTo>
                    <a:pt x="4126" y="6165"/>
                  </a:lnTo>
                  <a:lnTo>
                    <a:pt x="4563" y="6116"/>
                  </a:lnTo>
                  <a:close/>
                  <a:moveTo>
                    <a:pt x="10290" y="0"/>
                  </a:moveTo>
                  <a:lnTo>
                    <a:pt x="8591" y="1651"/>
                  </a:lnTo>
                  <a:lnTo>
                    <a:pt x="9562" y="2622"/>
                  </a:lnTo>
                  <a:lnTo>
                    <a:pt x="8737" y="3495"/>
                  </a:lnTo>
                  <a:lnTo>
                    <a:pt x="8300" y="3107"/>
                  </a:lnTo>
                  <a:lnTo>
                    <a:pt x="7815" y="2816"/>
                  </a:lnTo>
                  <a:lnTo>
                    <a:pt x="7329" y="2573"/>
                  </a:lnTo>
                  <a:lnTo>
                    <a:pt x="6796" y="2379"/>
                  </a:lnTo>
                  <a:lnTo>
                    <a:pt x="6262" y="2185"/>
                  </a:lnTo>
                  <a:lnTo>
                    <a:pt x="5728" y="2088"/>
                  </a:lnTo>
                  <a:lnTo>
                    <a:pt x="5145" y="1991"/>
                  </a:lnTo>
                  <a:lnTo>
                    <a:pt x="3932" y="1991"/>
                  </a:lnTo>
                  <a:lnTo>
                    <a:pt x="3301" y="2088"/>
                  </a:lnTo>
                  <a:lnTo>
                    <a:pt x="2670" y="2233"/>
                  </a:lnTo>
                  <a:lnTo>
                    <a:pt x="2087" y="2476"/>
                  </a:lnTo>
                  <a:lnTo>
                    <a:pt x="1505" y="2719"/>
                  </a:lnTo>
                  <a:lnTo>
                    <a:pt x="971" y="3058"/>
                  </a:lnTo>
                  <a:lnTo>
                    <a:pt x="485" y="3447"/>
                  </a:lnTo>
                  <a:lnTo>
                    <a:pt x="0" y="3884"/>
                  </a:lnTo>
                  <a:lnTo>
                    <a:pt x="825" y="4709"/>
                  </a:lnTo>
                  <a:lnTo>
                    <a:pt x="1214" y="4369"/>
                  </a:lnTo>
                  <a:lnTo>
                    <a:pt x="1650" y="4029"/>
                  </a:lnTo>
                  <a:lnTo>
                    <a:pt x="2087" y="3787"/>
                  </a:lnTo>
                  <a:lnTo>
                    <a:pt x="2524" y="3544"/>
                  </a:lnTo>
                  <a:lnTo>
                    <a:pt x="3009" y="3398"/>
                  </a:lnTo>
                  <a:lnTo>
                    <a:pt x="3543" y="3253"/>
                  </a:lnTo>
                  <a:lnTo>
                    <a:pt x="4029" y="3156"/>
                  </a:lnTo>
                  <a:lnTo>
                    <a:pt x="5048" y="3156"/>
                  </a:lnTo>
                  <a:lnTo>
                    <a:pt x="5485" y="3204"/>
                  </a:lnTo>
                  <a:lnTo>
                    <a:pt x="5922" y="3301"/>
                  </a:lnTo>
                  <a:lnTo>
                    <a:pt x="6359" y="3447"/>
                  </a:lnTo>
                  <a:lnTo>
                    <a:pt x="6747" y="3592"/>
                  </a:lnTo>
                  <a:lnTo>
                    <a:pt x="7135" y="3835"/>
                  </a:lnTo>
                  <a:lnTo>
                    <a:pt x="7524" y="4029"/>
                  </a:lnTo>
                  <a:lnTo>
                    <a:pt x="7912" y="4320"/>
                  </a:lnTo>
                  <a:lnTo>
                    <a:pt x="7038" y="5146"/>
                  </a:lnTo>
                  <a:lnTo>
                    <a:pt x="6747" y="4951"/>
                  </a:lnTo>
                  <a:lnTo>
                    <a:pt x="6407" y="4757"/>
                  </a:lnTo>
                  <a:lnTo>
                    <a:pt x="6067" y="4612"/>
                  </a:lnTo>
                  <a:lnTo>
                    <a:pt x="5728" y="4515"/>
                  </a:lnTo>
                  <a:lnTo>
                    <a:pt x="5388" y="4418"/>
                  </a:lnTo>
                  <a:lnTo>
                    <a:pt x="5000" y="4369"/>
                  </a:lnTo>
                  <a:lnTo>
                    <a:pt x="4660" y="4320"/>
                  </a:lnTo>
                  <a:lnTo>
                    <a:pt x="4320" y="4320"/>
                  </a:lnTo>
                  <a:lnTo>
                    <a:pt x="3932" y="4369"/>
                  </a:lnTo>
                  <a:lnTo>
                    <a:pt x="3592" y="4466"/>
                  </a:lnTo>
                  <a:lnTo>
                    <a:pt x="3252" y="4563"/>
                  </a:lnTo>
                  <a:lnTo>
                    <a:pt x="2912" y="4709"/>
                  </a:lnTo>
                  <a:lnTo>
                    <a:pt x="2573" y="4854"/>
                  </a:lnTo>
                  <a:lnTo>
                    <a:pt x="2233" y="5049"/>
                  </a:lnTo>
                  <a:lnTo>
                    <a:pt x="1942" y="5291"/>
                  </a:lnTo>
                  <a:lnTo>
                    <a:pt x="1650" y="5534"/>
                  </a:lnTo>
                  <a:lnTo>
                    <a:pt x="1408" y="5825"/>
                  </a:lnTo>
                  <a:lnTo>
                    <a:pt x="1165" y="6165"/>
                  </a:lnTo>
                  <a:lnTo>
                    <a:pt x="922" y="6505"/>
                  </a:lnTo>
                  <a:lnTo>
                    <a:pt x="777" y="6893"/>
                  </a:lnTo>
                  <a:lnTo>
                    <a:pt x="631" y="7233"/>
                  </a:lnTo>
                  <a:lnTo>
                    <a:pt x="534" y="7670"/>
                  </a:lnTo>
                  <a:lnTo>
                    <a:pt x="485" y="8058"/>
                  </a:lnTo>
                  <a:lnTo>
                    <a:pt x="437" y="8446"/>
                  </a:lnTo>
                  <a:lnTo>
                    <a:pt x="485" y="8883"/>
                  </a:lnTo>
                  <a:lnTo>
                    <a:pt x="534" y="9271"/>
                  </a:lnTo>
                  <a:lnTo>
                    <a:pt x="631" y="9660"/>
                  </a:lnTo>
                  <a:lnTo>
                    <a:pt x="777" y="10048"/>
                  </a:lnTo>
                  <a:lnTo>
                    <a:pt x="922" y="10388"/>
                  </a:lnTo>
                  <a:lnTo>
                    <a:pt x="1165" y="10728"/>
                  </a:lnTo>
                  <a:lnTo>
                    <a:pt x="1408" y="11067"/>
                  </a:lnTo>
                  <a:lnTo>
                    <a:pt x="1650" y="11359"/>
                  </a:lnTo>
                  <a:lnTo>
                    <a:pt x="1990" y="11650"/>
                  </a:lnTo>
                  <a:lnTo>
                    <a:pt x="2330" y="11893"/>
                  </a:lnTo>
                  <a:lnTo>
                    <a:pt x="2670" y="12135"/>
                  </a:lnTo>
                  <a:lnTo>
                    <a:pt x="3009" y="12281"/>
                  </a:lnTo>
                  <a:lnTo>
                    <a:pt x="3398" y="12426"/>
                  </a:lnTo>
                  <a:lnTo>
                    <a:pt x="3786" y="12524"/>
                  </a:lnTo>
                  <a:lnTo>
                    <a:pt x="4174" y="12572"/>
                  </a:lnTo>
                  <a:lnTo>
                    <a:pt x="5000" y="12572"/>
                  </a:lnTo>
                  <a:lnTo>
                    <a:pt x="5388" y="12524"/>
                  </a:lnTo>
                  <a:lnTo>
                    <a:pt x="5776" y="12426"/>
                  </a:lnTo>
                  <a:lnTo>
                    <a:pt x="6116" y="12281"/>
                  </a:lnTo>
                  <a:lnTo>
                    <a:pt x="6504" y="12135"/>
                  </a:lnTo>
                  <a:lnTo>
                    <a:pt x="6844" y="11893"/>
                  </a:lnTo>
                  <a:lnTo>
                    <a:pt x="7184" y="11650"/>
                  </a:lnTo>
                  <a:lnTo>
                    <a:pt x="7524" y="11359"/>
                  </a:lnTo>
                  <a:lnTo>
                    <a:pt x="7766" y="11116"/>
                  </a:lnTo>
                  <a:lnTo>
                    <a:pt x="8009" y="10776"/>
                  </a:lnTo>
                  <a:lnTo>
                    <a:pt x="8203" y="10485"/>
                  </a:lnTo>
                  <a:lnTo>
                    <a:pt x="8349" y="10145"/>
                  </a:lnTo>
                  <a:lnTo>
                    <a:pt x="8494" y="9805"/>
                  </a:lnTo>
                  <a:lnTo>
                    <a:pt x="8591" y="9466"/>
                  </a:lnTo>
                  <a:lnTo>
                    <a:pt x="8640" y="9077"/>
                  </a:lnTo>
                  <a:lnTo>
                    <a:pt x="8689" y="8737"/>
                  </a:lnTo>
                  <a:lnTo>
                    <a:pt x="8689" y="8398"/>
                  </a:lnTo>
                  <a:lnTo>
                    <a:pt x="8689" y="8009"/>
                  </a:lnTo>
                  <a:lnTo>
                    <a:pt x="8640" y="7670"/>
                  </a:lnTo>
                  <a:lnTo>
                    <a:pt x="8543" y="7281"/>
                  </a:lnTo>
                  <a:lnTo>
                    <a:pt x="8446" y="6942"/>
                  </a:lnTo>
                  <a:lnTo>
                    <a:pt x="8300" y="6602"/>
                  </a:lnTo>
                  <a:lnTo>
                    <a:pt x="8106" y="6311"/>
                  </a:lnTo>
                  <a:lnTo>
                    <a:pt x="7863" y="5971"/>
                  </a:lnTo>
                  <a:lnTo>
                    <a:pt x="8737" y="5146"/>
                  </a:lnTo>
                  <a:lnTo>
                    <a:pt x="8980" y="5485"/>
                  </a:lnTo>
                  <a:lnTo>
                    <a:pt x="9222" y="5874"/>
                  </a:lnTo>
                  <a:lnTo>
                    <a:pt x="9417" y="6262"/>
                  </a:lnTo>
                  <a:lnTo>
                    <a:pt x="9611" y="6699"/>
                  </a:lnTo>
                  <a:lnTo>
                    <a:pt x="9708" y="7136"/>
                  </a:lnTo>
                  <a:lnTo>
                    <a:pt x="9805" y="7573"/>
                  </a:lnTo>
                  <a:lnTo>
                    <a:pt x="9853" y="8009"/>
                  </a:lnTo>
                  <a:lnTo>
                    <a:pt x="9902" y="8446"/>
                  </a:lnTo>
                  <a:lnTo>
                    <a:pt x="9853" y="8980"/>
                  </a:lnTo>
                  <a:lnTo>
                    <a:pt x="9805" y="9514"/>
                  </a:lnTo>
                  <a:lnTo>
                    <a:pt x="9659" y="9999"/>
                  </a:lnTo>
                  <a:lnTo>
                    <a:pt x="9465" y="10485"/>
                  </a:lnTo>
                  <a:lnTo>
                    <a:pt x="9271" y="10970"/>
                  </a:lnTo>
                  <a:lnTo>
                    <a:pt x="8980" y="11407"/>
                  </a:lnTo>
                  <a:lnTo>
                    <a:pt x="8689" y="11844"/>
                  </a:lnTo>
                  <a:lnTo>
                    <a:pt x="8349" y="12232"/>
                  </a:lnTo>
                  <a:lnTo>
                    <a:pt x="9174" y="13057"/>
                  </a:lnTo>
                  <a:lnTo>
                    <a:pt x="9611" y="12572"/>
                  </a:lnTo>
                  <a:lnTo>
                    <a:pt x="9999" y="12038"/>
                  </a:lnTo>
                  <a:lnTo>
                    <a:pt x="10290" y="11504"/>
                  </a:lnTo>
                  <a:lnTo>
                    <a:pt x="10582" y="10922"/>
                  </a:lnTo>
                  <a:lnTo>
                    <a:pt x="10776" y="10339"/>
                  </a:lnTo>
                  <a:lnTo>
                    <a:pt x="10921" y="9757"/>
                  </a:lnTo>
                  <a:lnTo>
                    <a:pt x="11018" y="9126"/>
                  </a:lnTo>
                  <a:lnTo>
                    <a:pt x="11067" y="8446"/>
                  </a:lnTo>
                  <a:lnTo>
                    <a:pt x="11067" y="7864"/>
                  </a:lnTo>
                  <a:lnTo>
                    <a:pt x="10970" y="7330"/>
                  </a:lnTo>
                  <a:lnTo>
                    <a:pt x="10873" y="6796"/>
                  </a:lnTo>
                  <a:lnTo>
                    <a:pt x="10679" y="6262"/>
                  </a:lnTo>
                  <a:lnTo>
                    <a:pt x="10484" y="5728"/>
                  </a:lnTo>
                  <a:lnTo>
                    <a:pt x="10193" y="5243"/>
                  </a:lnTo>
                  <a:lnTo>
                    <a:pt x="9902" y="4757"/>
                  </a:lnTo>
                  <a:lnTo>
                    <a:pt x="9562" y="4320"/>
                  </a:lnTo>
                  <a:lnTo>
                    <a:pt x="10436" y="3447"/>
                  </a:lnTo>
                  <a:lnTo>
                    <a:pt x="11407" y="4418"/>
                  </a:lnTo>
                  <a:lnTo>
                    <a:pt x="13057" y="2767"/>
                  </a:lnTo>
                  <a:lnTo>
                    <a:pt x="1029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65"/>
            <p:cNvSpPr/>
            <p:nvPr/>
          </p:nvSpPr>
          <p:spPr>
            <a:xfrm>
              <a:off x="3927100" y="2802275"/>
              <a:ext cx="326450" cy="326450"/>
            </a:xfrm>
            <a:custGeom>
              <a:rect b="b" l="l" r="r" t="t"/>
              <a:pathLst>
                <a:path extrusionOk="0" fill="none" h="13058" w="13058">
                  <a:moveTo>
                    <a:pt x="10290" y="0"/>
                  </a:moveTo>
                  <a:lnTo>
                    <a:pt x="8591" y="1651"/>
                  </a:lnTo>
                  <a:lnTo>
                    <a:pt x="9562" y="2622"/>
                  </a:lnTo>
                  <a:lnTo>
                    <a:pt x="8737" y="3495"/>
                  </a:lnTo>
                  <a:lnTo>
                    <a:pt x="8737" y="3495"/>
                  </a:lnTo>
                  <a:lnTo>
                    <a:pt x="8300" y="3107"/>
                  </a:lnTo>
                  <a:lnTo>
                    <a:pt x="7815" y="2816"/>
                  </a:lnTo>
                  <a:lnTo>
                    <a:pt x="7329" y="2573"/>
                  </a:lnTo>
                  <a:lnTo>
                    <a:pt x="6796" y="2379"/>
                  </a:lnTo>
                  <a:lnTo>
                    <a:pt x="6262" y="2185"/>
                  </a:lnTo>
                  <a:lnTo>
                    <a:pt x="5728" y="2088"/>
                  </a:lnTo>
                  <a:lnTo>
                    <a:pt x="5145" y="1991"/>
                  </a:lnTo>
                  <a:lnTo>
                    <a:pt x="4563" y="1991"/>
                  </a:lnTo>
                  <a:lnTo>
                    <a:pt x="4563" y="1991"/>
                  </a:lnTo>
                  <a:lnTo>
                    <a:pt x="3932" y="1991"/>
                  </a:lnTo>
                  <a:lnTo>
                    <a:pt x="3301" y="2088"/>
                  </a:lnTo>
                  <a:lnTo>
                    <a:pt x="2670" y="2233"/>
                  </a:lnTo>
                  <a:lnTo>
                    <a:pt x="2087" y="2476"/>
                  </a:lnTo>
                  <a:lnTo>
                    <a:pt x="1505" y="2719"/>
                  </a:lnTo>
                  <a:lnTo>
                    <a:pt x="971" y="3058"/>
                  </a:lnTo>
                  <a:lnTo>
                    <a:pt x="485" y="3447"/>
                  </a:lnTo>
                  <a:lnTo>
                    <a:pt x="0" y="3884"/>
                  </a:lnTo>
                  <a:lnTo>
                    <a:pt x="825" y="4709"/>
                  </a:lnTo>
                  <a:lnTo>
                    <a:pt x="825" y="4709"/>
                  </a:lnTo>
                  <a:lnTo>
                    <a:pt x="1214" y="4369"/>
                  </a:lnTo>
                  <a:lnTo>
                    <a:pt x="1650" y="4029"/>
                  </a:lnTo>
                  <a:lnTo>
                    <a:pt x="2087" y="3787"/>
                  </a:lnTo>
                  <a:lnTo>
                    <a:pt x="2524" y="3544"/>
                  </a:lnTo>
                  <a:lnTo>
                    <a:pt x="3009" y="3398"/>
                  </a:lnTo>
                  <a:lnTo>
                    <a:pt x="3543" y="3253"/>
                  </a:lnTo>
                  <a:lnTo>
                    <a:pt x="4029" y="3156"/>
                  </a:lnTo>
                  <a:lnTo>
                    <a:pt x="4563" y="3156"/>
                  </a:lnTo>
                  <a:lnTo>
                    <a:pt x="4563" y="3156"/>
                  </a:lnTo>
                  <a:lnTo>
                    <a:pt x="5048" y="3156"/>
                  </a:lnTo>
                  <a:lnTo>
                    <a:pt x="5485" y="3204"/>
                  </a:lnTo>
                  <a:lnTo>
                    <a:pt x="5922" y="3301"/>
                  </a:lnTo>
                  <a:lnTo>
                    <a:pt x="6359" y="3447"/>
                  </a:lnTo>
                  <a:lnTo>
                    <a:pt x="6747" y="3592"/>
                  </a:lnTo>
                  <a:lnTo>
                    <a:pt x="7135" y="3835"/>
                  </a:lnTo>
                  <a:lnTo>
                    <a:pt x="7524" y="4029"/>
                  </a:lnTo>
                  <a:lnTo>
                    <a:pt x="7912" y="4320"/>
                  </a:lnTo>
                  <a:lnTo>
                    <a:pt x="7038" y="5146"/>
                  </a:lnTo>
                  <a:lnTo>
                    <a:pt x="7038" y="5146"/>
                  </a:lnTo>
                  <a:lnTo>
                    <a:pt x="6747" y="4951"/>
                  </a:lnTo>
                  <a:lnTo>
                    <a:pt x="6407" y="4757"/>
                  </a:lnTo>
                  <a:lnTo>
                    <a:pt x="6067" y="4612"/>
                  </a:lnTo>
                  <a:lnTo>
                    <a:pt x="5728" y="4515"/>
                  </a:lnTo>
                  <a:lnTo>
                    <a:pt x="5388" y="4418"/>
                  </a:lnTo>
                  <a:lnTo>
                    <a:pt x="5000" y="4369"/>
                  </a:lnTo>
                  <a:lnTo>
                    <a:pt x="4660" y="4320"/>
                  </a:lnTo>
                  <a:lnTo>
                    <a:pt x="4320" y="4320"/>
                  </a:lnTo>
                  <a:lnTo>
                    <a:pt x="3932" y="4369"/>
                  </a:lnTo>
                  <a:lnTo>
                    <a:pt x="3592" y="4466"/>
                  </a:lnTo>
                  <a:lnTo>
                    <a:pt x="3252" y="4563"/>
                  </a:lnTo>
                  <a:lnTo>
                    <a:pt x="2912" y="4709"/>
                  </a:lnTo>
                  <a:lnTo>
                    <a:pt x="2573" y="4854"/>
                  </a:lnTo>
                  <a:lnTo>
                    <a:pt x="2233" y="5049"/>
                  </a:lnTo>
                  <a:lnTo>
                    <a:pt x="1942" y="5291"/>
                  </a:lnTo>
                  <a:lnTo>
                    <a:pt x="1650" y="5534"/>
                  </a:lnTo>
                  <a:lnTo>
                    <a:pt x="1650" y="5534"/>
                  </a:lnTo>
                  <a:lnTo>
                    <a:pt x="1408" y="5825"/>
                  </a:lnTo>
                  <a:lnTo>
                    <a:pt x="1165" y="6165"/>
                  </a:lnTo>
                  <a:lnTo>
                    <a:pt x="922" y="6505"/>
                  </a:lnTo>
                  <a:lnTo>
                    <a:pt x="777" y="6893"/>
                  </a:lnTo>
                  <a:lnTo>
                    <a:pt x="631" y="7233"/>
                  </a:lnTo>
                  <a:lnTo>
                    <a:pt x="534" y="7670"/>
                  </a:lnTo>
                  <a:lnTo>
                    <a:pt x="485" y="8058"/>
                  </a:lnTo>
                  <a:lnTo>
                    <a:pt x="437" y="8446"/>
                  </a:lnTo>
                  <a:lnTo>
                    <a:pt x="437" y="8446"/>
                  </a:lnTo>
                  <a:lnTo>
                    <a:pt x="485" y="8883"/>
                  </a:lnTo>
                  <a:lnTo>
                    <a:pt x="534" y="9271"/>
                  </a:lnTo>
                  <a:lnTo>
                    <a:pt x="631" y="9660"/>
                  </a:lnTo>
                  <a:lnTo>
                    <a:pt x="777" y="10048"/>
                  </a:lnTo>
                  <a:lnTo>
                    <a:pt x="922" y="10388"/>
                  </a:lnTo>
                  <a:lnTo>
                    <a:pt x="1165" y="10728"/>
                  </a:lnTo>
                  <a:lnTo>
                    <a:pt x="1408" y="11067"/>
                  </a:lnTo>
                  <a:lnTo>
                    <a:pt x="1650" y="11359"/>
                  </a:lnTo>
                  <a:lnTo>
                    <a:pt x="1650" y="11359"/>
                  </a:lnTo>
                  <a:lnTo>
                    <a:pt x="1990" y="11650"/>
                  </a:lnTo>
                  <a:lnTo>
                    <a:pt x="2330" y="11893"/>
                  </a:lnTo>
                  <a:lnTo>
                    <a:pt x="2670" y="12135"/>
                  </a:lnTo>
                  <a:lnTo>
                    <a:pt x="3009" y="12281"/>
                  </a:lnTo>
                  <a:lnTo>
                    <a:pt x="3398" y="12426"/>
                  </a:lnTo>
                  <a:lnTo>
                    <a:pt x="3786" y="12524"/>
                  </a:lnTo>
                  <a:lnTo>
                    <a:pt x="4174" y="12572"/>
                  </a:lnTo>
                  <a:lnTo>
                    <a:pt x="4563" y="12572"/>
                  </a:lnTo>
                  <a:lnTo>
                    <a:pt x="4563" y="12572"/>
                  </a:lnTo>
                  <a:lnTo>
                    <a:pt x="5000" y="12572"/>
                  </a:lnTo>
                  <a:lnTo>
                    <a:pt x="5388" y="12524"/>
                  </a:lnTo>
                  <a:lnTo>
                    <a:pt x="5776" y="12426"/>
                  </a:lnTo>
                  <a:lnTo>
                    <a:pt x="6116" y="12281"/>
                  </a:lnTo>
                  <a:lnTo>
                    <a:pt x="6504" y="12135"/>
                  </a:lnTo>
                  <a:lnTo>
                    <a:pt x="6844" y="11893"/>
                  </a:lnTo>
                  <a:lnTo>
                    <a:pt x="7184" y="11650"/>
                  </a:lnTo>
                  <a:lnTo>
                    <a:pt x="7524" y="11359"/>
                  </a:lnTo>
                  <a:lnTo>
                    <a:pt x="7524" y="11359"/>
                  </a:lnTo>
                  <a:lnTo>
                    <a:pt x="7766" y="11116"/>
                  </a:lnTo>
                  <a:lnTo>
                    <a:pt x="8009" y="10776"/>
                  </a:lnTo>
                  <a:lnTo>
                    <a:pt x="8203" y="10485"/>
                  </a:lnTo>
                  <a:lnTo>
                    <a:pt x="8349" y="10145"/>
                  </a:lnTo>
                  <a:lnTo>
                    <a:pt x="8494" y="9805"/>
                  </a:lnTo>
                  <a:lnTo>
                    <a:pt x="8591" y="9466"/>
                  </a:lnTo>
                  <a:lnTo>
                    <a:pt x="8640" y="9077"/>
                  </a:lnTo>
                  <a:lnTo>
                    <a:pt x="8689" y="8737"/>
                  </a:lnTo>
                  <a:lnTo>
                    <a:pt x="8689" y="8398"/>
                  </a:lnTo>
                  <a:lnTo>
                    <a:pt x="8689" y="8009"/>
                  </a:lnTo>
                  <a:lnTo>
                    <a:pt x="8640" y="7670"/>
                  </a:lnTo>
                  <a:lnTo>
                    <a:pt x="8543" y="7281"/>
                  </a:lnTo>
                  <a:lnTo>
                    <a:pt x="8446" y="6942"/>
                  </a:lnTo>
                  <a:lnTo>
                    <a:pt x="8300" y="6602"/>
                  </a:lnTo>
                  <a:lnTo>
                    <a:pt x="8106" y="6311"/>
                  </a:lnTo>
                  <a:lnTo>
                    <a:pt x="7863" y="5971"/>
                  </a:lnTo>
                  <a:lnTo>
                    <a:pt x="8737" y="5146"/>
                  </a:lnTo>
                  <a:lnTo>
                    <a:pt x="8737" y="5146"/>
                  </a:lnTo>
                  <a:lnTo>
                    <a:pt x="8980" y="5485"/>
                  </a:lnTo>
                  <a:lnTo>
                    <a:pt x="9222" y="5874"/>
                  </a:lnTo>
                  <a:lnTo>
                    <a:pt x="9417" y="6262"/>
                  </a:lnTo>
                  <a:lnTo>
                    <a:pt x="9611" y="6699"/>
                  </a:lnTo>
                  <a:lnTo>
                    <a:pt x="9708" y="7136"/>
                  </a:lnTo>
                  <a:lnTo>
                    <a:pt x="9805" y="7573"/>
                  </a:lnTo>
                  <a:lnTo>
                    <a:pt x="9853" y="8009"/>
                  </a:lnTo>
                  <a:lnTo>
                    <a:pt x="9902" y="8446"/>
                  </a:lnTo>
                  <a:lnTo>
                    <a:pt x="9902" y="8446"/>
                  </a:lnTo>
                  <a:lnTo>
                    <a:pt x="9853" y="8980"/>
                  </a:lnTo>
                  <a:lnTo>
                    <a:pt x="9805" y="9514"/>
                  </a:lnTo>
                  <a:lnTo>
                    <a:pt x="9659" y="9999"/>
                  </a:lnTo>
                  <a:lnTo>
                    <a:pt x="9465" y="10485"/>
                  </a:lnTo>
                  <a:lnTo>
                    <a:pt x="9271" y="10970"/>
                  </a:lnTo>
                  <a:lnTo>
                    <a:pt x="8980" y="11407"/>
                  </a:lnTo>
                  <a:lnTo>
                    <a:pt x="8689" y="11844"/>
                  </a:lnTo>
                  <a:lnTo>
                    <a:pt x="8349" y="12232"/>
                  </a:lnTo>
                  <a:lnTo>
                    <a:pt x="9174" y="13057"/>
                  </a:lnTo>
                  <a:lnTo>
                    <a:pt x="9174" y="13057"/>
                  </a:lnTo>
                  <a:lnTo>
                    <a:pt x="9611" y="12572"/>
                  </a:lnTo>
                  <a:lnTo>
                    <a:pt x="9999" y="12038"/>
                  </a:lnTo>
                  <a:lnTo>
                    <a:pt x="10290" y="11504"/>
                  </a:lnTo>
                  <a:lnTo>
                    <a:pt x="10582" y="10922"/>
                  </a:lnTo>
                  <a:lnTo>
                    <a:pt x="10776" y="10339"/>
                  </a:lnTo>
                  <a:lnTo>
                    <a:pt x="10921" y="9757"/>
                  </a:lnTo>
                  <a:lnTo>
                    <a:pt x="11018" y="9126"/>
                  </a:lnTo>
                  <a:lnTo>
                    <a:pt x="11067" y="8446"/>
                  </a:lnTo>
                  <a:lnTo>
                    <a:pt x="11067" y="8446"/>
                  </a:lnTo>
                  <a:lnTo>
                    <a:pt x="11067" y="7864"/>
                  </a:lnTo>
                  <a:lnTo>
                    <a:pt x="10970" y="7330"/>
                  </a:lnTo>
                  <a:lnTo>
                    <a:pt x="10873" y="6796"/>
                  </a:lnTo>
                  <a:lnTo>
                    <a:pt x="10679" y="6262"/>
                  </a:lnTo>
                  <a:lnTo>
                    <a:pt x="10484" y="5728"/>
                  </a:lnTo>
                  <a:lnTo>
                    <a:pt x="10193" y="5243"/>
                  </a:lnTo>
                  <a:lnTo>
                    <a:pt x="9902" y="4757"/>
                  </a:lnTo>
                  <a:lnTo>
                    <a:pt x="9562" y="4320"/>
                  </a:lnTo>
                  <a:lnTo>
                    <a:pt x="10436" y="3447"/>
                  </a:lnTo>
                  <a:lnTo>
                    <a:pt x="11407" y="4418"/>
                  </a:lnTo>
                  <a:lnTo>
                    <a:pt x="13057" y="2767"/>
                  </a:lnTo>
                  <a:lnTo>
                    <a:pt x="1029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2" name="Google Shape;1592;p65"/>
            <p:cNvSpPr/>
            <p:nvPr/>
          </p:nvSpPr>
          <p:spPr>
            <a:xfrm>
              <a:off x="3982900" y="2955175"/>
              <a:ext cx="117750" cy="117725"/>
            </a:xfrm>
            <a:custGeom>
              <a:rect b="b" l="l" r="r" t="t"/>
              <a:pathLst>
                <a:path extrusionOk="0" fill="none" h="4709" w="4710">
                  <a:moveTo>
                    <a:pt x="4030" y="4029"/>
                  </a:moveTo>
                  <a:lnTo>
                    <a:pt x="4030" y="4029"/>
                  </a:lnTo>
                  <a:lnTo>
                    <a:pt x="3641" y="4320"/>
                  </a:lnTo>
                  <a:lnTo>
                    <a:pt x="3253" y="4514"/>
                  </a:lnTo>
                  <a:lnTo>
                    <a:pt x="2816" y="4660"/>
                  </a:lnTo>
                  <a:lnTo>
                    <a:pt x="2331" y="4709"/>
                  </a:lnTo>
                  <a:lnTo>
                    <a:pt x="2331" y="4709"/>
                  </a:lnTo>
                  <a:lnTo>
                    <a:pt x="1894" y="4660"/>
                  </a:lnTo>
                  <a:lnTo>
                    <a:pt x="1457" y="4514"/>
                  </a:lnTo>
                  <a:lnTo>
                    <a:pt x="1020" y="4320"/>
                  </a:lnTo>
                  <a:lnTo>
                    <a:pt x="680" y="4029"/>
                  </a:lnTo>
                  <a:lnTo>
                    <a:pt x="680" y="4029"/>
                  </a:lnTo>
                  <a:lnTo>
                    <a:pt x="389" y="3641"/>
                  </a:lnTo>
                  <a:lnTo>
                    <a:pt x="146" y="3252"/>
                  </a:lnTo>
                  <a:lnTo>
                    <a:pt x="49" y="2816"/>
                  </a:lnTo>
                  <a:lnTo>
                    <a:pt x="1" y="2330"/>
                  </a:lnTo>
                  <a:lnTo>
                    <a:pt x="49" y="1893"/>
                  </a:lnTo>
                  <a:lnTo>
                    <a:pt x="146" y="1457"/>
                  </a:lnTo>
                  <a:lnTo>
                    <a:pt x="389" y="1068"/>
                  </a:lnTo>
                  <a:lnTo>
                    <a:pt x="680" y="680"/>
                  </a:lnTo>
                  <a:lnTo>
                    <a:pt x="680" y="680"/>
                  </a:lnTo>
                  <a:lnTo>
                    <a:pt x="1020" y="389"/>
                  </a:lnTo>
                  <a:lnTo>
                    <a:pt x="1457" y="146"/>
                  </a:lnTo>
                  <a:lnTo>
                    <a:pt x="1894" y="49"/>
                  </a:lnTo>
                  <a:lnTo>
                    <a:pt x="2331" y="0"/>
                  </a:lnTo>
                  <a:lnTo>
                    <a:pt x="2331" y="0"/>
                  </a:lnTo>
                  <a:lnTo>
                    <a:pt x="2816" y="49"/>
                  </a:lnTo>
                  <a:lnTo>
                    <a:pt x="3253" y="146"/>
                  </a:lnTo>
                  <a:lnTo>
                    <a:pt x="3641" y="389"/>
                  </a:lnTo>
                  <a:lnTo>
                    <a:pt x="4030" y="680"/>
                  </a:lnTo>
                  <a:lnTo>
                    <a:pt x="4030" y="680"/>
                  </a:lnTo>
                  <a:lnTo>
                    <a:pt x="4321" y="1068"/>
                  </a:lnTo>
                  <a:lnTo>
                    <a:pt x="4515" y="1457"/>
                  </a:lnTo>
                  <a:lnTo>
                    <a:pt x="4661" y="1893"/>
                  </a:lnTo>
                  <a:lnTo>
                    <a:pt x="4709" y="2330"/>
                  </a:lnTo>
                  <a:lnTo>
                    <a:pt x="4661" y="2816"/>
                  </a:lnTo>
                  <a:lnTo>
                    <a:pt x="4515" y="3252"/>
                  </a:lnTo>
                  <a:lnTo>
                    <a:pt x="4321" y="3641"/>
                  </a:lnTo>
                  <a:lnTo>
                    <a:pt x="4030" y="4029"/>
                  </a:lnTo>
                  <a:lnTo>
                    <a:pt x="4030" y="402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3" name="Google Shape;1593;p65"/>
            <p:cNvSpPr/>
            <p:nvPr/>
          </p:nvSpPr>
          <p:spPr>
            <a:xfrm>
              <a:off x="4083625" y="30559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65"/>
            <p:cNvSpPr/>
            <p:nvPr/>
          </p:nvSpPr>
          <p:spPr>
            <a:xfrm>
              <a:off x="4204975" y="2625100"/>
              <a:ext cx="225725" cy="225750"/>
            </a:xfrm>
            <a:custGeom>
              <a:rect b="b" l="l" r="r" t="t"/>
              <a:pathLst>
                <a:path extrusionOk="0" h="9030" w="9029">
                  <a:moveTo>
                    <a:pt x="6214" y="1"/>
                  </a:moveTo>
                  <a:lnTo>
                    <a:pt x="1" y="6214"/>
                  </a:lnTo>
                  <a:lnTo>
                    <a:pt x="2767" y="9029"/>
                  </a:lnTo>
                  <a:lnTo>
                    <a:pt x="9029" y="2768"/>
                  </a:lnTo>
                  <a:lnTo>
                    <a:pt x="621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5" name="Google Shape;1595;p65"/>
            <p:cNvSpPr/>
            <p:nvPr/>
          </p:nvSpPr>
          <p:spPr>
            <a:xfrm>
              <a:off x="4204975" y="2625100"/>
              <a:ext cx="225725" cy="225750"/>
            </a:xfrm>
            <a:custGeom>
              <a:rect b="b" l="l" r="r" t="t"/>
              <a:pathLst>
                <a:path extrusionOk="0" fill="none" h="9030" w="9029">
                  <a:moveTo>
                    <a:pt x="1" y="6214"/>
                  </a:moveTo>
                  <a:lnTo>
                    <a:pt x="6214" y="1"/>
                  </a:lnTo>
                  <a:lnTo>
                    <a:pt x="9029" y="2768"/>
                  </a:lnTo>
                  <a:lnTo>
                    <a:pt x="2767" y="9029"/>
                  </a:lnTo>
                  <a:lnTo>
                    <a:pt x="1" y="6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6" name="Google Shape;1596;p65"/>
            <p:cNvSpPr/>
            <p:nvPr/>
          </p:nvSpPr>
          <p:spPr>
            <a:xfrm>
              <a:off x="4204975" y="27804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97" name="Google Shape;1597;p65"/>
          <p:cNvGrpSpPr/>
          <p:nvPr/>
        </p:nvGrpSpPr>
        <p:grpSpPr>
          <a:xfrm>
            <a:off x="10933214" y="5515809"/>
            <a:ext cx="784147" cy="889100"/>
            <a:chOff x="4694000" y="2625100"/>
            <a:chExt cx="444175" cy="503625"/>
          </a:xfrm>
        </p:grpSpPr>
        <p:sp>
          <p:nvSpPr>
            <p:cNvPr id="1598" name="Google Shape;1598;p65"/>
            <p:cNvSpPr/>
            <p:nvPr/>
          </p:nvSpPr>
          <p:spPr>
            <a:xfrm>
              <a:off x="4782600" y="2773150"/>
              <a:ext cx="266975" cy="267000"/>
            </a:xfrm>
            <a:custGeom>
              <a:rect b="b" l="l" r="r" t="t"/>
              <a:pathLst>
                <a:path extrusionOk="0" h="10680" w="10679">
                  <a:moveTo>
                    <a:pt x="0" y="1"/>
                  </a:moveTo>
                  <a:lnTo>
                    <a:pt x="0" y="10679"/>
                  </a:lnTo>
                  <a:lnTo>
                    <a:pt x="10679" y="10679"/>
                  </a:lnTo>
                  <a:lnTo>
                    <a:pt x="1067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9" name="Google Shape;1599;p65"/>
            <p:cNvSpPr/>
            <p:nvPr/>
          </p:nvSpPr>
          <p:spPr>
            <a:xfrm>
              <a:off x="4694000" y="2625100"/>
              <a:ext cx="444175" cy="503625"/>
            </a:xfrm>
            <a:custGeom>
              <a:rect b="b" l="l" r="r" t="t"/>
              <a:pathLst>
                <a:path extrusionOk="0" h="20145" w="17767">
                  <a:moveTo>
                    <a:pt x="13058" y="2379"/>
                  </a:moveTo>
                  <a:lnTo>
                    <a:pt x="13058" y="3544"/>
                  </a:lnTo>
                  <a:lnTo>
                    <a:pt x="4758" y="3544"/>
                  </a:lnTo>
                  <a:lnTo>
                    <a:pt x="4758" y="2379"/>
                  </a:lnTo>
                  <a:close/>
                  <a:moveTo>
                    <a:pt x="15436" y="4709"/>
                  </a:moveTo>
                  <a:lnTo>
                    <a:pt x="15436" y="17766"/>
                  </a:lnTo>
                  <a:lnTo>
                    <a:pt x="2379" y="17766"/>
                  </a:lnTo>
                  <a:lnTo>
                    <a:pt x="2379" y="4709"/>
                  </a:lnTo>
                  <a:close/>
                  <a:moveTo>
                    <a:pt x="1" y="1"/>
                  </a:moveTo>
                  <a:lnTo>
                    <a:pt x="1" y="20144"/>
                  </a:lnTo>
                  <a:lnTo>
                    <a:pt x="17766" y="20144"/>
                  </a:lnTo>
                  <a:lnTo>
                    <a:pt x="1776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65"/>
            <p:cNvSpPr/>
            <p:nvPr/>
          </p:nvSpPr>
          <p:spPr>
            <a:xfrm>
              <a:off x="4694000" y="2625100"/>
              <a:ext cx="444175" cy="503625"/>
            </a:xfrm>
            <a:custGeom>
              <a:rect b="b" l="l" r="r" t="t"/>
              <a:pathLst>
                <a:path extrusionOk="0" fill="none" h="20145" w="17767">
                  <a:moveTo>
                    <a:pt x="1" y="1"/>
                  </a:moveTo>
                  <a:lnTo>
                    <a:pt x="1" y="20144"/>
                  </a:lnTo>
                  <a:lnTo>
                    <a:pt x="17766" y="20144"/>
                  </a:lnTo>
                  <a:lnTo>
                    <a:pt x="17766" y="1"/>
                  </a:ln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1" name="Google Shape;1601;p65"/>
            <p:cNvSpPr/>
            <p:nvPr/>
          </p:nvSpPr>
          <p:spPr>
            <a:xfrm>
              <a:off x="4753475" y="2742825"/>
              <a:ext cx="326450" cy="326450"/>
            </a:xfrm>
            <a:custGeom>
              <a:rect b="b" l="l" r="r" t="t"/>
              <a:pathLst>
                <a:path extrusionOk="0" fill="none" h="13058" w="13058">
                  <a:moveTo>
                    <a:pt x="13057" y="0"/>
                  </a:moveTo>
                  <a:lnTo>
                    <a:pt x="13057" y="13057"/>
                  </a:lnTo>
                  <a:lnTo>
                    <a:pt x="0" y="13057"/>
                  </a:lnTo>
                  <a:lnTo>
                    <a:pt x="0" y="0"/>
                  </a:lnTo>
                  <a:lnTo>
                    <a:pt x="13057"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2" name="Google Shape;1602;p65"/>
            <p:cNvSpPr/>
            <p:nvPr/>
          </p:nvSpPr>
          <p:spPr>
            <a:xfrm>
              <a:off x="4812925" y="2684575"/>
              <a:ext cx="207525" cy="29150"/>
            </a:xfrm>
            <a:custGeom>
              <a:rect b="b" l="l" r="r" t="t"/>
              <a:pathLst>
                <a:path extrusionOk="0" fill="none" h="1166" w="8301">
                  <a:moveTo>
                    <a:pt x="1" y="1165"/>
                  </a:moveTo>
                  <a:lnTo>
                    <a:pt x="1" y="0"/>
                  </a:lnTo>
                  <a:lnTo>
                    <a:pt x="8301" y="0"/>
                  </a:lnTo>
                  <a:lnTo>
                    <a:pt x="8301" y="1165"/>
                  </a:lnTo>
                  <a:lnTo>
                    <a:pt x="1"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3" name="Google Shape;1603;p65"/>
            <p:cNvSpPr/>
            <p:nvPr/>
          </p:nvSpPr>
          <p:spPr>
            <a:xfrm>
              <a:off x="4812925" y="27137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04" name="Google Shape;1604;p65"/>
          <p:cNvGrpSpPr/>
          <p:nvPr/>
        </p:nvGrpSpPr>
        <p:grpSpPr>
          <a:xfrm>
            <a:off x="12388126" y="5515809"/>
            <a:ext cx="784102" cy="889100"/>
            <a:chOff x="5431800" y="2625100"/>
            <a:chExt cx="444150" cy="503625"/>
          </a:xfrm>
        </p:grpSpPr>
        <p:sp>
          <p:nvSpPr>
            <p:cNvPr id="1605" name="Google Shape;1605;p65"/>
            <p:cNvSpPr/>
            <p:nvPr/>
          </p:nvSpPr>
          <p:spPr>
            <a:xfrm>
              <a:off x="5608975" y="2802275"/>
              <a:ext cx="89825" cy="89825"/>
            </a:xfrm>
            <a:custGeom>
              <a:rect b="b" l="l" r="r" t="t"/>
              <a:pathLst>
                <a:path extrusionOk="0" h="3593" w="3593">
                  <a:moveTo>
                    <a:pt x="1796" y="0"/>
                  </a:moveTo>
                  <a:lnTo>
                    <a:pt x="1456" y="49"/>
                  </a:lnTo>
                  <a:lnTo>
                    <a:pt x="1117" y="146"/>
                  </a:lnTo>
                  <a:lnTo>
                    <a:pt x="777" y="292"/>
                  </a:lnTo>
                  <a:lnTo>
                    <a:pt x="534" y="534"/>
                  </a:lnTo>
                  <a:lnTo>
                    <a:pt x="292" y="777"/>
                  </a:lnTo>
                  <a:lnTo>
                    <a:pt x="146" y="1117"/>
                  </a:lnTo>
                  <a:lnTo>
                    <a:pt x="49" y="1457"/>
                  </a:lnTo>
                  <a:lnTo>
                    <a:pt x="0" y="1796"/>
                  </a:lnTo>
                  <a:lnTo>
                    <a:pt x="49" y="2185"/>
                  </a:lnTo>
                  <a:lnTo>
                    <a:pt x="146" y="2525"/>
                  </a:lnTo>
                  <a:lnTo>
                    <a:pt x="292" y="2816"/>
                  </a:lnTo>
                  <a:lnTo>
                    <a:pt x="534" y="3058"/>
                  </a:lnTo>
                  <a:lnTo>
                    <a:pt x="777" y="3301"/>
                  </a:lnTo>
                  <a:lnTo>
                    <a:pt x="1117" y="3447"/>
                  </a:lnTo>
                  <a:lnTo>
                    <a:pt x="1456" y="3592"/>
                  </a:lnTo>
                  <a:lnTo>
                    <a:pt x="2185" y="3592"/>
                  </a:lnTo>
                  <a:lnTo>
                    <a:pt x="2524" y="3447"/>
                  </a:lnTo>
                  <a:lnTo>
                    <a:pt x="2816" y="3301"/>
                  </a:lnTo>
                  <a:lnTo>
                    <a:pt x="3058" y="3058"/>
                  </a:lnTo>
                  <a:lnTo>
                    <a:pt x="3301" y="2816"/>
                  </a:lnTo>
                  <a:lnTo>
                    <a:pt x="3447" y="2525"/>
                  </a:lnTo>
                  <a:lnTo>
                    <a:pt x="3592" y="2185"/>
                  </a:lnTo>
                  <a:lnTo>
                    <a:pt x="3592" y="1796"/>
                  </a:lnTo>
                  <a:lnTo>
                    <a:pt x="3592" y="1457"/>
                  </a:lnTo>
                  <a:lnTo>
                    <a:pt x="3447" y="1117"/>
                  </a:lnTo>
                  <a:lnTo>
                    <a:pt x="3301" y="777"/>
                  </a:lnTo>
                  <a:lnTo>
                    <a:pt x="3058" y="534"/>
                  </a:lnTo>
                  <a:lnTo>
                    <a:pt x="2816" y="292"/>
                  </a:lnTo>
                  <a:lnTo>
                    <a:pt x="2524" y="146"/>
                  </a:lnTo>
                  <a:lnTo>
                    <a:pt x="2185" y="49"/>
                  </a:lnTo>
                  <a:lnTo>
                    <a:pt x="179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6" name="Google Shape;1606;p65"/>
            <p:cNvSpPr/>
            <p:nvPr/>
          </p:nvSpPr>
          <p:spPr>
            <a:xfrm>
              <a:off x="5608975" y="2802275"/>
              <a:ext cx="89825" cy="89825"/>
            </a:xfrm>
            <a:custGeom>
              <a:rect b="b" l="l" r="r" t="t"/>
              <a:pathLst>
                <a:path extrusionOk="0" fill="none" h="3593" w="3593">
                  <a:moveTo>
                    <a:pt x="3592" y="1796"/>
                  </a:moveTo>
                  <a:lnTo>
                    <a:pt x="3592" y="1796"/>
                  </a:lnTo>
                  <a:lnTo>
                    <a:pt x="3592" y="2185"/>
                  </a:lnTo>
                  <a:lnTo>
                    <a:pt x="3447" y="2525"/>
                  </a:lnTo>
                  <a:lnTo>
                    <a:pt x="3301" y="2816"/>
                  </a:lnTo>
                  <a:lnTo>
                    <a:pt x="3058" y="3058"/>
                  </a:lnTo>
                  <a:lnTo>
                    <a:pt x="2816" y="3301"/>
                  </a:lnTo>
                  <a:lnTo>
                    <a:pt x="2524" y="3447"/>
                  </a:lnTo>
                  <a:lnTo>
                    <a:pt x="2185" y="3592"/>
                  </a:lnTo>
                  <a:lnTo>
                    <a:pt x="1796" y="3592"/>
                  </a:lnTo>
                  <a:lnTo>
                    <a:pt x="1796" y="3592"/>
                  </a:lnTo>
                  <a:lnTo>
                    <a:pt x="1456" y="3592"/>
                  </a:lnTo>
                  <a:lnTo>
                    <a:pt x="1117" y="3447"/>
                  </a:lnTo>
                  <a:lnTo>
                    <a:pt x="777" y="3301"/>
                  </a:lnTo>
                  <a:lnTo>
                    <a:pt x="534" y="3058"/>
                  </a:lnTo>
                  <a:lnTo>
                    <a:pt x="292" y="2816"/>
                  </a:lnTo>
                  <a:lnTo>
                    <a:pt x="146" y="2525"/>
                  </a:lnTo>
                  <a:lnTo>
                    <a:pt x="49" y="2185"/>
                  </a:lnTo>
                  <a:lnTo>
                    <a:pt x="0" y="1796"/>
                  </a:lnTo>
                  <a:lnTo>
                    <a:pt x="0" y="1796"/>
                  </a:lnTo>
                  <a:lnTo>
                    <a:pt x="49" y="1457"/>
                  </a:lnTo>
                  <a:lnTo>
                    <a:pt x="146" y="1117"/>
                  </a:lnTo>
                  <a:lnTo>
                    <a:pt x="292" y="777"/>
                  </a:lnTo>
                  <a:lnTo>
                    <a:pt x="534" y="534"/>
                  </a:lnTo>
                  <a:lnTo>
                    <a:pt x="777" y="292"/>
                  </a:lnTo>
                  <a:lnTo>
                    <a:pt x="1117" y="146"/>
                  </a:lnTo>
                  <a:lnTo>
                    <a:pt x="1456" y="49"/>
                  </a:lnTo>
                  <a:lnTo>
                    <a:pt x="1796" y="0"/>
                  </a:lnTo>
                  <a:lnTo>
                    <a:pt x="1796" y="0"/>
                  </a:lnTo>
                  <a:lnTo>
                    <a:pt x="2185" y="49"/>
                  </a:lnTo>
                  <a:lnTo>
                    <a:pt x="2524" y="146"/>
                  </a:lnTo>
                  <a:lnTo>
                    <a:pt x="2816" y="292"/>
                  </a:lnTo>
                  <a:lnTo>
                    <a:pt x="3058" y="534"/>
                  </a:lnTo>
                  <a:lnTo>
                    <a:pt x="3301" y="777"/>
                  </a:lnTo>
                  <a:lnTo>
                    <a:pt x="3447" y="1117"/>
                  </a:lnTo>
                  <a:lnTo>
                    <a:pt x="3592" y="1457"/>
                  </a:lnTo>
                  <a:lnTo>
                    <a:pt x="3592" y="1796"/>
                  </a:lnTo>
                  <a:lnTo>
                    <a:pt x="3592" y="179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7" name="Google Shape;1607;p65"/>
            <p:cNvSpPr/>
            <p:nvPr/>
          </p:nvSpPr>
          <p:spPr>
            <a:xfrm>
              <a:off x="5698775" y="284717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8" name="Google Shape;1608;p65"/>
            <p:cNvSpPr/>
            <p:nvPr/>
          </p:nvSpPr>
          <p:spPr>
            <a:xfrm>
              <a:off x="5521600" y="2713700"/>
              <a:ext cx="265775" cy="266975"/>
            </a:xfrm>
            <a:custGeom>
              <a:rect b="b" l="l" r="r" t="t"/>
              <a:pathLst>
                <a:path extrusionOk="0" h="10679" w="10631">
                  <a:moveTo>
                    <a:pt x="5582" y="2379"/>
                  </a:moveTo>
                  <a:lnTo>
                    <a:pt x="5874" y="2427"/>
                  </a:lnTo>
                  <a:lnTo>
                    <a:pt x="6165" y="2476"/>
                  </a:lnTo>
                  <a:lnTo>
                    <a:pt x="6456" y="2573"/>
                  </a:lnTo>
                  <a:lnTo>
                    <a:pt x="6942" y="2864"/>
                  </a:lnTo>
                  <a:lnTo>
                    <a:pt x="7427" y="3252"/>
                  </a:lnTo>
                  <a:lnTo>
                    <a:pt x="7767" y="3689"/>
                  </a:lnTo>
                  <a:lnTo>
                    <a:pt x="8058" y="4174"/>
                  </a:lnTo>
                  <a:lnTo>
                    <a:pt x="8155" y="4466"/>
                  </a:lnTo>
                  <a:lnTo>
                    <a:pt x="8204" y="4757"/>
                  </a:lnTo>
                  <a:lnTo>
                    <a:pt x="8252" y="5048"/>
                  </a:lnTo>
                  <a:lnTo>
                    <a:pt x="8301" y="5339"/>
                  </a:lnTo>
                  <a:lnTo>
                    <a:pt x="8252" y="5631"/>
                  </a:lnTo>
                  <a:lnTo>
                    <a:pt x="8204" y="5922"/>
                  </a:lnTo>
                  <a:lnTo>
                    <a:pt x="8155" y="6213"/>
                  </a:lnTo>
                  <a:lnTo>
                    <a:pt x="8058" y="6504"/>
                  </a:lnTo>
                  <a:lnTo>
                    <a:pt x="7767" y="6990"/>
                  </a:lnTo>
                  <a:lnTo>
                    <a:pt x="7427" y="7475"/>
                  </a:lnTo>
                  <a:lnTo>
                    <a:pt x="6942" y="7815"/>
                  </a:lnTo>
                  <a:lnTo>
                    <a:pt x="6456" y="8106"/>
                  </a:lnTo>
                  <a:lnTo>
                    <a:pt x="6165" y="8203"/>
                  </a:lnTo>
                  <a:lnTo>
                    <a:pt x="5874" y="8252"/>
                  </a:lnTo>
                  <a:lnTo>
                    <a:pt x="5582" y="8300"/>
                  </a:lnTo>
                  <a:lnTo>
                    <a:pt x="5291" y="8349"/>
                  </a:lnTo>
                  <a:lnTo>
                    <a:pt x="5000" y="8300"/>
                  </a:lnTo>
                  <a:lnTo>
                    <a:pt x="4709" y="8252"/>
                  </a:lnTo>
                  <a:lnTo>
                    <a:pt x="4418" y="8203"/>
                  </a:lnTo>
                  <a:lnTo>
                    <a:pt x="4126" y="8106"/>
                  </a:lnTo>
                  <a:lnTo>
                    <a:pt x="3641" y="7815"/>
                  </a:lnTo>
                  <a:lnTo>
                    <a:pt x="3204" y="7475"/>
                  </a:lnTo>
                  <a:lnTo>
                    <a:pt x="2816" y="6990"/>
                  </a:lnTo>
                  <a:lnTo>
                    <a:pt x="2525" y="6504"/>
                  </a:lnTo>
                  <a:lnTo>
                    <a:pt x="2427" y="6213"/>
                  </a:lnTo>
                  <a:lnTo>
                    <a:pt x="2379" y="5922"/>
                  </a:lnTo>
                  <a:lnTo>
                    <a:pt x="2330" y="5631"/>
                  </a:lnTo>
                  <a:lnTo>
                    <a:pt x="2282" y="5339"/>
                  </a:lnTo>
                  <a:lnTo>
                    <a:pt x="2330" y="5048"/>
                  </a:lnTo>
                  <a:lnTo>
                    <a:pt x="2379" y="4757"/>
                  </a:lnTo>
                  <a:lnTo>
                    <a:pt x="2427" y="4466"/>
                  </a:lnTo>
                  <a:lnTo>
                    <a:pt x="2525" y="4174"/>
                  </a:lnTo>
                  <a:lnTo>
                    <a:pt x="2816" y="3689"/>
                  </a:lnTo>
                  <a:lnTo>
                    <a:pt x="3204" y="3252"/>
                  </a:lnTo>
                  <a:lnTo>
                    <a:pt x="3641" y="2864"/>
                  </a:lnTo>
                  <a:lnTo>
                    <a:pt x="4126" y="2573"/>
                  </a:lnTo>
                  <a:lnTo>
                    <a:pt x="4418" y="2476"/>
                  </a:lnTo>
                  <a:lnTo>
                    <a:pt x="4709" y="2427"/>
                  </a:lnTo>
                  <a:lnTo>
                    <a:pt x="5000" y="2379"/>
                  </a:lnTo>
                  <a:close/>
                  <a:moveTo>
                    <a:pt x="4806" y="0"/>
                  </a:moveTo>
                  <a:lnTo>
                    <a:pt x="4272" y="97"/>
                  </a:lnTo>
                  <a:lnTo>
                    <a:pt x="3787" y="194"/>
                  </a:lnTo>
                  <a:lnTo>
                    <a:pt x="3350" y="340"/>
                  </a:lnTo>
                  <a:lnTo>
                    <a:pt x="2913" y="583"/>
                  </a:lnTo>
                  <a:lnTo>
                    <a:pt x="2476" y="777"/>
                  </a:lnTo>
                  <a:lnTo>
                    <a:pt x="2088" y="1068"/>
                  </a:lnTo>
                  <a:lnTo>
                    <a:pt x="1699" y="1359"/>
                  </a:lnTo>
                  <a:lnTo>
                    <a:pt x="1360" y="1699"/>
                  </a:lnTo>
                  <a:lnTo>
                    <a:pt x="1068" y="2087"/>
                  </a:lnTo>
                  <a:lnTo>
                    <a:pt x="777" y="2476"/>
                  </a:lnTo>
                  <a:lnTo>
                    <a:pt x="534" y="2864"/>
                  </a:lnTo>
                  <a:lnTo>
                    <a:pt x="340" y="3301"/>
                  </a:lnTo>
                  <a:lnTo>
                    <a:pt x="195" y="3786"/>
                  </a:lnTo>
                  <a:lnTo>
                    <a:pt x="49" y="4272"/>
                  </a:lnTo>
                  <a:lnTo>
                    <a:pt x="0" y="4757"/>
                  </a:lnTo>
                  <a:lnTo>
                    <a:pt x="1117" y="4757"/>
                  </a:lnTo>
                  <a:lnTo>
                    <a:pt x="1117" y="5922"/>
                  </a:lnTo>
                  <a:lnTo>
                    <a:pt x="0" y="5922"/>
                  </a:lnTo>
                  <a:lnTo>
                    <a:pt x="49" y="6407"/>
                  </a:lnTo>
                  <a:lnTo>
                    <a:pt x="195" y="6893"/>
                  </a:lnTo>
                  <a:lnTo>
                    <a:pt x="340" y="7378"/>
                  </a:lnTo>
                  <a:lnTo>
                    <a:pt x="534" y="7815"/>
                  </a:lnTo>
                  <a:lnTo>
                    <a:pt x="777" y="8203"/>
                  </a:lnTo>
                  <a:lnTo>
                    <a:pt x="1068" y="8592"/>
                  </a:lnTo>
                  <a:lnTo>
                    <a:pt x="1360" y="8980"/>
                  </a:lnTo>
                  <a:lnTo>
                    <a:pt x="1699" y="9320"/>
                  </a:lnTo>
                  <a:lnTo>
                    <a:pt x="2088" y="9611"/>
                  </a:lnTo>
                  <a:lnTo>
                    <a:pt x="2476" y="9902"/>
                  </a:lnTo>
                  <a:lnTo>
                    <a:pt x="2913" y="10145"/>
                  </a:lnTo>
                  <a:lnTo>
                    <a:pt x="3350" y="10339"/>
                  </a:lnTo>
                  <a:lnTo>
                    <a:pt x="3787" y="10485"/>
                  </a:lnTo>
                  <a:lnTo>
                    <a:pt x="4272" y="10582"/>
                  </a:lnTo>
                  <a:lnTo>
                    <a:pt x="4806" y="10679"/>
                  </a:lnTo>
                  <a:lnTo>
                    <a:pt x="5825" y="10679"/>
                  </a:lnTo>
                  <a:lnTo>
                    <a:pt x="6359" y="10582"/>
                  </a:lnTo>
                  <a:lnTo>
                    <a:pt x="6893" y="10436"/>
                  </a:lnTo>
                  <a:lnTo>
                    <a:pt x="7378" y="10290"/>
                  </a:lnTo>
                  <a:lnTo>
                    <a:pt x="7864" y="10048"/>
                  </a:lnTo>
                  <a:lnTo>
                    <a:pt x="8301" y="9756"/>
                  </a:lnTo>
                  <a:lnTo>
                    <a:pt x="8689" y="9465"/>
                  </a:lnTo>
                  <a:lnTo>
                    <a:pt x="9077" y="9125"/>
                  </a:lnTo>
                  <a:lnTo>
                    <a:pt x="9417" y="8737"/>
                  </a:lnTo>
                  <a:lnTo>
                    <a:pt x="9708" y="8349"/>
                  </a:lnTo>
                  <a:lnTo>
                    <a:pt x="10000" y="7912"/>
                  </a:lnTo>
                  <a:lnTo>
                    <a:pt x="10242" y="7427"/>
                  </a:lnTo>
                  <a:lnTo>
                    <a:pt x="10388" y="6941"/>
                  </a:lnTo>
                  <a:lnTo>
                    <a:pt x="10533" y="6407"/>
                  </a:lnTo>
                  <a:lnTo>
                    <a:pt x="10631" y="5873"/>
                  </a:lnTo>
                  <a:lnTo>
                    <a:pt x="10631" y="5339"/>
                  </a:lnTo>
                  <a:lnTo>
                    <a:pt x="10631" y="4805"/>
                  </a:lnTo>
                  <a:lnTo>
                    <a:pt x="10533" y="4272"/>
                  </a:lnTo>
                  <a:lnTo>
                    <a:pt x="10388" y="3738"/>
                  </a:lnTo>
                  <a:lnTo>
                    <a:pt x="10242" y="3252"/>
                  </a:lnTo>
                  <a:lnTo>
                    <a:pt x="10000" y="2815"/>
                  </a:lnTo>
                  <a:lnTo>
                    <a:pt x="9708" y="2379"/>
                  </a:lnTo>
                  <a:lnTo>
                    <a:pt x="9417" y="1942"/>
                  </a:lnTo>
                  <a:lnTo>
                    <a:pt x="9077" y="1553"/>
                  </a:lnTo>
                  <a:lnTo>
                    <a:pt x="8689" y="1214"/>
                  </a:lnTo>
                  <a:lnTo>
                    <a:pt x="8301" y="922"/>
                  </a:lnTo>
                  <a:lnTo>
                    <a:pt x="7864" y="631"/>
                  </a:lnTo>
                  <a:lnTo>
                    <a:pt x="7378" y="437"/>
                  </a:lnTo>
                  <a:lnTo>
                    <a:pt x="6893" y="243"/>
                  </a:lnTo>
                  <a:lnTo>
                    <a:pt x="6359" y="97"/>
                  </a:lnTo>
                  <a:lnTo>
                    <a:pt x="582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9" name="Google Shape;1609;p65"/>
            <p:cNvSpPr/>
            <p:nvPr/>
          </p:nvSpPr>
          <p:spPr>
            <a:xfrm>
              <a:off x="5521600" y="2713700"/>
              <a:ext cx="265775" cy="266975"/>
            </a:xfrm>
            <a:custGeom>
              <a:rect b="b" l="l" r="r" t="t"/>
              <a:pathLst>
                <a:path extrusionOk="0" fill="none" h="10679" w="10631">
                  <a:moveTo>
                    <a:pt x="5291" y="0"/>
                  </a:moveTo>
                  <a:lnTo>
                    <a:pt x="5291" y="0"/>
                  </a:lnTo>
                  <a:lnTo>
                    <a:pt x="4806" y="0"/>
                  </a:lnTo>
                  <a:lnTo>
                    <a:pt x="4272" y="97"/>
                  </a:lnTo>
                  <a:lnTo>
                    <a:pt x="3787" y="194"/>
                  </a:lnTo>
                  <a:lnTo>
                    <a:pt x="3350" y="340"/>
                  </a:lnTo>
                  <a:lnTo>
                    <a:pt x="2913" y="583"/>
                  </a:lnTo>
                  <a:lnTo>
                    <a:pt x="2476" y="777"/>
                  </a:lnTo>
                  <a:lnTo>
                    <a:pt x="2088" y="1068"/>
                  </a:lnTo>
                  <a:lnTo>
                    <a:pt x="1699" y="1359"/>
                  </a:lnTo>
                  <a:lnTo>
                    <a:pt x="1360" y="1699"/>
                  </a:lnTo>
                  <a:lnTo>
                    <a:pt x="1068" y="2087"/>
                  </a:lnTo>
                  <a:lnTo>
                    <a:pt x="777" y="2476"/>
                  </a:lnTo>
                  <a:lnTo>
                    <a:pt x="534" y="2864"/>
                  </a:lnTo>
                  <a:lnTo>
                    <a:pt x="340" y="3301"/>
                  </a:lnTo>
                  <a:lnTo>
                    <a:pt x="195" y="3786"/>
                  </a:lnTo>
                  <a:lnTo>
                    <a:pt x="49" y="4272"/>
                  </a:lnTo>
                  <a:lnTo>
                    <a:pt x="0" y="4757"/>
                  </a:lnTo>
                  <a:lnTo>
                    <a:pt x="1117" y="4757"/>
                  </a:lnTo>
                  <a:lnTo>
                    <a:pt x="1117" y="5922"/>
                  </a:lnTo>
                  <a:lnTo>
                    <a:pt x="0" y="5922"/>
                  </a:lnTo>
                  <a:lnTo>
                    <a:pt x="0" y="5922"/>
                  </a:lnTo>
                  <a:lnTo>
                    <a:pt x="49" y="6407"/>
                  </a:lnTo>
                  <a:lnTo>
                    <a:pt x="195" y="6893"/>
                  </a:lnTo>
                  <a:lnTo>
                    <a:pt x="340" y="7378"/>
                  </a:lnTo>
                  <a:lnTo>
                    <a:pt x="534" y="7815"/>
                  </a:lnTo>
                  <a:lnTo>
                    <a:pt x="777" y="8203"/>
                  </a:lnTo>
                  <a:lnTo>
                    <a:pt x="1068" y="8592"/>
                  </a:lnTo>
                  <a:lnTo>
                    <a:pt x="1360" y="8980"/>
                  </a:lnTo>
                  <a:lnTo>
                    <a:pt x="1699" y="9320"/>
                  </a:lnTo>
                  <a:lnTo>
                    <a:pt x="2088" y="9611"/>
                  </a:lnTo>
                  <a:lnTo>
                    <a:pt x="2476" y="9902"/>
                  </a:lnTo>
                  <a:lnTo>
                    <a:pt x="2913" y="10145"/>
                  </a:lnTo>
                  <a:lnTo>
                    <a:pt x="3350" y="10339"/>
                  </a:lnTo>
                  <a:lnTo>
                    <a:pt x="3787" y="10485"/>
                  </a:lnTo>
                  <a:lnTo>
                    <a:pt x="4272" y="10582"/>
                  </a:lnTo>
                  <a:lnTo>
                    <a:pt x="4806" y="10679"/>
                  </a:lnTo>
                  <a:lnTo>
                    <a:pt x="5291" y="10679"/>
                  </a:lnTo>
                  <a:lnTo>
                    <a:pt x="5291" y="10679"/>
                  </a:lnTo>
                  <a:lnTo>
                    <a:pt x="5825" y="10679"/>
                  </a:lnTo>
                  <a:lnTo>
                    <a:pt x="6359" y="10582"/>
                  </a:lnTo>
                  <a:lnTo>
                    <a:pt x="6893" y="10436"/>
                  </a:lnTo>
                  <a:lnTo>
                    <a:pt x="7378" y="10290"/>
                  </a:lnTo>
                  <a:lnTo>
                    <a:pt x="7864" y="10048"/>
                  </a:lnTo>
                  <a:lnTo>
                    <a:pt x="8301" y="9756"/>
                  </a:lnTo>
                  <a:lnTo>
                    <a:pt x="8689" y="9465"/>
                  </a:lnTo>
                  <a:lnTo>
                    <a:pt x="9077" y="9125"/>
                  </a:lnTo>
                  <a:lnTo>
                    <a:pt x="9417" y="8737"/>
                  </a:lnTo>
                  <a:lnTo>
                    <a:pt x="9708" y="8349"/>
                  </a:lnTo>
                  <a:lnTo>
                    <a:pt x="10000" y="7912"/>
                  </a:lnTo>
                  <a:lnTo>
                    <a:pt x="10242" y="7427"/>
                  </a:lnTo>
                  <a:lnTo>
                    <a:pt x="10388" y="6941"/>
                  </a:lnTo>
                  <a:lnTo>
                    <a:pt x="10533" y="6407"/>
                  </a:lnTo>
                  <a:lnTo>
                    <a:pt x="10631" y="5873"/>
                  </a:lnTo>
                  <a:lnTo>
                    <a:pt x="10631" y="5339"/>
                  </a:lnTo>
                  <a:lnTo>
                    <a:pt x="10631" y="5339"/>
                  </a:lnTo>
                  <a:lnTo>
                    <a:pt x="10631" y="4805"/>
                  </a:lnTo>
                  <a:lnTo>
                    <a:pt x="10533" y="4272"/>
                  </a:lnTo>
                  <a:lnTo>
                    <a:pt x="10388" y="3738"/>
                  </a:lnTo>
                  <a:lnTo>
                    <a:pt x="10242" y="3252"/>
                  </a:lnTo>
                  <a:lnTo>
                    <a:pt x="10000" y="2815"/>
                  </a:lnTo>
                  <a:lnTo>
                    <a:pt x="9708" y="2379"/>
                  </a:lnTo>
                  <a:lnTo>
                    <a:pt x="9417" y="1942"/>
                  </a:lnTo>
                  <a:lnTo>
                    <a:pt x="9077" y="1553"/>
                  </a:lnTo>
                  <a:lnTo>
                    <a:pt x="8689" y="1214"/>
                  </a:lnTo>
                  <a:lnTo>
                    <a:pt x="8301" y="922"/>
                  </a:lnTo>
                  <a:lnTo>
                    <a:pt x="7864" y="631"/>
                  </a:lnTo>
                  <a:lnTo>
                    <a:pt x="7378" y="437"/>
                  </a:lnTo>
                  <a:lnTo>
                    <a:pt x="6893" y="243"/>
                  </a:lnTo>
                  <a:lnTo>
                    <a:pt x="6359" y="97"/>
                  </a:lnTo>
                  <a:lnTo>
                    <a:pt x="5825" y="0"/>
                  </a:lnTo>
                  <a:lnTo>
                    <a:pt x="5291" y="0"/>
                  </a:lnTo>
                  <a:lnTo>
                    <a:pt x="529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0" name="Google Shape;1610;p65"/>
            <p:cNvSpPr/>
            <p:nvPr/>
          </p:nvSpPr>
          <p:spPr>
            <a:xfrm>
              <a:off x="5578625" y="2773150"/>
              <a:ext cx="150500" cy="149275"/>
            </a:xfrm>
            <a:custGeom>
              <a:rect b="b" l="l" r="r" t="t"/>
              <a:pathLst>
                <a:path extrusionOk="0" fill="none" h="5971" w="6020">
                  <a:moveTo>
                    <a:pt x="3010" y="5971"/>
                  </a:moveTo>
                  <a:lnTo>
                    <a:pt x="3010" y="5971"/>
                  </a:lnTo>
                  <a:lnTo>
                    <a:pt x="2719" y="5922"/>
                  </a:lnTo>
                  <a:lnTo>
                    <a:pt x="2428" y="5874"/>
                  </a:lnTo>
                  <a:lnTo>
                    <a:pt x="2137" y="5825"/>
                  </a:lnTo>
                  <a:lnTo>
                    <a:pt x="1845" y="5728"/>
                  </a:lnTo>
                  <a:lnTo>
                    <a:pt x="1360" y="5437"/>
                  </a:lnTo>
                  <a:lnTo>
                    <a:pt x="923" y="5097"/>
                  </a:lnTo>
                  <a:lnTo>
                    <a:pt x="535" y="4612"/>
                  </a:lnTo>
                  <a:lnTo>
                    <a:pt x="244" y="4126"/>
                  </a:lnTo>
                  <a:lnTo>
                    <a:pt x="146" y="3835"/>
                  </a:lnTo>
                  <a:lnTo>
                    <a:pt x="98" y="3544"/>
                  </a:lnTo>
                  <a:lnTo>
                    <a:pt x="49" y="3253"/>
                  </a:lnTo>
                  <a:lnTo>
                    <a:pt x="1" y="2961"/>
                  </a:lnTo>
                  <a:lnTo>
                    <a:pt x="1" y="2961"/>
                  </a:lnTo>
                  <a:lnTo>
                    <a:pt x="49" y="2670"/>
                  </a:lnTo>
                  <a:lnTo>
                    <a:pt x="98" y="2379"/>
                  </a:lnTo>
                  <a:lnTo>
                    <a:pt x="146" y="2088"/>
                  </a:lnTo>
                  <a:lnTo>
                    <a:pt x="244" y="1796"/>
                  </a:lnTo>
                  <a:lnTo>
                    <a:pt x="535" y="1311"/>
                  </a:lnTo>
                  <a:lnTo>
                    <a:pt x="923" y="874"/>
                  </a:lnTo>
                  <a:lnTo>
                    <a:pt x="1360" y="486"/>
                  </a:lnTo>
                  <a:lnTo>
                    <a:pt x="1845" y="195"/>
                  </a:lnTo>
                  <a:lnTo>
                    <a:pt x="2137" y="98"/>
                  </a:lnTo>
                  <a:lnTo>
                    <a:pt x="2428" y="49"/>
                  </a:lnTo>
                  <a:lnTo>
                    <a:pt x="2719" y="1"/>
                  </a:lnTo>
                  <a:lnTo>
                    <a:pt x="3010" y="1"/>
                  </a:lnTo>
                  <a:lnTo>
                    <a:pt x="3010" y="1"/>
                  </a:lnTo>
                  <a:lnTo>
                    <a:pt x="3301" y="1"/>
                  </a:lnTo>
                  <a:lnTo>
                    <a:pt x="3593" y="49"/>
                  </a:lnTo>
                  <a:lnTo>
                    <a:pt x="3884" y="98"/>
                  </a:lnTo>
                  <a:lnTo>
                    <a:pt x="4175" y="195"/>
                  </a:lnTo>
                  <a:lnTo>
                    <a:pt x="4661" y="486"/>
                  </a:lnTo>
                  <a:lnTo>
                    <a:pt x="5146" y="874"/>
                  </a:lnTo>
                  <a:lnTo>
                    <a:pt x="5486" y="1311"/>
                  </a:lnTo>
                  <a:lnTo>
                    <a:pt x="5777" y="1796"/>
                  </a:lnTo>
                  <a:lnTo>
                    <a:pt x="5874" y="2088"/>
                  </a:lnTo>
                  <a:lnTo>
                    <a:pt x="5923" y="2379"/>
                  </a:lnTo>
                  <a:lnTo>
                    <a:pt x="5971" y="2670"/>
                  </a:lnTo>
                  <a:lnTo>
                    <a:pt x="6020" y="2961"/>
                  </a:lnTo>
                  <a:lnTo>
                    <a:pt x="6020" y="2961"/>
                  </a:lnTo>
                  <a:lnTo>
                    <a:pt x="5971" y="3253"/>
                  </a:lnTo>
                  <a:lnTo>
                    <a:pt x="5923" y="3544"/>
                  </a:lnTo>
                  <a:lnTo>
                    <a:pt x="5874" y="3835"/>
                  </a:lnTo>
                  <a:lnTo>
                    <a:pt x="5777" y="4126"/>
                  </a:lnTo>
                  <a:lnTo>
                    <a:pt x="5486" y="4612"/>
                  </a:lnTo>
                  <a:lnTo>
                    <a:pt x="5146" y="5097"/>
                  </a:lnTo>
                  <a:lnTo>
                    <a:pt x="4661" y="5437"/>
                  </a:lnTo>
                  <a:lnTo>
                    <a:pt x="4175" y="5728"/>
                  </a:lnTo>
                  <a:lnTo>
                    <a:pt x="3884" y="5825"/>
                  </a:lnTo>
                  <a:lnTo>
                    <a:pt x="3593" y="5874"/>
                  </a:lnTo>
                  <a:lnTo>
                    <a:pt x="3301" y="5922"/>
                  </a:lnTo>
                  <a:lnTo>
                    <a:pt x="3010" y="5971"/>
                  </a:lnTo>
                  <a:lnTo>
                    <a:pt x="3010" y="597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1" name="Google Shape;1611;p65"/>
            <p:cNvSpPr/>
            <p:nvPr/>
          </p:nvSpPr>
          <p:spPr>
            <a:xfrm>
              <a:off x="5653875" y="292240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2" name="Google Shape;1612;p65"/>
            <p:cNvSpPr/>
            <p:nvPr/>
          </p:nvSpPr>
          <p:spPr>
            <a:xfrm>
              <a:off x="5431800" y="2625100"/>
              <a:ext cx="444150" cy="503625"/>
            </a:xfrm>
            <a:custGeom>
              <a:rect b="b" l="l" r="r" t="t"/>
              <a:pathLst>
                <a:path extrusionOk="0" h="20145" w="17766">
                  <a:moveTo>
                    <a:pt x="9563" y="2379"/>
                  </a:moveTo>
                  <a:lnTo>
                    <a:pt x="10194" y="2476"/>
                  </a:lnTo>
                  <a:lnTo>
                    <a:pt x="10825" y="2670"/>
                  </a:lnTo>
                  <a:lnTo>
                    <a:pt x="11407" y="2865"/>
                  </a:lnTo>
                  <a:lnTo>
                    <a:pt x="11990" y="3156"/>
                  </a:lnTo>
                  <a:lnTo>
                    <a:pt x="12524" y="3496"/>
                  </a:lnTo>
                  <a:lnTo>
                    <a:pt x="13058" y="3835"/>
                  </a:lnTo>
                  <a:lnTo>
                    <a:pt x="13494" y="4272"/>
                  </a:lnTo>
                  <a:lnTo>
                    <a:pt x="13931" y="4758"/>
                  </a:lnTo>
                  <a:lnTo>
                    <a:pt x="14320" y="5243"/>
                  </a:lnTo>
                  <a:lnTo>
                    <a:pt x="14611" y="5777"/>
                  </a:lnTo>
                  <a:lnTo>
                    <a:pt x="14902" y="6359"/>
                  </a:lnTo>
                  <a:lnTo>
                    <a:pt x="15096" y="6942"/>
                  </a:lnTo>
                  <a:lnTo>
                    <a:pt x="15290" y="7573"/>
                  </a:lnTo>
                  <a:lnTo>
                    <a:pt x="15387" y="8204"/>
                  </a:lnTo>
                  <a:lnTo>
                    <a:pt x="15436" y="8883"/>
                  </a:lnTo>
                  <a:lnTo>
                    <a:pt x="15387" y="9563"/>
                  </a:lnTo>
                  <a:lnTo>
                    <a:pt x="15290" y="10194"/>
                  </a:lnTo>
                  <a:lnTo>
                    <a:pt x="15096" y="10825"/>
                  </a:lnTo>
                  <a:lnTo>
                    <a:pt x="14902" y="11407"/>
                  </a:lnTo>
                  <a:lnTo>
                    <a:pt x="14611" y="11990"/>
                  </a:lnTo>
                  <a:lnTo>
                    <a:pt x="14320" y="12524"/>
                  </a:lnTo>
                  <a:lnTo>
                    <a:pt x="13931" y="13058"/>
                  </a:lnTo>
                  <a:lnTo>
                    <a:pt x="13494" y="13495"/>
                  </a:lnTo>
                  <a:lnTo>
                    <a:pt x="13058" y="13931"/>
                  </a:lnTo>
                  <a:lnTo>
                    <a:pt x="12524" y="14320"/>
                  </a:lnTo>
                  <a:lnTo>
                    <a:pt x="11990" y="14611"/>
                  </a:lnTo>
                  <a:lnTo>
                    <a:pt x="11407" y="14902"/>
                  </a:lnTo>
                  <a:lnTo>
                    <a:pt x="10825" y="15145"/>
                  </a:lnTo>
                  <a:lnTo>
                    <a:pt x="10194" y="15291"/>
                  </a:lnTo>
                  <a:lnTo>
                    <a:pt x="9563" y="15388"/>
                  </a:lnTo>
                  <a:lnTo>
                    <a:pt x="8883" y="15436"/>
                  </a:lnTo>
                  <a:lnTo>
                    <a:pt x="8204" y="15388"/>
                  </a:lnTo>
                  <a:lnTo>
                    <a:pt x="7573" y="15291"/>
                  </a:lnTo>
                  <a:lnTo>
                    <a:pt x="6942" y="15145"/>
                  </a:lnTo>
                  <a:lnTo>
                    <a:pt x="6359" y="14902"/>
                  </a:lnTo>
                  <a:lnTo>
                    <a:pt x="5777" y="14611"/>
                  </a:lnTo>
                  <a:lnTo>
                    <a:pt x="5243" y="14320"/>
                  </a:lnTo>
                  <a:lnTo>
                    <a:pt x="4757" y="13931"/>
                  </a:lnTo>
                  <a:lnTo>
                    <a:pt x="4272" y="13495"/>
                  </a:lnTo>
                  <a:lnTo>
                    <a:pt x="3835" y="13058"/>
                  </a:lnTo>
                  <a:lnTo>
                    <a:pt x="3495" y="12524"/>
                  </a:lnTo>
                  <a:lnTo>
                    <a:pt x="3156" y="11990"/>
                  </a:lnTo>
                  <a:lnTo>
                    <a:pt x="2864" y="11407"/>
                  </a:lnTo>
                  <a:lnTo>
                    <a:pt x="2670" y="10825"/>
                  </a:lnTo>
                  <a:lnTo>
                    <a:pt x="2476" y="10194"/>
                  </a:lnTo>
                  <a:lnTo>
                    <a:pt x="2379" y="9563"/>
                  </a:lnTo>
                  <a:lnTo>
                    <a:pt x="2379" y="8883"/>
                  </a:lnTo>
                  <a:lnTo>
                    <a:pt x="2379" y="8204"/>
                  </a:lnTo>
                  <a:lnTo>
                    <a:pt x="2476" y="7573"/>
                  </a:lnTo>
                  <a:lnTo>
                    <a:pt x="2670" y="6942"/>
                  </a:lnTo>
                  <a:lnTo>
                    <a:pt x="2864" y="6359"/>
                  </a:lnTo>
                  <a:lnTo>
                    <a:pt x="3156" y="5777"/>
                  </a:lnTo>
                  <a:lnTo>
                    <a:pt x="3495" y="5243"/>
                  </a:lnTo>
                  <a:lnTo>
                    <a:pt x="3835" y="4758"/>
                  </a:lnTo>
                  <a:lnTo>
                    <a:pt x="4272" y="4272"/>
                  </a:lnTo>
                  <a:lnTo>
                    <a:pt x="4757" y="3835"/>
                  </a:lnTo>
                  <a:lnTo>
                    <a:pt x="5243" y="3496"/>
                  </a:lnTo>
                  <a:lnTo>
                    <a:pt x="5777" y="3156"/>
                  </a:lnTo>
                  <a:lnTo>
                    <a:pt x="6359" y="2865"/>
                  </a:lnTo>
                  <a:lnTo>
                    <a:pt x="6942" y="2670"/>
                  </a:lnTo>
                  <a:lnTo>
                    <a:pt x="7573" y="2476"/>
                  </a:lnTo>
                  <a:lnTo>
                    <a:pt x="8204" y="2379"/>
                  </a:lnTo>
                  <a:close/>
                  <a:moveTo>
                    <a:pt x="4709" y="16601"/>
                  </a:moveTo>
                  <a:lnTo>
                    <a:pt x="4709" y="17766"/>
                  </a:lnTo>
                  <a:lnTo>
                    <a:pt x="2379" y="17766"/>
                  </a:lnTo>
                  <a:lnTo>
                    <a:pt x="2379" y="16601"/>
                  </a:lnTo>
                  <a:close/>
                  <a:moveTo>
                    <a:pt x="7087" y="16601"/>
                  </a:moveTo>
                  <a:lnTo>
                    <a:pt x="7087" y="17766"/>
                  </a:lnTo>
                  <a:lnTo>
                    <a:pt x="5874" y="17766"/>
                  </a:lnTo>
                  <a:lnTo>
                    <a:pt x="5874" y="16601"/>
                  </a:lnTo>
                  <a:close/>
                  <a:moveTo>
                    <a:pt x="13058" y="16601"/>
                  </a:moveTo>
                  <a:lnTo>
                    <a:pt x="13058" y="17766"/>
                  </a:lnTo>
                  <a:lnTo>
                    <a:pt x="11893" y="17766"/>
                  </a:lnTo>
                  <a:lnTo>
                    <a:pt x="11893" y="16601"/>
                  </a:lnTo>
                  <a:close/>
                  <a:moveTo>
                    <a:pt x="15436" y="16601"/>
                  </a:moveTo>
                  <a:lnTo>
                    <a:pt x="15436" y="17766"/>
                  </a:lnTo>
                  <a:lnTo>
                    <a:pt x="14223" y="17766"/>
                  </a:lnTo>
                  <a:lnTo>
                    <a:pt x="14223" y="16601"/>
                  </a:lnTo>
                  <a:close/>
                  <a:moveTo>
                    <a:pt x="1" y="1"/>
                  </a:moveTo>
                  <a:lnTo>
                    <a:pt x="1" y="20144"/>
                  </a:lnTo>
                  <a:lnTo>
                    <a:pt x="17766" y="20144"/>
                  </a:lnTo>
                  <a:lnTo>
                    <a:pt x="1776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3" name="Google Shape;1613;p65"/>
            <p:cNvSpPr/>
            <p:nvPr/>
          </p:nvSpPr>
          <p:spPr>
            <a:xfrm>
              <a:off x="5431800" y="2625100"/>
              <a:ext cx="444150" cy="503625"/>
            </a:xfrm>
            <a:custGeom>
              <a:rect b="b" l="l" r="r" t="t"/>
              <a:pathLst>
                <a:path extrusionOk="0" fill="none" h="20145" w="17766">
                  <a:moveTo>
                    <a:pt x="1" y="1"/>
                  </a:moveTo>
                  <a:lnTo>
                    <a:pt x="1" y="20144"/>
                  </a:lnTo>
                  <a:lnTo>
                    <a:pt x="17766" y="20144"/>
                  </a:lnTo>
                  <a:lnTo>
                    <a:pt x="17766" y="1"/>
                  </a:ln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65"/>
            <p:cNvSpPr/>
            <p:nvPr/>
          </p:nvSpPr>
          <p:spPr>
            <a:xfrm>
              <a:off x="5491275" y="2684575"/>
              <a:ext cx="326450" cy="326450"/>
            </a:xfrm>
            <a:custGeom>
              <a:rect b="b" l="l" r="r" t="t"/>
              <a:pathLst>
                <a:path extrusionOk="0" fill="none" h="13058" w="13058">
                  <a:moveTo>
                    <a:pt x="6504" y="13057"/>
                  </a:moveTo>
                  <a:lnTo>
                    <a:pt x="6504" y="13057"/>
                  </a:lnTo>
                  <a:lnTo>
                    <a:pt x="5825" y="13009"/>
                  </a:lnTo>
                  <a:lnTo>
                    <a:pt x="5194" y="12912"/>
                  </a:lnTo>
                  <a:lnTo>
                    <a:pt x="4563" y="12766"/>
                  </a:lnTo>
                  <a:lnTo>
                    <a:pt x="3980" y="12523"/>
                  </a:lnTo>
                  <a:lnTo>
                    <a:pt x="3398" y="12232"/>
                  </a:lnTo>
                  <a:lnTo>
                    <a:pt x="2864" y="11941"/>
                  </a:lnTo>
                  <a:lnTo>
                    <a:pt x="2378" y="11552"/>
                  </a:lnTo>
                  <a:lnTo>
                    <a:pt x="1893" y="11116"/>
                  </a:lnTo>
                  <a:lnTo>
                    <a:pt x="1456" y="10679"/>
                  </a:lnTo>
                  <a:lnTo>
                    <a:pt x="1116" y="10145"/>
                  </a:lnTo>
                  <a:lnTo>
                    <a:pt x="777" y="9611"/>
                  </a:lnTo>
                  <a:lnTo>
                    <a:pt x="485" y="9028"/>
                  </a:lnTo>
                  <a:lnTo>
                    <a:pt x="291" y="8446"/>
                  </a:lnTo>
                  <a:lnTo>
                    <a:pt x="97" y="7815"/>
                  </a:lnTo>
                  <a:lnTo>
                    <a:pt x="0" y="7184"/>
                  </a:lnTo>
                  <a:lnTo>
                    <a:pt x="0" y="6504"/>
                  </a:lnTo>
                  <a:lnTo>
                    <a:pt x="0" y="6504"/>
                  </a:lnTo>
                  <a:lnTo>
                    <a:pt x="0" y="5825"/>
                  </a:lnTo>
                  <a:lnTo>
                    <a:pt x="97" y="5194"/>
                  </a:lnTo>
                  <a:lnTo>
                    <a:pt x="291" y="4563"/>
                  </a:lnTo>
                  <a:lnTo>
                    <a:pt x="485" y="3980"/>
                  </a:lnTo>
                  <a:lnTo>
                    <a:pt x="777" y="3398"/>
                  </a:lnTo>
                  <a:lnTo>
                    <a:pt x="1116" y="2864"/>
                  </a:lnTo>
                  <a:lnTo>
                    <a:pt x="1456" y="2379"/>
                  </a:lnTo>
                  <a:lnTo>
                    <a:pt x="1893" y="1893"/>
                  </a:lnTo>
                  <a:lnTo>
                    <a:pt x="2378" y="1456"/>
                  </a:lnTo>
                  <a:lnTo>
                    <a:pt x="2864" y="1117"/>
                  </a:lnTo>
                  <a:lnTo>
                    <a:pt x="3398" y="777"/>
                  </a:lnTo>
                  <a:lnTo>
                    <a:pt x="3980" y="486"/>
                  </a:lnTo>
                  <a:lnTo>
                    <a:pt x="4563" y="291"/>
                  </a:lnTo>
                  <a:lnTo>
                    <a:pt x="5194" y="97"/>
                  </a:lnTo>
                  <a:lnTo>
                    <a:pt x="5825" y="0"/>
                  </a:lnTo>
                  <a:lnTo>
                    <a:pt x="6504" y="0"/>
                  </a:lnTo>
                  <a:lnTo>
                    <a:pt x="6504" y="0"/>
                  </a:lnTo>
                  <a:lnTo>
                    <a:pt x="7184" y="0"/>
                  </a:lnTo>
                  <a:lnTo>
                    <a:pt x="7815" y="97"/>
                  </a:lnTo>
                  <a:lnTo>
                    <a:pt x="8446" y="291"/>
                  </a:lnTo>
                  <a:lnTo>
                    <a:pt x="9028" y="486"/>
                  </a:lnTo>
                  <a:lnTo>
                    <a:pt x="9611" y="777"/>
                  </a:lnTo>
                  <a:lnTo>
                    <a:pt x="10145" y="1117"/>
                  </a:lnTo>
                  <a:lnTo>
                    <a:pt x="10679" y="1456"/>
                  </a:lnTo>
                  <a:lnTo>
                    <a:pt x="11115" y="1893"/>
                  </a:lnTo>
                  <a:lnTo>
                    <a:pt x="11552" y="2379"/>
                  </a:lnTo>
                  <a:lnTo>
                    <a:pt x="11941" y="2864"/>
                  </a:lnTo>
                  <a:lnTo>
                    <a:pt x="12232" y="3398"/>
                  </a:lnTo>
                  <a:lnTo>
                    <a:pt x="12523" y="3980"/>
                  </a:lnTo>
                  <a:lnTo>
                    <a:pt x="12717" y="4563"/>
                  </a:lnTo>
                  <a:lnTo>
                    <a:pt x="12911" y="5194"/>
                  </a:lnTo>
                  <a:lnTo>
                    <a:pt x="13008" y="5825"/>
                  </a:lnTo>
                  <a:lnTo>
                    <a:pt x="13057" y="6504"/>
                  </a:lnTo>
                  <a:lnTo>
                    <a:pt x="13057" y="6504"/>
                  </a:lnTo>
                  <a:lnTo>
                    <a:pt x="13008" y="7184"/>
                  </a:lnTo>
                  <a:lnTo>
                    <a:pt x="12911" y="7815"/>
                  </a:lnTo>
                  <a:lnTo>
                    <a:pt x="12717" y="8446"/>
                  </a:lnTo>
                  <a:lnTo>
                    <a:pt x="12523" y="9028"/>
                  </a:lnTo>
                  <a:lnTo>
                    <a:pt x="12232" y="9611"/>
                  </a:lnTo>
                  <a:lnTo>
                    <a:pt x="11941" y="10145"/>
                  </a:lnTo>
                  <a:lnTo>
                    <a:pt x="11552" y="10679"/>
                  </a:lnTo>
                  <a:lnTo>
                    <a:pt x="11115" y="11116"/>
                  </a:lnTo>
                  <a:lnTo>
                    <a:pt x="10679" y="11552"/>
                  </a:lnTo>
                  <a:lnTo>
                    <a:pt x="10145" y="11941"/>
                  </a:lnTo>
                  <a:lnTo>
                    <a:pt x="9611" y="12232"/>
                  </a:lnTo>
                  <a:lnTo>
                    <a:pt x="9028" y="12523"/>
                  </a:lnTo>
                  <a:lnTo>
                    <a:pt x="8446" y="12766"/>
                  </a:lnTo>
                  <a:lnTo>
                    <a:pt x="7815" y="12912"/>
                  </a:lnTo>
                  <a:lnTo>
                    <a:pt x="7184" y="13009"/>
                  </a:lnTo>
                  <a:lnTo>
                    <a:pt x="6504" y="13057"/>
                  </a:lnTo>
                  <a:lnTo>
                    <a:pt x="6504" y="1305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65"/>
            <p:cNvSpPr/>
            <p:nvPr/>
          </p:nvSpPr>
          <p:spPr>
            <a:xfrm>
              <a:off x="5787350" y="3040125"/>
              <a:ext cx="30375" cy="29150"/>
            </a:xfrm>
            <a:custGeom>
              <a:rect b="b" l="l" r="r" t="t"/>
              <a:pathLst>
                <a:path extrusionOk="0" fill="none" h="1166" w="1215">
                  <a:moveTo>
                    <a:pt x="1214" y="0"/>
                  </a:moveTo>
                  <a:lnTo>
                    <a:pt x="1214" y="1165"/>
                  </a:lnTo>
                  <a:lnTo>
                    <a:pt x="1" y="1165"/>
                  </a:lnTo>
                  <a:lnTo>
                    <a:pt x="1" y="0"/>
                  </a:lnTo>
                  <a:lnTo>
                    <a:pt x="121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6" name="Google Shape;1616;p65"/>
            <p:cNvSpPr/>
            <p:nvPr/>
          </p:nvSpPr>
          <p:spPr>
            <a:xfrm>
              <a:off x="5729100" y="3040125"/>
              <a:ext cx="29150" cy="29150"/>
            </a:xfrm>
            <a:custGeom>
              <a:rect b="b" l="l" r="r" t="t"/>
              <a:pathLst>
                <a:path extrusionOk="0" fill="none" h="1166" w="1166">
                  <a:moveTo>
                    <a:pt x="1166" y="0"/>
                  </a:moveTo>
                  <a:lnTo>
                    <a:pt x="1166" y="1165"/>
                  </a:lnTo>
                  <a:lnTo>
                    <a:pt x="1" y="1165"/>
                  </a:lnTo>
                  <a:lnTo>
                    <a:pt x="1" y="0"/>
                  </a:lnTo>
                  <a:lnTo>
                    <a:pt x="1166"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7" name="Google Shape;1617;p65"/>
            <p:cNvSpPr/>
            <p:nvPr/>
          </p:nvSpPr>
          <p:spPr>
            <a:xfrm>
              <a:off x="5578625" y="3040125"/>
              <a:ext cx="30375" cy="29150"/>
            </a:xfrm>
            <a:custGeom>
              <a:rect b="b" l="l" r="r" t="t"/>
              <a:pathLst>
                <a:path extrusionOk="0" fill="none" h="1166" w="1215">
                  <a:moveTo>
                    <a:pt x="1214" y="0"/>
                  </a:moveTo>
                  <a:lnTo>
                    <a:pt x="1214" y="1165"/>
                  </a:lnTo>
                  <a:lnTo>
                    <a:pt x="1" y="1165"/>
                  </a:lnTo>
                  <a:lnTo>
                    <a:pt x="1" y="0"/>
                  </a:lnTo>
                  <a:lnTo>
                    <a:pt x="121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8" name="Google Shape;1618;p65"/>
            <p:cNvSpPr/>
            <p:nvPr/>
          </p:nvSpPr>
          <p:spPr>
            <a:xfrm>
              <a:off x="5491275" y="3040125"/>
              <a:ext cx="58250" cy="29150"/>
            </a:xfrm>
            <a:custGeom>
              <a:rect b="b" l="l" r="r" t="t"/>
              <a:pathLst>
                <a:path extrusionOk="0" fill="none" h="1166" w="2330">
                  <a:moveTo>
                    <a:pt x="2330" y="0"/>
                  </a:moveTo>
                  <a:lnTo>
                    <a:pt x="2330" y="1165"/>
                  </a:lnTo>
                  <a:lnTo>
                    <a:pt x="0" y="1165"/>
                  </a:lnTo>
                  <a:lnTo>
                    <a:pt x="0" y="0"/>
                  </a:lnTo>
                  <a:lnTo>
                    <a:pt x="233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9" name="Google Shape;1619;p65"/>
            <p:cNvSpPr/>
            <p:nvPr/>
          </p:nvSpPr>
          <p:spPr>
            <a:xfrm>
              <a:off x="5549500" y="30401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20" name="Google Shape;1620;p65"/>
          <p:cNvGrpSpPr/>
          <p:nvPr/>
        </p:nvGrpSpPr>
        <p:grpSpPr>
          <a:xfrm>
            <a:off x="2205948" y="5515809"/>
            <a:ext cx="784102" cy="889100"/>
            <a:chOff x="268450" y="2625100"/>
            <a:chExt cx="444150" cy="503625"/>
          </a:xfrm>
        </p:grpSpPr>
        <p:sp>
          <p:nvSpPr>
            <p:cNvPr id="1621" name="Google Shape;1621;p65"/>
            <p:cNvSpPr/>
            <p:nvPr/>
          </p:nvSpPr>
          <p:spPr>
            <a:xfrm>
              <a:off x="268450" y="3011000"/>
              <a:ext cx="206325" cy="29150"/>
            </a:xfrm>
            <a:custGeom>
              <a:rect b="b" l="l" r="r" t="t"/>
              <a:pathLst>
                <a:path extrusionOk="0" h="1166" w="8253">
                  <a:moveTo>
                    <a:pt x="0" y="0"/>
                  </a:moveTo>
                  <a:lnTo>
                    <a:pt x="0" y="1165"/>
                  </a:lnTo>
                  <a:lnTo>
                    <a:pt x="8252" y="1165"/>
                  </a:lnTo>
                  <a:lnTo>
                    <a:pt x="825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2" name="Google Shape;1622;p65"/>
            <p:cNvSpPr/>
            <p:nvPr/>
          </p:nvSpPr>
          <p:spPr>
            <a:xfrm>
              <a:off x="268450" y="3069250"/>
              <a:ext cx="206325" cy="59475"/>
            </a:xfrm>
            <a:custGeom>
              <a:rect b="b" l="l" r="r" t="t"/>
              <a:pathLst>
                <a:path extrusionOk="0" h="2379" w="8253">
                  <a:moveTo>
                    <a:pt x="0" y="0"/>
                  </a:moveTo>
                  <a:lnTo>
                    <a:pt x="0" y="2378"/>
                  </a:lnTo>
                  <a:lnTo>
                    <a:pt x="8252" y="2378"/>
                  </a:lnTo>
                  <a:lnTo>
                    <a:pt x="825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65"/>
            <p:cNvSpPr/>
            <p:nvPr/>
          </p:nvSpPr>
          <p:spPr>
            <a:xfrm>
              <a:off x="272100" y="2860525"/>
              <a:ext cx="199025" cy="120150"/>
            </a:xfrm>
            <a:custGeom>
              <a:rect b="b" l="l" r="r" t="t"/>
              <a:pathLst>
                <a:path extrusionOk="0" h="4806" w="7961">
                  <a:moveTo>
                    <a:pt x="1165" y="0"/>
                  </a:moveTo>
                  <a:lnTo>
                    <a:pt x="874" y="1554"/>
                  </a:lnTo>
                  <a:lnTo>
                    <a:pt x="534" y="2913"/>
                  </a:lnTo>
                  <a:lnTo>
                    <a:pt x="0" y="4806"/>
                  </a:lnTo>
                  <a:lnTo>
                    <a:pt x="7961" y="4806"/>
                  </a:lnTo>
                  <a:lnTo>
                    <a:pt x="7427" y="2913"/>
                  </a:lnTo>
                  <a:lnTo>
                    <a:pt x="7087" y="1554"/>
                  </a:lnTo>
                  <a:lnTo>
                    <a:pt x="679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4" name="Google Shape;1624;p65"/>
            <p:cNvSpPr/>
            <p:nvPr/>
          </p:nvSpPr>
          <p:spPr>
            <a:xfrm>
              <a:off x="272100" y="2860525"/>
              <a:ext cx="199025" cy="120150"/>
            </a:xfrm>
            <a:custGeom>
              <a:rect b="b" l="l" r="r" t="t"/>
              <a:pathLst>
                <a:path extrusionOk="0" fill="none" h="4806" w="7961">
                  <a:moveTo>
                    <a:pt x="7961" y="4806"/>
                  </a:moveTo>
                  <a:lnTo>
                    <a:pt x="7961" y="4806"/>
                  </a:lnTo>
                  <a:lnTo>
                    <a:pt x="7427" y="2913"/>
                  </a:lnTo>
                  <a:lnTo>
                    <a:pt x="7087" y="1554"/>
                  </a:lnTo>
                  <a:lnTo>
                    <a:pt x="6796" y="0"/>
                  </a:lnTo>
                  <a:lnTo>
                    <a:pt x="1165" y="0"/>
                  </a:lnTo>
                  <a:lnTo>
                    <a:pt x="1165" y="0"/>
                  </a:lnTo>
                  <a:lnTo>
                    <a:pt x="874" y="1554"/>
                  </a:lnTo>
                  <a:lnTo>
                    <a:pt x="534" y="2913"/>
                  </a:lnTo>
                  <a:lnTo>
                    <a:pt x="0" y="4806"/>
                  </a:lnTo>
                  <a:lnTo>
                    <a:pt x="7961" y="480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5" name="Google Shape;1625;p65"/>
            <p:cNvSpPr/>
            <p:nvPr/>
          </p:nvSpPr>
          <p:spPr>
            <a:xfrm>
              <a:off x="471100" y="29806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6" name="Google Shape;1626;p65"/>
            <p:cNvSpPr/>
            <p:nvPr/>
          </p:nvSpPr>
          <p:spPr>
            <a:xfrm>
              <a:off x="505075" y="3011000"/>
              <a:ext cx="207525" cy="29150"/>
            </a:xfrm>
            <a:custGeom>
              <a:rect b="b" l="l" r="r" t="t"/>
              <a:pathLst>
                <a:path extrusionOk="0" h="1166" w="8301">
                  <a:moveTo>
                    <a:pt x="1" y="0"/>
                  </a:moveTo>
                  <a:lnTo>
                    <a:pt x="1" y="1165"/>
                  </a:lnTo>
                  <a:lnTo>
                    <a:pt x="8301" y="1165"/>
                  </a:lnTo>
                  <a:lnTo>
                    <a:pt x="830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7" name="Google Shape;1627;p65"/>
            <p:cNvSpPr/>
            <p:nvPr/>
          </p:nvSpPr>
          <p:spPr>
            <a:xfrm>
              <a:off x="505075" y="3069250"/>
              <a:ext cx="207525" cy="59475"/>
            </a:xfrm>
            <a:custGeom>
              <a:rect b="b" l="l" r="r" t="t"/>
              <a:pathLst>
                <a:path extrusionOk="0" h="2379" w="8301">
                  <a:moveTo>
                    <a:pt x="1" y="0"/>
                  </a:moveTo>
                  <a:lnTo>
                    <a:pt x="1" y="2378"/>
                  </a:lnTo>
                  <a:lnTo>
                    <a:pt x="8301" y="2378"/>
                  </a:lnTo>
                  <a:lnTo>
                    <a:pt x="830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8" name="Google Shape;1628;p65"/>
            <p:cNvSpPr/>
            <p:nvPr/>
          </p:nvSpPr>
          <p:spPr>
            <a:xfrm>
              <a:off x="508725" y="2860525"/>
              <a:ext cx="199025" cy="120150"/>
            </a:xfrm>
            <a:custGeom>
              <a:rect b="b" l="l" r="r" t="t"/>
              <a:pathLst>
                <a:path extrusionOk="0" h="4806" w="7961">
                  <a:moveTo>
                    <a:pt x="1165" y="0"/>
                  </a:moveTo>
                  <a:lnTo>
                    <a:pt x="874" y="1554"/>
                  </a:lnTo>
                  <a:lnTo>
                    <a:pt x="534" y="2913"/>
                  </a:lnTo>
                  <a:lnTo>
                    <a:pt x="0" y="4806"/>
                  </a:lnTo>
                  <a:lnTo>
                    <a:pt x="7961" y="4806"/>
                  </a:lnTo>
                  <a:lnTo>
                    <a:pt x="7427" y="2913"/>
                  </a:lnTo>
                  <a:lnTo>
                    <a:pt x="7135" y="1554"/>
                  </a:lnTo>
                  <a:lnTo>
                    <a:pt x="679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9" name="Google Shape;1629;p65"/>
            <p:cNvSpPr/>
            <p:nvPr/>
          </p:nvSpPr>
          <p:spPr>
            <a:xfrm>
              <a:off x="508725" y="2860525"/>
              <a:ext cx="199025" cy="120150"/>
            </a:xfrm>
            <a:custGeom>
              <a:rect b="b" l="l" r="r" t="t"/>
              <a:pathLst>
                <a:path extrusionOk="0" fill="none" h="4806" w="7961">
                  <a:moveTo>
                    <a:pt x="7961" y="4806"/>
                  </a:moveTo>
                  <a:lnTo>
                    <a:pt x="7961" y="4806"/>
                  </a:lnTo>
                  <a:lnTo>
                    <a:pt x="7427" y="2913"/>
                  </a:lnTo>
                  <a:lnTo>
                    <a:pt x="7135" y="1554"/>
                  </a:lnTo>
                  <a:lnTo>
                    <a:pt x="6796" y="0"/>
                  </a:lnTo>
                  <a:lnTo>
                    <a:pt x="1165" y="0"/>
                  </a:lnTo>
                  <a:lnTo>
                    <a:pt x="1165" y="0"/>
                  </a:lnTo>
                  <a:lnTo>
                    <a:pt x="874" y="1554"/>
                  </a:lnTo>
                  <a:lnTo>
                    <a:pt x="534" y="2913"/>
                  </a:lnTo>
                  <a:lnTo>
                    <a:pt x="0" y="4806"/>
                  </a:lnTo>
                  <a:lnTo>
                    <a:pt x="7961" y="480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0" name="Google Shape;1630;p65"/>
            <p:cNvSpPr/>
            <p:nvPr/>
          </p:nvSpPr>
          <p:spPr>
            <a:xfrm>
              <a:off x="707725" y="29806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1" name="Google Shape;1631;p65"/>
            <p:cNvSpPr/>
            <p:nvPr/>
          </p:nvSpPr>
          <p:spPr>
            <a:xfrm>
              <a:off x="268450" y="2625100"/>
              <a:ext cx="206325" cy="206325"/>
            </a:xfrm>
            <a:custGeom>
              <a:rect b="b" l="l" r="r" t="t"/>
              <a:pathLst>
                <a:path extrusionOk="0" h="8253" w="8253">
                  <a:moveTo>
                    <a:pt x="3544" y="1"/>
                  </a:moveTo>
                  <a:lnTo>
                    <a:pt x="3544" y="1166"/>
                  </a:lnTo>
                  <a:lnTo>
                    <a:pt x="2330" y="1166"/>
                  </a:lnTo>
                  <a:lnTo>
                    <a:pt x="1845" y="1214"/>
                  </a:lnTo>
                  <a:lnTo>
                    <a:pt x="1408" y="1360"/>
                  </a:lnTo>
                  <a:lnTo>
                    <a:pt x="1020" y="1603"/>
                  </a:lnTo>
                  <a:lnTo>
                    <a:pt x="680" y="1894"/>
                  </a:lnTo>
                  <a:lnTo>
                    <a:pt x="389" y="2234"/>
                  </a:lnTo>
                  <a:lnTo>
                    <a:pt x="146" y="2622"/>
                  </a:lnTo>
                  <a:lnTo>
                    <a:pt x="49" y="3059"/>
                  </a:lnTo>
                  <a:lnTo>
                    <a:pt x="0" y="3544"/>
                  </a:lnTo>
                  <a:lnTo>
                    <a:pt x="0" y="3932"/>
                  </a:lnTo>
                  <a:lnTo>
                    <a:pt x="98" y="4321"/>
                  </a:lnTo>
                  <a:lnTo>
                    <a:pt x="292" y="4661"/>
                  </a:lnTo>
                  <a:lnTo>
                    <a:pt x="486" y="5000"/>
                  </a:lnTo>
                  <a:lnTo>
                    <a:pt x="729" y="5292"/>
                  </a:lnTo>
                  <a:lnTo>
                    <a:pt x="1020" y="5486"/>
                  </a:lnTo>
                  <a:lnTo>
                    <a:pt x="1360" y="5680"/>
                  </a:lnTo>
                  <a:lnTo>
                    <a:pt x="1748" y="5825"/>
                  </a:lnTo>
                  <a:lnTo>
                    <a:pt x="1651" y="7087"/>
                  </a:lnTo>
                  <a:lnTo>
                    <a:pt x="583" y="7087"/>
                  </a:lnTo>
                  <a:lnTo>
                    <a:pt x="583" y="8252"/>
                  </a:lnTo>
                  <a:lnTo>
                    <a:pt x="7670" y="8252"/>
                  </a:lnTo>
                  <a:lnTo>
                    <a:pt x="7670" y="7087"/>
                  </a:lnTo>
                  <a:lnTo>
                    <a:pt x="6602" y="7087"/>
                  </a:lnTo>
                  <a:lnTo>
                    <a:pt x="6505" y="5825"/>
                  </a:lnTo>
                  <a:lnTo>
                    <a:pt x="6893" y="5680"/>
                  </a:lnTo>
                  <a:lnTo>
                    <a:pt x="7233" y="5486"/>
                  </a:lnTo>
                  <a:lnTo>
                    <a:pt x="7524" y="5292"/>
                  </a:lnTo>
                  <a:lnTo>
                    <a:pt x="7767" y="5000"/>
                  </a:lnTo>
                  <a:lnTo>
                    <a:pt x="7961" y="4661"/>
                  </a:lnTo>
                  <a:lnTo>
                    <a:pt x="8155" y="4321"/>
                  </a:lnTo>
                  <a:lnTo>
                    <a:pt x="8252" y="3932"/>
                  </a:lnTo>
                  <a:lnTo>
                    <a:pt x="8252" y="3544"/>
                  </a:lnTo>
                  <a:lnTo>
                    <a:pt x="8204" y="3059"/>
                  </a:lnTo>
                  <a:lnTo>
                    <a:pt x="8107" y="2622"/>
                  </a:lnTo>
                  <a:lnTo>
                    <a:pt x="7864" y="2234"/>
                  </a:lnTo>
                  <a:lnTo>
                    <a:pt x="7573" y="1894"/>
                  </a:lnTo>
                  <a:lnTo>
                    <a:pt x="7233" y="1603"/>
                  </a:lnTo>
                  <a:lnTo>
                    <a:pt x="6845" y="1360"/>
                  </a:lnTo>
                  <a:lnTo>
                    <a:pt x="6408" y="1214"/>
                  </a:lnTo>
                  <a:lnTo>
                    <a:pt x="5922" y="1166"/>
                  </a:lnTo>
                  <a:lnTo>
                    <a:pt x="4709" y="1166"/>
                  </a:lnTo>
                  <a:lnTo>
                    <a:pt x="470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2" name="Google Shape;1632;p65"/>
            <p:cNvSpPr/>
            <p:nvPr/>
          </p:nvSpPr>
          <p:spPr>
            <a:xfrm>
              <a:off x="268450" y="2625100"/>
              <a:ext cx="206325" cy="206325"/>
            </a:xfrm>
            <a:custGeom>
              <a:rect b="b" l="l" r="r" t="t"/>
              <a:pathLst>
                <a:path extrusionOk="0" fill="none" h="8253" w="8253">
                  <a:moveTo>
                    <a:pt x="7670" y="8252"/>
                  </a:moveTo>
                  <a:lnTo>
                    <a:pt x="7670" y="7087"/>
                  </a:lnTo>
                  <a:lnTo>
                    <a:pt x="6602" y="7087"/>
                  </a:lnTo>
                  <a:lnTo>
                    <a:pt x="6602" y="7087"/>
                  </a:lnTo>
                  <a:lnTo>
                    <a:pt x="6505" y="5825"/>
                  </a:lnTo>
                  <a:lnTo>
                    <a:pt x="6505" y="5825"/>
                  </a:lnTo>
                  <a:lnTo>
                    <a:pt x="6893" y="5680"/>
                  </a:lnTo>
                  <a:lnTo>
                    <a:pt x="7233" y="5486"/>
                  </a:lnTo>
                  <a:lnTo>
                    <a:pt x="7524" y="5292"/>
                  </a:lnTo>
                  <a:lnTo>
                    <a:pt x="7767" y="5000"/>
                  </a:lnTo>
                  <a:lnTo>
                    <a:pt x="7961" y="4661"/>
                  </a:lnTo>
                  <a:lnTo>
                    <a:pt x="8155" y="4321"/>
                  </a:lnTo>
                  <a:lnTo>
                    <a:pt x="8252" y="3932"/>
                  </a:lnTo>
                  <a:lnTo>
                    <a:pt x="8252" y="3544"/>
                  </a:lnTo>
                  <a:lnTo>
                    <a:pt x="8252" y="3544"/>
                  </a:lnTo>
                  <a:lnTo>
                    <a:pt x="8204" y="3059"/>
                  </a:lnTo>
                  <a:lnTo>
                    <a:pt x="8107" y="2622"/>
                  </a:lnTo>
                  <a:lnTo>
                    <a:pt x="7864" y="2234"/>
                  </a:lnTo>
                  <a:lnTo>
                    <a:pt x="7573" y="1894"/>
                  </a:lnTo>
                  <a:lnTo>
                    <a:pt x="7233" y="1603"/>
                  </a:lnTo>
                  <a:lnTo>
                    <a:pt x="6845" y="1360"/>
                  </a:lnTo>
                  <a:lnTo>
                    <a:pt x="6408" y="1214"/>
                  </a:lnTo>
                  <a:lnTo>
                    <a:pt x="5922" y="1166"/>
                  </a:lnTo>
                  <a:lnTo>
                    <a:pt x="4709" y="1166"/>
                  </a:lnTo>
                  <a:lnTo>
                    <a:pt x="4709" y="1"/>
                  </a:lnTo>
                  <a:lnTo>
                    <a:pt x="3544" y="1"/>
                  </a:lnTo>
                  <a:lnTo>
                    <a:pt x="3544" y="1166"/>
                  </a:lnTo>
                  <a:lnTo>
                    <a:pt x="2330" y="1166"/>
                  </a:lnTo>
                  <a:lnTo>
                    <a:pt x="2330" y="1166"/>
                  </a:lnTo>
                  <a:lnTo>
                    <a:pt x="1845" y="1214"/>
                  </a:lnTo>
                  <a:lnTo>
                    <a:pt x="1408" y="1360"/>
                  </a:lnTo>
                  <a:lnTo>
                    <a:pt x="1020" y="1603"/>
                  </a:lnTo>
                  <a:lnTo>
                    <a:pt x="680" y="1894"/>
                  </a:lnTo>
                  <a:lnTo>
                    <a:pt x="389" y="2234"/>
                  </a:lnTo>
                  <a:lnTo>
                    <a:pt x="146" y="2622"/>
                  </a:lnTo>
                  <a:lnTo>
                    <a:pt x="49" y="3059"/>
                  </a:lnTo>
                  <a:lnTo>
                    <a:pt x="0" y="3544"/>
                  </a:lnTo>
                  <a:lnTo>
                    <a:pt x="0" y="3544"/>
                  </a:lnTo>
                  <a:lnTo>
                    <a:pt x="0" y="3932"/>
                  </a:lnTo>
                  <a:lnTo>
                    <a:pt x="98" y="4321"/>
                  </a:lnTo>
                  <a:lnTo>
                    <a:pt x="292" y="4661"/>
                  </a:lnTo>
                  <a:lnTo>
                    <a:pt x="486" y="5000"/>
                  </a:lnTo>
                  <a:lnTo>
                    <a:pt x="729" y="5292"/>
                  </a:lnTo>
                  <a:lnTo>
                    <a:pt x="1020" y="5486"/>
                  </a:lnTo>
                  <a:lnTo>
                    <a:pt x="1360" y="5680"/>
                  </a:lnTo>
                  <a:lnTo>
                    <a:pt x="1748" y="5825"/>
                  </a:lnTo>
                  <a:lnTo>
                    <a:pt x="1748" y="5825"/>
                  </a:lnTo>
                  <a:lnTo>
                    <a:pt x="1651" y="7087"/>
                  </a:lnTo>
                  <a:lnTo>
                    <a:pt x="583" y="7087"/>
                  </a:lnTo>
                  <a:lnTo>
                    <a:pt x="583" y="8252"/>
                  </a:lnTo>
                  <a:lnTo>
                    <a:pt x="7670" y="825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3" name="Google Shape;1633;p65"/>
            <p:cNvSpPr/>
            <p:nvPr/>
          </p:nvSpPr>
          <p:spPr>
            <a:xfrm>
              <a:off x="460175" y="28314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4" name="Google Shape;1634;p65"/>
            <p:cNvSpPr/>
            <p:nvPr/>
          </p:nvSpPr>
          <p:spPr>
            <a:xfrm>
              <a:off x="505075" y="2625100"/>
              <a:ext cx="207525" cy="206325"/>
            </a:xfrm>
            <a:custGeom>
              <a:rect b="b" l="l" r="r" t="t"/>
              <a:pathLst>
                <a:path extrusionOk="0" h="8253" w="8301">
                  <a:moveTo>
                    <a:pt x="3544" y="1"/>
                  </a:moveTo>
                  <a:lnTo>
                    <a:pt x="3544" y="1166"/>
                  </a:lnTo>
                  <a:lnTo>
                    <a:pt x="2330" y="1166"/>
                  </a:lnTo>
                  <a:lnTo>
                    <a:pt x="1894" y="1214"/>
                  </a:lnTo>
                  <a:lnTo>
                    <a:pt x="1408" y="1360"/>
                  </a:lnTo>
                  <a:lnTo>
                    <a:pt x="1020" y="1603"/>
                  </a:lnTo>
                  <a:lnTo>
                    <a:pt x="680" y="1894"/>
                  </a:lnTo>
                  <a:lnTo>
                    <a:pt x="389" y="2234"/>
                  </a:lnTo>
                  <a:lnTo>
                    <a:pt x="195" y="2622"/>
                  </a:lnTo>
                  <a:lnTo>
                    <a:pt x="49" y="3059"/>
                  </a:lnTo>
                  <a:lnTo>
                    <a:pt x="1" y="3544"/>
                  </a:lnTo>
                  <a:lnTo>
                    <a:pt x="1" y="3932"/>
                  </a:lnTo>
                  <a:lnTo>
                    <a:pt x="146" y="4321"/>
                  </a:lnTo>
                  <a:lnTo>
                    <a:pt x="292" y="4661"/>
                  </a:lnTo>
                  <a:lnTo>
                    <a:pt x="486" y="5000"/>
                  </a:lnTo>
                  <a:lnTo>
                    <a:pt x="729" y="5292"/>
                  </a:lnTo>
                  <a:lnTo>
                    <a:pt x="1068" y="5486"/>
                  </a:lnTo>
                  <a:lnTo>
                    <a:pt x="1408" y="5680"/>
                  </a:lnTo>
                  <a:lnTo>
                    <a:pt x="1748" y="5825"/>
                  </a:lnTo>
                  <a:lnTo>
                    <a:pt x="1651" y="7087"/>
                  </a:lnTo>
                  <a:lnTo>
                    <a:pt x="583" y="7087"/>
                  </a:lnTo>
                  <a:lnTo>
                    <a:pt x="583" y="8252"/>
                  </a:lnTo>
                  <a:lnTo>
                    <a:pt x="7718" y="8252"/>
                  </a:lnTo>
                  <a:lnTo>
                    <a:pt x="7718" y="7087"/>
                  </a:lnTo>
                  <a:lnTo>
                    <a:pt x="6602" y="7087"/>
                  </a:lnTo>
                  <a:lnTo>
                    <a:pt x="6505" y="5825"/>
                  </a:lnTo>
                  <a:lnTo>
                    <a:pt x="6893" y="5680"/>
                  </a:lnTo>
                  <a:lnTo>
                    <a:pt x="7233" y="5486"/>
                  </a:lnTo>
                  <a:lnTo>
                    <a:pt x="7524" y="5292"/>
                  </a:lnTo>
                  <a:lnTo>
                    <a:pt x="7767" y="5000"/>
                  </a:lnTo>
                  <a:lnTo>
                    <a:pt x="8010" y="4661"/>
                  </a:lnTo>
                  <a:lnTo>
                    <a:pt x="8155" y="4321"/>
                  </a:lnTo>
                  <a:lnTo>
                    <a:pt x="8252" y="3932"/>
                  </a:lnTo>
                  <a:lnTo>
                    <a:pt x="8301" y="3544"/>
                  </a:lnTo>
                  <a:lnTo>
                    <a:pt x="8252" y="3059"/>
                  </a:lnTo>
                  <a:lnTo>
                    <a:pt x="8107" y="2622"/>
                  </a:lnTo>
                  <a:lnTo>
                    <a:pt x="7864" y="2234"/>
                  </a:lnTo>
                  <a:lnTo>
                    <a:pt x="7573" y="1894"/>
                  </a:lnTo>
                  <a:lnTo>
                    <a:pt x="7233" y="1603"/>
                  </a:lnTo>
                  <a:lnTo>
                    <a:pt x="6845" y="1360"/>
                  </a:lnTo>
                  <a:lnTo>
                    <a:pt x="6408" y="1214"/>
                  </a:lnTo>
                  <a:lnTo>
                    <a:pt x="5922" y="1166"/>
                  </a:lnTo>
                  <a:lnTo>
                    <a:pt x="4709" y="1166"/>
                  </a:lnTo>
                  <a:lnTo>
                    <a:pt x="470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5" name="Google Shape;1635;p65"/>
            <p:cNvSpPr/>
            <p:nvPr/>
          </p:nvSpPr>
          <p:spPr>
            <a:xfrm>
              <a:off x="505075" y="2625100"/>
              <a:ext cx="207525" cy="206325"/>
            </a:xfrm>
            <a:custGeom>
              <a:rect b="b" l="l" r="r" t="t"/>
              <a:pathLst>
                <a:path extrusionOk="0" fill="none" h="8253" w="8301">
                  <a:moveTo>
                    <a:pt x="7718" y="8252"/>
                  </a:moveTo>
                  <a:lnTo>
                    <a:pt x="7718" y="7087"/>
                  </a:lnTo>
                  <a:lnTo>
                    <a:pt x="6602" y="7087"/>
                  </a:lnTo>
                  <a:lnTo>
                    <a:pt x="6602" y="7087"/>
                  </a:lnTo>
                  <a:lnTo>
                    <a:pt x="6505" y="5825"/>
                  </a:lnTo>
                  <a:lnTo>
                    <a:pt x="6505" y="5825"/>
                  </a:lnTo>
                  <a:lnTo>
                    <a:pt x="6893" y="5680"/>
                  </a:lnTo>
                  <a:lnTo>
                    <a:pt x="7233" y="5486"/>
                  </a:lnTo>
                  <a:lnTo>
                    <a:pt x="7524" y="5292"/>
                  </a:lnTo>
                  <a:lnTo>
                    <a:pt x="7767" y="5000"/>
                  </a:lnTo>
                  <a:lnTo>
                    <a:pt x="8010" y="4661"/>
                  </a:lnTo>
                  <a:lnTo>
                    <a:pt x="8155" y="4321"/>
                  </a:lnTo>
                  <a:lnTo>
                    <a:pt x="8252" y="3932"/>
                  </a:lnTo>
                  <a:lnTo>
                    <a:pt x="8301" y="3544"/>
                  </a:lnTo>
                  <a:lnTo>
                    <a:pt x="8301" y="3544"/>
                  </a:lnTo>
                  <a:lnTo>
                    <a:pt x="8252" y="3059"/>
                  </a:lnTo>
                  <a:lnTo>
                    <a:pt x="8107" y="2622"/>
                  </a:lnTo>
                  <a:lnTo>
                    <a:pt x="7864" y="2234"/>
                  </a:lnTo>
                  <a:lnTo>
                    <a:pt x="7573" y="1894"/>
                  </a:lnTo>
                  <a:lnTo>
                    <a:pt x="7233" y="1603"/>
                  </a:lnTo>
                  <a:lnTo>
                    <a:pt x="6845" y="1360"/>
                  </a:lnTo>
                  <a:lnTo>
                    <a:pt x="6408" y="1214"/>
                  </a:lnTo>
                  <a:lnTo>
                    <a:pt x="5922" y="1166"/>
                  </a:lnTo>
                  <a:lnTo>
                    <a:pt x="4709" y="1166"/>
                  </a:lnTo>
                  <a:lnTo>
                    <a:pt x="4709" y="1"/>
                  </a:lnTo>
                  <a:lnTo>
                    <a:pt x="3544" y="1"/>
                  </a:lnTo>
                  <a:lnTo>
                    <a:pt x="3544" y="1166"/>
                  </a:lnTo>
                  <a:lnTo>
                    <a:pt x="2330" y="1166"/>
                  </a:lnTo>
                  <a:lnTo>
                    <a:pt x="2330" y="1166"/>
                  </a:lnTo>
                  <a:lnTo>
                    <a:pt x="1894" y="1214"/>
                  </a:lnTo>
                  <a:lnTo>
                    <a:pt x="1408" y="1360"/>
                  </a:lnTo>
                  <a:lnTo>
                    <a:pt x="1020" y="1603"/>
                  </a:lnTo>
                  <a:lnTo>
                    <a:pt x="680" y="1894"/>
                  </a:lnTo>
                  <a:lnTo>
                    <a:pt x="389" y="2234"/>
                  </a:lnTo>
                  <a:lnTo>
                    <a:pt x="195" y="2622"/>
                  </a:lnTo>
                  <a:lnTo>
                    <a:pt x="49" y="3059"/>
                  </a:lnTo>
                  <a:lnTo>
                    <a:pt x="1" y="3544"/>
                  </a:lnTo>
                  <a:lnTo>
                    <a:pt x="1" y="3544"/>
                  </a:lnTo>
                  <a:lnTo>
                    <a:pt x="1" y="3932"/>
                  </a:lnTo>
                  <a:lnTo>
                    <a:pt x="146" y="4321"/>
                  </a:lnTo>
                  <a:lnTo>
                    <a:pt x="292" y="4661"/>
                  </a:lnTo>
                  <a:lnTo>
                    <a:pt x="486" y="5000"/>
                  </a:lnTo>
                  <a:lnTo>
                    <a:pt x="729" y="5292"/>
                  </a:lnTo>
                  <a:lnTo>
                    <a:pt x="1068" y="5486"/>
                  </a:lnTo>
                  <a:lnTo>
                    <a:pt x="1408" y="5680"/>
                  </a:lnTo>
                  <a:lnTo>
                    <a:pt x="1748" y="5825"/>
                  </a:lnTo>
                  <a:lnTo>
                    <a:pt x="1748" y="5825"/>
                  </a:lnTo>
                  <a:lnTo>
                    <a:pt x="1651" y="7087"/>
                  </a:lnTo>
                  <a:lnTo>
                    <a:pt x="583" y="7087"/>
                  </a:lnTo>
                  <a:lnTo>
                    <a:pt x="583" y="8252"/>
                  </a:lnTo>
                  <a:lnTo>
                    <a:pt x="7718" y="825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6" name="Google Shape;1636;p65"/>
            <p:cNvSpPr/>
            <p:nvPr/>
          </p:nvSpPr>
          <p:spPr>
            <a:xfrm>
              <a:off x="698025" y="28314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37" name="Google Shape;1637;p65"/>
          <p:cNvGrpSpPr/>
          <p:nvPr/>
        </p:nvGrpSpPr>
        <p:grpSpPr>
          <a:xfrm>
            <a:off x="13791621" y="5515809"/>
            <a:ext cx="886937" cy="889100"/>
            <a:chOff x="6140475" y="2625100"/>
            <a:chExt cx="502400" cy="503625"/>
          </a:xfrm>
        </p:grpSpPr>
        <p:sp>
          <p:nvSpPr>
            <p:cNvPr id="1638" name="Google Shape;1638;p65"/>
            <p:cNvSpPr/>
            <p:nvPr/>
          </p:nvSpPr>
          <p:spPr>
            <a:xfrm>
              <a:off x="6324925" y="2802275"/>
              <a:ext cx="59475" cy="59475"/>
            </a:xfrm>
            <a:custGeom>
              <a:rect b="b" l="l" r="r" t="t"/>
              <a:pathLst>
                <a:path extrusionOk="0" h="2379" w="2379">
                  <a:moveTo>
                    <a:pt x="971" y="0"/>
                  </a:moveTo>
                  <a:lnTo>
                    <a:pt x="728" y="98"/>
                  </a:lnTo>
                  <a:lnTo>
                    <a:pt x="534" y="195"/>
                  </a:lnTo>
                  <a:lnTo>
                    <a:pt x="340" y="340"/>
                  </a:lnTo>
                  <a:lnTo>
                    <a:pt x="195" y="534"/>
                  </a:lnTo>
                  <a:lnTo>
                    <a:pt x="97" y="729"/>
                  </a:lnTo>
                  <a:lnTo>
                    <a:pt x="49" y="923"/>
                  </a:lnTo>
                  <a:lnTo>
                    <a:pt x="0" y="1165"/>
                  </a:lnTo>
                  <a:lnTo>
                    <a:pt x="0" y="2379"/>
                  </a:lnTo>
                  <a:lnTo>
                    <a:pt x="2379" y="2379"/>
                  </a:lnTo>
                  <a:lnTo>
                    <a:pt x="2379" y="1165"/>
                  </a:lnTo>
                  <a:lnTo>
                    <a:pt x="2330" y="923"/>
                  </a:lnTo>
                  <a:lnTo>
                    <a:pt x="2282" y="729"/>
                  </a:lnTo>
                  <a:lnTo>
                    <a:pt x="2185" y="534"/>
                  </a:lnTo>
                  <a:lnTo>
                    <a:pt x="2039" y="340"/>
                  </a:lnTo>
                  <a:lnTo>
                    <a:pt x="1845" y="195"/>
                  </a:lnTo>
                  <a:lnTo>
                    <a:pt x="1651" y="98"/>
                  </a:lnTo>
                  <a:lnTo>
                    <a:pt x="140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9" name="Google Shape;1639;p65"/>
            <p:cNvSpPr/>
            <p:nvPr/>
          </p:nvSpPr>
          <p:spPr>
            <a:xfrm>
              <a:off x="6324925" y="2802275"/>
              <a:ext cx="59475" cy="59475"/>
            </a:xfrm>
            <a:custGeom>
              <a:rect b="b" l="l" r="r" t="t"/>
              <a:pathLst>
                <a:path extrusionOk="0" fill="none" h="2379" w="2379">
                  <a:moveTo>
                    <a:pt x="2379" y="2379"/>
                  </a:moveTo>
                  <a:lnTo>
                    <a:pt x="2379" y="1165"/>
                  </a:lnTo>
                  <a:lnTo>
                    <a:pt x="2379" y="1165"/>
                  </a:lnTo>
                  <a:lnTo>
                    <a:pt x="2330" y="923"/>
                  </a:lnTo>
                  <a:lnTo>
                    <a:pt x="2282" y="729"/>
                  </a:lnTo>
                  <a:lnTo>
                    <a:pt x="2185" y="534"/>
                  </a:lnTo>
                  <a:lnTo>
                    <a:pt x="2039" y="340"/>
                  </a:lnTo>
                  <a:lnTo>
                    <a:pt x="1845" y="195"/>
                  </a:lnTo>
                  <a:lnTo>
                    <a:pt x="1651" y="98"/>
                  </a:lnTo>
                  <a:lnTo>
                    <a:pt x="1408" y="0"/>
                  </a:lnTo>
                  <a:lnTo>
                    <a:pt x="1214" y="0"/>
                  </a:lnTo>
                  <a:lnTo>
                    <a:pt x="1214" y="0"/>
                  </a:lnTo>
                  <a:lnTo>
                    <a:pt x="971" y="0"/>
                  </a:lnTo>
                  <a:lnTo>
                    <a:pt x="728" y="98"/>
                  </a:lnTo>
                  <a:lnTo>
                    <a:pt x="534" y="195"/>
                  </a:lnTo>
                  <a:lnTo>
                    <a:pt x="340" y="340"/>
                  </a:lnTo>
                  <a:lnTo>
                    <a:pt x="195" y="534"/>
                  </a:lnTo>
                  <a:lnTo>
                    <a:pt x="97" y="729"/>
                  </a:lnTo>
                  <a:lnTo>
                    <a:pt x="49" y="923"/>
                  </a:lnTo>
                  <a:lnTo>
                    <a:pt x="0" y="1165"/>
                  </a:lnTo>
                  <a:lnTo>
                    <a:pt x="0" y="2379"/>
                  </a:lnTo>
                  <a:lnTo>
                    <a:pt x="2379" y="237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0" name="Google Shape;1640;p65"/>
            <p:cNvSpPr/>
            <p:nvPr/>
          </p:nvSpPr>
          <p:spPr>
            <a:xfrm>
              <a:off x="6384375" y="28617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1" name="Google Shape;1641;p65"/>
            <p:cNvSpPr/>
            <p:nvPr/>
          </p:nvSpPr>
          <p:spPr>
            <a:xfrm>
              <a:off x="6324925" y="2892075"/>
              <a:ext cx="59475" cy="59475"/>
            </a:xfrm>
            <a:custGeom>
              <a:rect b="b" l="l" r="r" t="t"/>
              <a:pathLst>
                <a:path extrusionOk="0" h="2379" w="2379">
                  <a:moveTo>
                    <a:pt x="0" y="0"/>
                  </a:moveTo>
                  <a:lnTo>
                    <a:pt x="0" y="1214"/>
                  </a:lnTo>
                  <a:lnTo>
                    <a:pt x="49" y="1457"/>
                  </a:lnTo>
                  <a:lnTo>
                    <a:pt x="97" y="1651"/>
                  </a:lnTo>
                  <a:lnTo>
                    <a:pt x="195" y="1845"/>
                  </a:lnTo>
                  <a:lnTo>
                    <a:pt x="340" y="2039"/>
                  </a:lnTo>
                  <a:lnTo>
                    <a:pt x="534" y="2185"/>
                  </a:lnTo>
                  <a:lnTo>
                    <a:pt x="728" y="2282"/>
                  </a:lnTo>
                  <a:lnTo>
                    <a:pt x="971" y="2330"/>
                  </a:lnTo>
                  <a:lnTo>
                    <a:pt x="1214" y="2379"/>
                  </a:lnTo>
                  <a:lnTo>
                    <a:pt x="1408" y="2330"/>
                  </a:lnTo>
                  <a:lnTo>
                    <a:pt x="1651" y="2282"/>
                  </a:lnTo>
                  <a:lnTo>
                    <a:pt x="1845" y="2185"/>
                  </a:lnTo>
                  <a:lnTo>
                    <a:pt x="2039" y="2039"/>
                  </a:lnTo>
                  <a:lnTo>
                    <a:pt x="2185" y="1845"/>
                  </a:lnTo>
                  <a:lnTo>
                    <a:pt x="2282" y="1651"/>
                  </a:lnTo>
                  <a:lnTo>
                    <a:pt x="2330" y="1457"/>
                  </a:lnTo>
                  <a:lnTo>
                    <a:pt x="2379" y="1214"/>
                  </a:lnTo>
                  <a:lnTo>
                    <a:pt x="237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2" name="Google Shape;1642;p65"/>
            <p:cNvSpPr/>
            <p:nvPr/>
          </p:nvSpPr>
          <p:spPr>
            <a:xfrm>
              <a:off x="6324925" y="2892075"/>
              <a:ext cx="59475" cy="59475"/>
            </a:xfrm>
            <a:custGeom>
              <a:rect b="b" l="l" r="r" t="t"/>
              <a:pathLst>
                <a:path extrusionOk="0" fill="none" h="2379" w="2379">
                  <a:moveTo>
                    <a:pt x="0" y="0"/>
                  </a:moveTo>
                  <a:lnTo>
                    <a:pt x="0" y="1214"/>
                  </a:lnTo>
                  <a:lnTo>
                    <a:pt x="0" y="1214"/>
                  </a:lnTo>
                  <a:lnTo>
                    <a:pt x="49" y="1457"/>
                  </a:lnTo>
                  <a:lnTo>
                    <a:pt x="97" y="1651"/>
                  </a:lnTo>
                  <a:lnTo>
                    <a:pt x="195" y="1845"/>
                  </a:lnTo>
                  <a:lnTo>
                    <a:pt x="340" y="2039"/>
                  </a:lnTo>
                  <a:lnTo>
                    <a:pt x="534" y="2185"/>
                  </a:lnTo>
                  <a:lnTo>
                    <a:pt x="728" y="2282"/>
                  </a:lnTo>
                  <a:lnTo>
                    <a:pt x="971" y="2330"/>
                  </a:lnTo>
                  <a:lnTo>
                    <a:pt x="1214" y="2379"/>
                  </a:lnTo>
                  <a:lnTo>
                    <a:pt x="1214" y="2379"/>
                  </a:lnTo>
                  <a:lnTo>
                    <a:pt x="1408" y="2330"/>
                  </a:lnTo>
                  <a:lnTo>
                    <a:pt x="1651" y="2282"/>
                  </a:lnTo>
                  <a:lnTo>
                    <a:pt x="1845" y="2185"/>
                  </a:lnTo>
                  <a:lnTo>
                    <a:pt x="2039" y="2039"/>
                  </a:lnTo>
                  <a:lnTo>
                    <a:pt x="2185" y="1845"/>
                  </a:lnTo>
                  <a:lnTo>
                    <a:pt x="2282" y="1651"/>
                  </a:lnTo>
                  <a:lnTo>
                    <a:pt x="2330" y="1457"/>
                  </a:lnTo>
                  <a:lnTo>
                    <a:pt x="2379" y="1214"/>
                  </a:lnTo>
                  <a:lnTo>
                    <a:pt x="2379" y="0"/>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3" name="Google Shape;1643;p65"/>
            <p:cNvSpPr/>
            <p:nvPr/>
          </p:nvSpPr>
          <p:spPr>
            <a:xfrm>
              <a:off x="6324925" y="289207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4" name="Google Shape;1644;p65"/>
            <p:cNvSpPr/>
            <p:nvPr/>
          </p:nvSpPr>
          <p:spPr>
            <a:xfrm>
              <a:off x="6155025" y="3069250"/>
              <a:ext cx="399275" cy="59475"/>
            </a:xfrm>
            <a:custGeom>
              <a:rect b="b" l="l" r="r" t="t"/>
              <a:pathLst>
                <a:path extrusionOk="0" h="2379" w="15971">
                  <a:moveTo>
                    <a:pt x="1166" y="0"/>
                  </a:moveTo>
                  <a:lnTo>
                    <a:pt x="1166" y="1165"/>
                  </a:lnTo>
                  <a:lnTo>
                    <a:pt x="1" y="1165"/>
                  </a:lnTo>
                  <a:lnTo>
                    <a:pt x="1" y="2378"/>
                  </a:lnTo>
                  <a:lnTo>
                    <a:pt x="15970" y="2378"/>
                  </a:lnTo>
                  <a:lnTo>
                    <a:pt x="15970" y="1165"/>
                  </a:lnTo>
                  <a:lnTo>
                    <a:pt x="14805" y="1165"/>
                  </a:lnTo>
                  <a:lnTo>
                    <a:pt x="1480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5" name="Google Shape;1645;p65"/>
            <p:cNvSpPr/>
            <p:nvPr/>
          </p:nvSpPr>
          <p:spPr>
            <a:xfrm>
              <a:off x="6155025" y="3069250"/>
              <a:ext cx="399275" cy="59475"/>
            </a:xfrm>
            <a:custGeom>
              <a:rect b="b" l="l" r="r" t="t"/>
              <a:pathLst>
                <a:path extrusionOk="0" fill="none" h="2379" w="15971">
                  <a:moveTo>
                    <a:pt x="1166" y="0"/>
                  </a:moveTo>
                  <a:lnTo>
                    <a:pt x="1166" y="1165"/>
                  </a:lnTo>
                  <a:lnTo>
                    <a:pt x="1" y="1165"/>
                  </a:lnTo>
                  <a:lnTo>
                    <a:pt x="1" y="2378"/>
                  </a:lnTo>
                  <a:lnTo>
                    <a:pt x="15970" y="2378"/>
                  </a:lnTo>
                  <a:lnTo>
                    <a:pt x="15970" y="1165"/>
                  </a:lnTo>
                  <a:lnTo>
                    <a:pt x="14805" y="1165"/>
                  </a:lnTo>
                  <a:lnTo>
                    <a:pt x="14805" y="0"/>
                  </a:lnTo>
                  <a:lnTo>
                    <a:pt x="1166"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6" name="Google Shape;1646;p65"/>
            <p:cNvSpPr/>
            <p:nvPr/>
          </p:nvSpPr>
          <p:spPr>
            <a:xfrm>
              <a:off x="6184150" y="30692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65"/>
            <p:cNvSpPr/>
            <p:nvPr/>
          </p:nvSpPr>
          <p:spPr>
            <a:xfrm>
              <a:off x="6140475" y="2625100"/>
              <a:ext cx="502400" cy="415050"/>
            </a:xfrm>
            <a:custGeom>
              <a:rect b="b" l="l" r="r" t="t"/>
              <a:pathLst>
                <a:path extrusionOk="0" h="16602" w="20096">
                  <a:moveTo>
                    <a:pt x="8592" y="5923"/>
                  </a:moveTo>
                  <a:lnTo>
                    <a:pt x="9029" y="5971"/>
                  </a:lnTo>
                  <a:lnTo>
                    <a:pt x="9514" y="6068"/>
                  </a:lnTo>
                  <a:lnTo>
                    <a:pt x="9902" y="6311"/>
                  </a:lnTo>
                  <a:lnTo>
                    <a:pt x="10242" y="6602"/>
                  </a:lnTo>
                  <a:lnTo>
                    <a:pt x="10533" y="6942"/>
                  </a:lnTo>
                  <a:lnTo>
                    <a:pt x="10728" y="7330"/>
                  </a:lnTo>
                  <a:lnTo>
                    <a:pt x="10873" y="7767"/>
                  </a:lnTo>
                  <a:lnTo>
                    <a:pt x="10922" y="8252"/>
                  </a:lnTo>
                  <a:lnTo>
                    <a:pt x="10922" y="11893"/>
                  </a:lnTo>
                  <a:lnTo>
                    <a:pt x="10873" y="12330"/>
                  </a:lnTo>
                  <a:lnTo>
                    <a:pt x="10728" y="12815"/>
                  </a:lnTo>
                  <a:lnTo>
                    <a:pt x="10533" y="13203"/>
                  </a:lnTo>
                  <a:lnTo>
                    <a:pt x="10242" y="13543"/>
                  </a:lnTo>
                  <a:lnTo>
                    <a:pt x="9902" y="13834"/>
                  </a:lnTo>
                  <a:lnTo>
                    <a:pt x="9514" y="14029"/>
                  </a:lnTo>
                  <a:lnTo>
                    <a:pt x="9029" y="14174"/>
                  </a:lnTo>
                  <a:lnTo>
                    <a:pt x="8592" y="14223"/>
                  </a:lnTo>
                  <a:lnTo>
                    <a:pt x="8106" y="14174"/>
                  </a:lnTo>
                  <a:lnTo>
                    <a:pt x="7670" y="14029"/>
                  </a:lnTo>
                  <a:lnTo>
                    <a:pt x="7233" y="13834"/>
                  </a:lnTo>
                  <a:lnTo>
                    <a:pt x="6893" y="13543"/>
                  </a:lnTo>
                  <a:lnTo>
                    <a:pt x="6602" y="13203"/>
                  </a:lnTo>
                  <a:lnTo>
                    <a:pt x="6408" y="12815"/>
                  </a:lnTo>
                  <a:lnTo>
                    <a:pt x="6262" y="12330"/>
                  </a:lnTo>
                  <a:lnTo>
                    <a:pt x="6213" y="11893"/>
                  </a:lnTo>
                  <a:lnTo>
                    <a:pt x="6213" y="8252"/>
                  </a:lnTo>
                  <a:lnTo>
                    <a:pt x="6262" y="7767"/>
                  </a:lnTo>
                  <a:lnTo>
                    <a:pt x="6408" y="7330"/>
                  </a:lnTo>
                  <a:lnTo>
                    <a:pt x="6602" y="6942"/>
                  </a:lnTo>
                  <a:lnTo>
                    <a:pt x="6893" y="6602"/>
                  </a:lnTo>
                  <a:lnTo>
                    <a:pt x="7233" y="6311"/>
                  </a:lnTo>
                  <a:lnTo>
                    <a:pt x="7670" y="6068"/>
                  </a:lnTo>
                  <a:lnTo>
                    <a:pt x="8106" y="5971"/>
                  </a:lnTo>
                  <a:lnTo>
                    <a:pt x="8592" y="5923"/>
                  </a:lnTo>
                  <a:close/>
                  <a:moveTo>
                    <a:pt x="3641" y="1"/>
                  </a:moveTo>
                  <a:lnTo>
                    <a:pt x="3155" y="2379"/>
                  </a:lnTo>
                  <a:lnTo>
                    <a:pt x="15582" y="2379"/>
                  </a:lnTo>
                  <a:lnTo>
                    <a:pt x="16018" y="2428"/>
                  </a:lnTo>
                  <a:lnTo>
                    <a:pt x="16407" y="2525"/>
                  </a:lnTo>
                  <a:lnTo>
                    <a:pt x="16795" y="2719"/>
                  </a:lnTo>
                  <a:lnTo>
                    <a:pt x="17135" y="3010"/>
                  </a:lnTo>
                  <a:lnTo>
                    <a:pt x="17377" y="3301"/>
                  </a:lnTo>
                  <a:lnTo>
                    <a:pt x="17572" y="3690"/>
                  </a:lnTo>
                  <a:lnTo>
                    <a:pt x="17717" y="4078"/>
                  </a:lnTo>
                  <a:lnTo>
                    <a:pt x="17766" y="4515"/>
                  </a:lnTo>
                  <a:lnTo>
                    <a:pt x="17766" y="9223"/>
                  </a:lnTo>
                  <a:lnTo>
                    <a:pt x="17717" y="9903"/>
                  </a:lnTo>
                  <a:lnTo>
                    <a:pt x="17572" y="10582"/>
                  </a:lnTo>
                  <a:lnTo>
                    <a:pt x="17377" y="11213"/>
                  </a:lnTo>
                  <a:lnTo>
                    <a:pt x="17135" y="11796"/>
                  </a:lnTo>
                  <a:lnTo>
                    <a:pt x="16795" y="12378"/>
                  </a:lnTo>
                  <a:lnTo>
                    <a:pt x="16407" y="12912"/>
                  </a:lnTo>
                  <a:lnTo>
                    <a:pt x="15921" y="13349"/>
                  </a:lnTo>
                  <a:lnTo>
                    <a:pt x="15387" y="13786"/>
                  </a:lnTo>
                  <a:lnTo>
                    <a:pt x="15387" y="13689"/>
                  </a:lnTo>
                  <a:lnTo>
                    <a:pt x="15339" y="11844"/>
                  </a:lnTo>
                  <a:lnTo>
                    <a:pt x="15242" y="10048"/>
                  </a:lnTo>
                  <a:lnTo>
                    <a:pt x="14999" y="8204"/>
                  </a:lnTo>
                  <a:lnTo>
                    <a:pt x="14708" y="6408"/>
                  </a:lnTo>
                  <a:lnTo>
                    <a:pt x="14174" y="3544"/>
                  </a:lnTo>
                  <a:lnTo>
                    <a:pt x="0" y="3544"/>
                  </a:lnTo>
                  <a:lnTo>
                    <a:pt x="0" y="5534"/>
                  </a:lnTo>
                  <a:lnTo>
                    <a:pt x="2282" y="7233"/>
                  </a:lnTo>
                  <a:lnTo>
                    <a:pt x="2039" y="8835"/>
                  </a:lnTo>
                  <a:lnTo>
                    <a:pt x="1893" y="10437"/>
                  </a:lnTo>
                  <a:lnTo>
                    <a:pt x="1796" y="12038"/>
                  </a:lnTo>
                  <a:lnTo>
                    <a:pt x="1748" y="13689"/>
                  </a:lnTo>
                  <a:lnTo>
                    <a:pt x="1748" y="16601"/>
                  </a:lnTo>
                  <a:lnTo>
                    <a:pt x="15387" y="16601"/>
                  </a:lnTo>
                  <a:lnTo>
                    <a:pt x="16455" y="15922"/>
                  </a:lnTo>
                  <a:lnTo>
                    <a:pt x="16892" y="15630"/>
                  </a:lnTo>
                  <a:lnTo>
                    <a:pt x="17280" y="15339"/>
                  </a:lnTo>
                  <a:lnTo>
                    <a:pt x="17620" y="14999"/>
                  </a:lnTo>
                  <a:lnTo>
                    <a:pt x="18008" y="14660"/>
                  </a:lnTo>
                  <a:lnTo>
                    <a:pt x="18300" y="14271"/>
                  </a:lnTo>
                  <a:lnTo>
                    <a:pt x="18591" y="13883"/>
                  </a:lnTo>
                  <a:lnTo>
                    <a:pt x="18882" y="13446"/>
                  </a:lnTo>
                  <a:lnTo>
                    <a:pt x="19125" y="13058"/>
                  </a:lnTo>
                  <a:lnTo>
                    <a:pt x="19368" y="12572"/>
                  </a:lnTo>
                  <a:lnTo>
                    <a:pt x="19562" y="12136"/>
                  </a:lnTo>
                  <a:lnTo>
                    <a:pt x="19707" y="11650"/>
                  </a:lnTo>
                  <a:lnTo>
                    <a:pt x="19853" y="11213"/>
                  </a:lnTo>
                  <a:lnTo>
                    <a:pt x="19950" y="10728"/>
                  </a:lnTo>
                  <a:lnTo>
                    <a:pt x="20047" y="10243"/>
                  </a:lnTo>
                  <a:lnTo>
                    <a:pt x="20096" y="9757"/>
                  </a:lnTo>
                  <a:lnTo>
                    <a:pt x="20096" y="9223"/>
                  </a:lnTo>
                  <a:lnTo>
                    <a:pt x="20096" y="4515"/>
                  </a:lnTo>
                  <a:lnTo>
                    <a:pt x="20096" y="4078"/>
                  </a:lnTo>
                  <a:lnTo>
                    <a:pt x="19999" y="3641"/>
                  </a:lnTo>
                  <a:lnTo>
                    <a:pt x="19902" y="3204"/>
                  </a:lnTo>
                  <a:lnTo>
                    <a:pt x="19756" y="2768"/>
                  </a:lnTo>
                  <a:lnTo>
                    <a:pt x="19562" y="2379"/>
                  </a:lnTo>
                  <a:lnTo>
                    <a:pt x="19319" y="1991"/>
                  </a:lnTo>
                  <a:lnTo>
                    <a:pt x="19076" y="1651"/>
                  </a:lnTo>
                  <a:lnTo>
                    <a:pt x="18785" y="1311"/>
                  </a:lnTo>
                  <a:lnTo>
                    <a:pt x="18445" y="1020"/>
                  </a:lnTo>
                  <a:lnTo>
                    <a:pt x="18106" y="777"/>
                  </a:lnTo>
                  <a:lnTo>
                    <a:pt x="17717" y="535"/>
                  </a:lnTo>
                  <a:lnTo>
                    <a:pt x="17329" y="341"/>
                  </a:lnTo>
                  <a:lnTo>
                    <a:pt x="16941" y="195"/>
                  </a:lnTo>
                  <a:lnTo>
                    <a:pt x="16504" y="98"/>
                  </a:lnTo>
                  <a:lnTo>
                    <a:pt x="1606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8" name="Google Shape;1648;p65"/>
            <p:cNvSpPr/>
            <p:nvPr/>
          </p:nvSpPr>
          <p:spPr>
            <a:xfrm>
              <a:off x="6140475" y="2625100"/>
              <a:ext cx="502400" cy="415050"/>
            </a:xfrm>
            <a:custGeom>
              <a:rect b="b" l="l" r="r" t="t"/>
              <a:pathLst>
                <a:path extrusionOk="0" fill="none" h="16602" w="20096">
                  <a:moveTo>
                    <a:pt x="19125" y="13058"/>
                  </a:moveTo>
                  <a:lnTo>
                    <a:pt x="19125" y="13058"/>
                  </a:lnTo>
                  <a:lnTo>
                    <a:pt x="19368" y="12572"/>
                  </a:lnTo>
                  <a:lnTo>
                    <a:pt x="19562" y="12136"/>
                  </a:lnTo>
                  <a:lnTo>
                    <a:pt x="19707" y="11650"/>
                  </a:lnTo>
                  <a:lnTo>
                    <a:pt x="19853" y="11213"/>
                  </a:lnTo>
                  <a:lnTo>
                    <a:pt x="19950" y="10728"/>
                  </a:lnTo>
                  <a:lnTo>
                    <a:pt x="20047" y="10243"/>
                  </a:lnTo>
                  <a:lnTo>
                    <a:pt x="20096" y="9757"/>
                  </a:lnTo>
                  <a:lnTo>
                    <a:pt x="20096" y="9223"/>
                  </a:lnTo>
                  <a:lnTo>
                    <a:pt x="20096" y="4515"/>
                  </a:lnTo>
                  <a:lnTo>
                    <a:pt x="20096" y="4515"/>
                  </a:lnTo>
                  <a:lnTo>
                    <a:pt x="20096" y="4078"/>
                  </a:lnTo>
                  <a:lnTo>
                    <a:pt x="19999" y="3641"/>
                  </a:lnTo>
                  <a:lnTo>
                    <a:pt x="19902" y="3204"/>
                  </a:lnTo>
                  <a:lnTo>
                    <a:pt x="19756" y="2768"/>
                  </a:lnTo>
                  <a:lnTo>
                    <a:pt x="19562" y="2379"/>
                  </a:lnTo>
                  <a:lnTo>
                    <a:pt x="19319" y="1991"/>
                  </a:lnTo>
                  <a:lnTo>
                    <a:pt x="19076" y="1651"/>
                  </a:lnTo>
                  <a:lnTo>
                    <a:pt x="18785" y="1311"/>
                  </a:lnTo>
                  <a:lnTo>
                    <a:pt x="18445" y="1020"/>
                  </a:lnTo>
                  <a:lnTo>
                    <a:pt x="18106" y="777"/>
                  </a:lnTo>
                  <a:lnTo>
                    <a:pt x="17717" y="535"/>
                  </a:lnTo>
                  <a:lnTo>
                    <a:pt x="17329" y="341"/>
                  </a:lnTo>
                  <a:lnTo>
                    <a:pt x="16941" y="195"/>
                  </a:lnTo>
                  <a:lnTo>
                    <a:pt x="16504" y="98"/>
                  </a:lnTo>
                  <a:lnTo>
                    <a:pt x="16067" y="1"/>
                  </a:lnTo>
                  <a:lnTo>
                    <a:pt x="15582" y="1"/>
                  </a:lnTo>
                  <a:lnTo>
                    <a:pt x="3641" y="1"/>
                  </a:lnTo>
                  <a:lnTo>
                    <a:pt x="3155" y="2379"/>
                  </a:lnTo>
                  <a:lnTo>
                    <a:pt x="15582" y="2379"/>
                  </a:lnTo>
                  <a:lnTo>
                    <a:pt x="15582" y="2379"/>
                  </a:lnTo>
                  <a:lnTo>
                    <a:pt x="16018" y="2428"/>
                  </a:lnTo>
                  <a:lnTo>
                    <a:pt x="16407" y="2525"/>
                  </a:lnTo>
                  <a:lnTo>
                    <a:pt x="16795" y="2719"/>
                  </a:lnTo>
                  <a:lnTo>
                    <a:pt x="17135" y="3010"/>
                  </a:lnTo>
                  <a:lnTo>
                    <a:pt x="17377" y="3301"/>
                  </a:lnTo>
                  <a:lnTo>
                    <a:pt x="17572" y="3690"/>
                  </a:lnTo>
                  <a:lnTo>
                    <a:pt x="17717" y="4078"/>
                  </a:lnTo>
                  <a:lnTo>
                    <a:pt x="17766" y="4515"/>
                  </a:lnTo>
                  <a:lnTo>
                    <a:pt x="17766" y="9223"/>
                  </a:lnTo>
                  <a:lnTo>
                    <a:pt x="17766" y="9223"/>
                  </a:lnTo>
                  <a:lnTo>
                    <a:pt x="17717" y="9903"/>
                  </a:lnTo>
                  <a:lnTo>
                    <a:pt x="17572" y="10582"/>
                  </a:lnTo>
                  <a:lnTo>
                    <a:pt x="17377" y="11213"/>
                  </a:lnTo>
                  <a:lnTo>
                    <a:pt x="17135" y="11796"/>
                  </a:lnTo>
                  <a:lnTo>
                    <a:pt x="16795" y="12378"/>
                  </a:lnTo>
                  <a:lnTo>
                    <a:pt x="16407" y="12912"/>
                  </a:lnTo>
                  <a:lnTo>
                    <a:pt x="15921" y="13349"/>
                  </a:lnTo>
                  <a:lnTo>
                    <a:pt x="15387" y="13786"/>
                  </a:lnTo>
                  <a:lnTo>
                    <a:pt x="15387" y="13689"/>
                  </a:lnTo>
                  <a:lnTo>
                    <a:pt x="15387" y="13689"/>
                  </a:lnTo>
                  <a:lnTo>
                    <a:pt x="15339" y="11844"/>
                  </a:lnTo>
                  <a:lnTo>
                    <a:pt x="15242" y="10048"/>
                  </a:lnTo>
                  <a:lnTo>
                    <a:pt x="14999" y="8204"/>
                  </a:lnTo>
                  <a:lnTo>
                    <a:pt x="14708" y="6408"/>
                  </a:lnTo>
                  <a:lnTo>
                    <a:pt x="14174" y="3544"/>
                  </a:lnTo>
                  <a:lnTo>
                    <a:pt x="0" y="3544"/>
                  </a:lnTo>
                  <a:lnTo>
                    <a:pt x="0" y="5534"/>
                  </a:lnTo>
                  <a:lnTo>
                    <a:pt x="2282" y="7233"/>
                  </a:lnTo>
                  <a:lnTo>
                    <a:pt x="2282" y="7233"/>
                  </a:lnTo>
                  <a:lnTo>
                    <a:pt x="2039" y="8835"/>
                  </a:lnTo>
                  <a:lnTo>
                    <a:pt x="1893" y="10437"/>
                  </a:lnTo>
                  <a:lnTo>
                    <a:pt x="1796" y="12038"/>
                  </a:lnTo>
                  <a:lnTo>
                    <a:pt x="1748" y="13689"/>
                  </a:lnTo>
                  <a:lnTo>
                    <a:pt x="1748" y="16601"/>
                  </a:lnTo>
                  <a:lnTo>
                    <a:pt x="15387" y="16601"/>
                  </a:lnTo>
                  <a:lnTo>
                    <a:pt x="16455" y="15922"/>
                  </a:lnTo>
                  <a:lnTo>
                    <a:pt x="16455" y="15922"/>
                  </a:lnTo>
                  <a:lnTo>
                    <a:pt x="16892" y="15630"/>
                  </a:lnTo>
                  <a:lnTo>
                    <a:pt x="17280" y="15339"/>
                  </a:lnTo>
                  <a:lnTo>
                    <a:pt x="17620" y="14999"/>
                  </a:lnTo>
                  <a:lnTo>
                    <a:pt x="18008" y="14660"/>
                  </a:lnTo>
                  <a:lnTo>
                    <a:pt x="18300" y="14271"/>
                  </a:lnTo>
                  <a:lnTo>
                    <a:pt x="18591" y="13883"/>
                  </a:lnTo>
                  <a:lnTo>
                    <a:pt x="18882" y="13446"/>
                  </a:lnTo>
                  <a:lnTo>
                    <a:pt x="19125" y="13058"/>
                  </a:lnTo>
                  <a:lnTo>
                    <a:pt x="19125" y="1305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9" name="Google Shape;1649;p65"/>
            <p:cNvSpPr/>
            <p:nvPr/>
          </p:nvSpPr>
          <p:spPr>
            <a:xfrm>
              <a:off x="6295800" y="2773150"/>
              <a:ext cx="117725" cy="207525"/>
            </a:xfrm>
            <a:custGeom>
              <a:rect b="b" l="l" r="r" t="t"/>
              <a:pathLst>
                <a:path extrusionOk="0" fill="none" h="8301" w="4709">
                  <a:moveTo>
                    <a:pt x="4709" y="5971"/>
                  </a:moveTo>
                  <a:lnTo>
                    <a:pt x="4709" y="5971"/>
                  </a:lnTo>
                  <a:lnTo>
                    <a:pt x="4660" y="6408"/>
                  </a:lnTo>
                  <a:lnTo>
                    <a:pt x="4515" y="6893"/>
                  </a:lnTo>
                  <a:lnTo>
                    <a:pt x="4320" y="7281"/>
                  </a:lnTo>
                  <a:lnTo>
                    <a:pt x="4029" y="7621"/>
                  </a:lnTo>
                  <a:lnTo>
                    <a:pt x="3689" y="7912"/>
                  </a:lnTo>
                  <a:lnTo>
                    <a:pt x="3301" y="8107"/>
                  </a:lnTo>
                  <a:lnTo>
                    <a:pt x="2816" y="8252"/>
                  </a:lnTo>
                  <a:lnTo>
                    <a:pt x="2379" y="8301"/>
                  </a:lnTo>
                  <a:lnTo>
                    <a:pt x="2379" y="8301"/>
                  </a:lnTo>
                  <a:lnTo>
                    <a:pt x="1893" y="8252"/>
                  </a:lnTo>
                  <a:lnTo>
                    <a:pt x="1457" y="8107"/>
                  </a:lnTo>
                  <a:lnTo>
                    <a:pt x="1020" y="7912"/>
                  </a:lnTo>
                  <a:lnTo>
                    <a:pt x="680" y="7621"/>
                  </a:lnTo>
                  <a:lnTo>
                    <a:pt x="389" y="7281"/>
                  </a:lnTo>
                  <a:lnTo>
                    <a:pt x="195" y="6893"/>
                  </a:lnTo>
                  <a:lnTo>
                    <a:pt x="49" y="6408"/>
                  </a:lnTo>
                  <a:lnTo>
                    <a:pt x="0" y="5971"/>
                  </a:lnTo>
                  <a:lnTo>
                    <a:pt x="0" y="2330"/>
                  </a:lnTo>
                  <a:lnTo>
                    <a:pt x="0" y="2330"/>
                  </a:lnTo>
                  <a:lnTo>
                    <a:pt x="49" y="1845"/>
                  </a:lnTo>
                  <a:lnTo>
                    <a:pt x="195" y="1408"/>
                  </a:lnTo>
                  <a:lnTo>
                    <a:pt x="389" y="1020"/>
                  </a:lnTo>
                  <a:lnTo>
                    <a:pt x="680" y="680"/>
                  </a:lnTo>
                  <a:lnTo>
                    <a:pt x="1020" y="389"/>
                  </a:lnTo>
                  <a:lnTo>
                    <a:pt x="1457" y="146"/>
                  </a:lnTo>
                  <a:lnTo>
                    <a:pt x="1893" y="49"/>
                  </a:lnTo>
                  <a:lnTo>
                    <a:pt x="2379" y="1"/>
                  </a:lnTo>
                  <a:lnTo>
                    <a:pt x="2379" y="1"/>
                  </a:lnTo>
                  <a:lnTo>
                    <a:pt x="2816" y="49"/>
                  </a:lnTo>
                  <a:lnTo>
                    <a:pt x="3301" y="146"/>
                  </a:lnTo>
                  <a:lnTo>
                    <a:pt x="3689" y="389"/>
                  </a:lnTo>
                  <a:lnTo>
                    <a:pt x="4029" y="680"/>
                  </a:lnTo>
                  <a:lnTo>
                    <a:pt x="4320" y="1020"/>
                  </a:lnTo>
                  <a:lnTo>
                    <a:pt x="4515" y="1408"/>
                  </a:lnTo>
                  <a:lnTo>
                    <a:pt x="4660" y="1845"/>
                  </a:lnTo>
                  <a:lnTo>
                    <a:pt x="4709" y="2330"/>
                  </a:lnTo>
                  <a:lnTo>
                    <a:pt x="4709" y="597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0" name="Google Shape;1650;p65"/>
            <p:cNvSpPr/>
            <p:nvPr/>
          </p:nvSpPr>
          <p:spPr>
            <a:xfrm>
              <a:off x="6413500" y="29224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51" name="Google Shape;1651;p65"/>
          <p:cNvGrpSpPr/>
          <p:nvPr/>
        </p:nvGrpSpPr>
        <p:grpSpPr>
          <a:xfrm>
            <a:off x="5062192" y="7017546"/>
            <a:ext cx="889100" cy="520616"/>
            <a:chOff x="1713700" y="3475750"/>
            <a:chExt cx="503625" cy="294900"/>
          </a:xfrm>
        </p:grpSpPr>
        <p:sp>
          <p:nvSpPr>
            <p:cNvPr id="1652" name="Google Shape;1652;p65"/>
            <p:cNvSpPr/>
            <p:nvPr/>
          </p:nvSpPr>
          <p:spPr>
            <a:xfrm>
              <a:off x="1802275" y="3622575"/>
              <a:ext cx="148075" cy="29150"/>
            </a:xfrm>
            <a:custGeom>
              <a:rect b="b" l="l" r="r" t="t"/>
              <a:pathLst>
                <a:path extrusionOk="0" h="1166" w="5923">
                  <a:moveTo>
                    <a:pt x="1" y="1"/>
                  </a:moveTo>
                  <a:lnTo>
                    <a:pt x="1" y="1166"/>
                  </a:lnTo>
                  <a:lnTo>
                    <a:pt x="5923" y="1166"/>
                  </a:lnTo>
                  <a:lnTo>
                    <a:pt x="592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3" name="Google Shape;1653;p65"/>
            <p:cNvSpPr/>
            <p:nvPr/>
          </p:nvSpPr>
          <p:spPr>
            <a:xfrm>
              <a:off x="1713700" y="3534000"/>
              <a:ext cx="503625" cy="236650"/>
            </a:xfrm>
            <a:custGeom>
              <a:rect b="b" l="l" r="r" t="t"/>
              <a:pathLst>
                <a:path extrusionOk="0" h="9466" w="20145">
                  <a:moveTo>
                    <a:pt x="13058" y="2379"/>
                  </a:moveTo>
                  <a:lnTo>
                    <a:pt x="13058" y="3544"/>
                  </a:lnTo>
                  <a:lnTo>
                    <a:pt x="11893" y="3544"/>
                  </a:lnTo>
                  <a:lnTo>
                    <a:pt x="11893" y="2379"/>
                  </a:lnTo>
                  <a:close/>
                  <a:moveTo>
                    <a:pt x="15436" y="2379"/>
                  </a:moveTo>
                  <a:lnTo>
                    <a:pt x="15436" y="3544"/>
                  </a:lnTo>
                  <a:lnTo>
                    <a:pt x="14223" y="3544"/>
                  </a:lnTo>
                  <a:lnTo>
                    <a:pt x="14223" y="2379"/>
                  </a:lnTo>
                  <a:close/>
                  <a:moveTo>
                    <a:pt x="17766" y="2379"/>
                  </a:moveTo>
                  <a:lnTo>
                    <a:pt x="17766" y="3544"/>
                  </a:lnTo>
                  <a:lnTo>
                    <a:pt x="16601" y="3544"/>
                  </a:lnTo>
                  <a:lnTo>
                    <a:pt x="16601" y="2379"/>
                  </a:lnTo>
                  <a:close/>
                  <a:moveTo>
                    <a:pt x="10679" y="2379"/>
                  </a:moveTo>
                  <a:lnTo>
                    <a:pt x="10679" y="5922"/>
                  </a:lnTo>
                  <a:lnTo>
                    <a:pt x="2379" y="5922"/>
                  </a:lnTo>
                  <a:lnTo>
                    <a:pt x="2379" y="2379"/>
                  </a:lnTo>
                  <a:close/>
                  <a:moveTo>
                    <a:pt x="13058" y="4709"/>
                  </a:moveTo>
                  <a:lnTo>
                    <a:pt x="13058" y="5922"/>
                  </a:lnTo>
                  <a:lnTo>
                    <a:pt x="11893" y="5922"/>
                  </a:lnTo>
                  <a:lnTo>
                    <a:pt x="11893" y="4709"/>
                  </a:lnTo>
                  <a:close/>
                  <a:moveTo>
                    <a:pt x="15436" y="4709"/>
                  </a:moveTo>
                  <a:lnTo>
                    <a:pt x="15436" y="5922"/>
                  </a:lnTo>
                  <a:lnTo>
                    <a:pt x="14223" y="5922"/>
                  </a:lnTo>
                  <a:lnTo>
                    <a:pt x="14223" y="4709"/>
                  </a:lnTo>
                  <a:close/>
                  <a:moveTo>
                    <a:pt x="17766" y="4709"/>
                  </a:moveTo>
                  <a:lnTo>
                    <a:pt x="17766" y="5922"/>
                  </a:lnTo>
                  <a:lnTo>
                    <a:pt x="16601" y="5922"/>
                  </a:lnTo>
                  <a:lnTo>
                    <a:pt x="16601" y="4709"/>
                  </a:lnTo>
                  <a:close/>
                  <a:moveTo>
                    <a:pt x="1" y="0"/>
                  </a:moveTo>
                  <a:lnTo>
                    <a:pt x="1" y="8252"/>
                  </a:lnTo>
                  <a:lnTo>
                    <a:pt x="1214" y="8252"/>
                  </a:lnTo>
                  <a:lnTo>
                    <a:pt x="1214" y="9466"/>
                  </a:lnTo>
                  <a:lnTo>
                    <a:pt x="2379" y="9466"/>
                  </a:lnTo>
                  <a:lnTo>
                    <a:pt x="2379" y="8252"/>
                  </a:lnTo>
                  <a:lnTo>
                    <a:pt x="17766" y="8252"/>
                  </a:lnTo>
                  <a:lnTo>
                    <a:pt x="17766" y="9466"/>
                  </a:lnTo>
                  <a:lnTo>
                    <a:pt x="18979" y="9466"/>
                  </a:lnTo>
                  <a:lnTo>
                    <a:pt x="18979" y="8252"/>
                  </a:lnTo>
                  <a:lnTo>
                    <a:pt x="20144" y="8252"/>
                  </a:lnTo>
                  <a:lnTo>
                    <a:pt x="201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4" name="Google Shape;1654;p65"/>
            <p:cNvSpPr/>
            <p:nvPr/>
          </p:nvSpPr>
          <p:spPr>
            <a:xfrm>
              <a:off x="1713700" y="3534000"/>
              <a:ext cx="503625" cy="236650"/>
            </a:xfrm>
            <a:custGeom>
              <a:rect b="b" l="l" r="r" t="t"/>
              <a:pathLst>
                <a:path extrusionOk="0" fill="none" h="9466" w="20145">
                  <a:moveTo>
                    <a:pt x="1" y="8252"/>
                  </a:moveTo>
                  <a:lnTo>
                    <a:pt x="1214" y="8252"/>
                  </a:lnTo>
                  <a:lnTo>
                    <a:pt x="1214" y="9466"/>
                  </a:lnTo>
                  <a:lnTo>
                    <a:pt x="2379" y="9466"/>
                  </a:lnTo>
                  <a:lnTo>
                    <a:pt x="2379" y="8252"/>
                  </a:lnTo>
                  <a:lnTo>
                    <a:pt x="17766" y="8252"/>
                  </a:lnTo>
                  <a:lnTo>
                    <a:pt x="17766" y="9466"/>
                  </a:lnTo>
                  <a:lnTo>
                    <a:pt x="18979" y="9466"/>
                  </a:lnTo>
                  <a:lnTo>
                    <a:pt x="18979" y="8252"/>
                  </a:lnTo>
                  <a:lnTo>
                    <a:pt x="20144" y="8252"/>
                  </a:lnTo>
                  <a:lnTo>
                    <a:pt x="20144" y="0"/>
                  </a:lnTo>
                  <a:lnTo>
                    <a:pt x="1" y="0"/>
                  </a:lnTo>
                  <a:lnTo>
                    <a:pt x="1" y="825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5" name="Google Shape;1655;p65"/>
            <p:cNvSpPr/>
            <p:nvPr/>
          </p:nvSpPr>
          <p:spPr>
            <a:xfrm>
              <a:off x="2128725" y="3593450"/>
              <a:ext cx="29125" cy="29150"/>
            </a:xfrm>
            <a:custGeom>
              <a:rect b="b" l="l" r="r" t="t"/>
              <a:pathLst>
                <a:path extrusionOk="0" fill="none" h="1166" w="1165">
                  <a:moveTo>
                    <a:pt x="0" y="1166"/>
                  </a:moveTo>
                  <a:lnTo>
                    <a:pt x="0" y="1"/>
                  </a:lnTo>
                  <a:lnTo>
                    <a:pt x="1165" y="1"/>
                  </a:lnTo>
                  <a:lnTo>
                    <a:pt x="1165" y="1166"/>
                  </a:lnTo>
                  <a:lnTo>
                    <a:pt x="0"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6" name="Google Shape;1656;p65"/>
            <p:cNvSpPr/>
            <p:nvPr/>
          </p:nvSpPr>
          <p:spPr>
            <a:xfrm>
              <a:off x="2128725" y="3651700"/>
              <a:ext cx="29125" cy="30375"/>
            </a:xfrm>
            <a:custGeom>
              <a:rect b="b" l="l" r="r" t="t"/>
              <a:pathLst>
                <a:path extrusionOk="0" fill="none" h="1215" w="1165">
                  <a:moveTo>
                    <a:pt x="1165" y="1"/>
                  </a:moveTo>
                  <a:lnTo>
                    <a:pt x="1165" y="1214"/>
                  </a:lnTo>
                  <a:lnTo>
                    <a:pt x="0" y="1214"/>
                  </a:lnTo>
                  <a:lnTo>
                    <a:pt x="0" y="1"/>
                  </a:lnTo>
                  <a:lnTo>
                    <a:pt x="1165"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7" name="Google Shape;1657;p65"/>
            <p:cNvSpPr/>
            <p:nvPr/>
          </p:nvSpPr>
          <p:spPr>
            <a:xfrm>
              <a:off x="2069250" y="3593450"/>
              <a:ext cx="30375" cy="29150"/>
            </a:xfrm>
            <a:custGeom>
              <a:rect b="b" l="l" r="r" t="t"/>
              <a:pathLst>
                <a:path extrusionOk="0" fill="none" h="1166" w="1215">
                  <a:moveTo>
                    <a:pt x="1" y="1166"/>
                  </a:moveTo>
                  <a:lnTo>
                    <a:pt x="1" y="1"/>
                  </a:lnTo>
                  <a:lnTo>
                    <a:pt x="1214" y="1"/>
                  </a:lnTo>
                  <a:lnTo>
                    <a:pt x="1214" y="1166"/>
                  </a:lnTo>
                  <a:lnTo>
                    <a:pt x="1"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8" name="Google Shape;1658;p65"/>
            <p:cNvSpPr/>
            <p:nvPr/>
          </p:nvSpPr>
          <p:spPr>
            <a:xfrm>
              <a:off x="2069250" y="3651700"/>
              <a:ext cx="30375" cy="30375"/>
            </a:xfrm>
            <a:custGeom>
              <a:rect b="b" l="l" r="r" t="t"/>
              <a:pathLst>
                <a:path extrusionOk="0" fill="none" h="1215" w="1215">
                  <a:moveTo>
                    <a:pt x="1214" y="1"/>
                  </a:moveTo>
                  <a:lnTo>
                    <a:pt x="1214" y="1214"/>
                  </a:lnTo>
                  <a:lnTo>
                    <a:pt x="1" y="1214"/>
                  </a:lnTo>
                  <a:lnTo>
                    <a:pt x="1" y="1"/>
                  </a:lnTo>
                  <a:lnTo>
                    <a:pt x="1214"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9" name="Google Shape;1659;p65"/>
            <p:cNvSpPr/>
            <p:nvPr/>
          </p:nvSpPr>
          <p:spPr>
            <a:xfrm>
              <a:off x="2011000" y="3593450"/>
              <a:ext cx="29150" cy="29150"/>
            </a:xfrm>
            <a:custGeom>
              <a:rect b="b" l="l" r="r" t="t"/>
              <a:pathLst>
                <a:path extrusionOk="0" fill="none" h="1166" w="1166">
                  <a:moveTo>
                    <a:pt x="1" y="1166"/>
                  </a:moveTo>
                  <a:lnTo>
                    <a:pt x="1" y="1"/>
                  </a:lnTo>
                  <a:lnTo>
                    <a:pt x="1166" y="1"/>
                  </a:lnTo>
                  <a:lnTo>
                    <a:pt x="1166" y="1166"/>
                  </a:lnTo>
                  <a:lnTo>
                    <a:pt x="1"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0" name="Google Shape;1660;p65"/>
            <p:cNvSpPr/>
            <p:nvPr/>
          </p:nvSpPr>
          <p:spPr>
            <a:xfrm>
              <a:off x="2011000" y="3651700"/>
              <a:ext cx="29150" cy="30375"/>
            </a:xfrm>
            <a:custGeom>
              <a:rect b="b" l="l" r="r" t="t"/>
              <a:pathLst>
                <a:path extrusionOk="0" fill="none" h="1215" w="1166">
                  <a:moveTo>
                    <a:pt x="1166" y="1"/>
                  </a:moveTo>
                  <a:lnTo>
                    <a:pt x="1166" y="1214"/>
                  </a:lnTo>
                  <a:lnTo>
                    <a:pt x="1" y="1214"/>
                  </a:lnTo>
                  <a:lnTo>
                    <a:pt x="1" y="1"/>
                  </a:lnTo>
                  <a:lnTo>
                    <a:pt x="1166"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1" name="Google Shape;1661;p65"/>
            <p:cNvSpPr/>
            <p:nvPr/>
          </p:nvSpPr>
          <p:spPr>
            <a:xfrm>
              <a:off x="1773175" y="3593450"/>
              <a:ext cx="207525" cy="88625"/>
            </a:xfrm>
            <a:custGeom>
              <a:rect b="b" l="l" r="r" t="t"/>
              <a:pathLst>
                <a:path extrusionOk="0" fill="none" h="3545" w="8301">
                  <a:moveTo>
                    <a:pt x="8300" y="1"/>
                  </a:moveTo>
                  <a:lnTo>
                    <a:pt x="8300" y="3544"/>
                  </a:lnTo>
                  <a:lnTo>
                    <a:pt x="0" y="3544"/>
                  </a:lnTo>
                  <a:lnTo>
                    <a:pt x="0" y="1"/>
                  </a:lnTo>
                  <a:lnTo>
                    <a:pt x="830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2" name="Google Shape;1662;p65"/>
            <p:cNvSpPr/>
            <p:nvPr/>
          </p:nvSpPr>
          <p:spPr>
            <a:xfrm>
              <a:off x="1980675" y="359345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3" name="Google Shape;1663;p65"/>
            <p:cNvSpPr/>
            <p:nvPr/>
          </p:nvSpPr>
          <p:spPr>
            <a:xfrm>
              <a:off x="1713700" y="3475750"/>
              <a:ext cx="503625" cy="29150"/>
            </a:xfrm>
            <a:custGeom>
              <a:rect b="b" l="l" r="r" t="t"/>
              <a:pathLst>
                <a:path extrusionOk="0" h="1166" w="20145">
                  <a:moveTo>
                    <a:pt x="1" y="1"/>
                  </a:moveTo>
                  <a:lnTo>
                    <a:pt x="1" y="1165"/>
                  </a:lnTo>
                  <a:lnTo>
                    <a:pt x="20144" y="1165"/>
                  </a:lnTo>
                  <a:lnTo>
                    <a:pt x="2014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64" name="Google Shape;1664;p65"/>
          <p:cNvGrpSpPr/>
          <p:nvPr/>
        </p:nvGrpSpPr>
        <p:grpSpPr>
          <a:xfrm>
            <a:off x="7972016" y="6880463"/>
            <a:ext cx="889055" cy="784102"/>
            <a:chOff x="3189300" y="3398100"/>
            <a:chExt cx="503600" cy="444150"/>
          </a:xfrm>
        </p:grpSpPr>
        <p:sp>
          <p:nvSpPr>
            <p:cNvPr id="1665" name="Google Shape;1665;p65"/>
            <p:cNvSpPr/>
            <p:nvPr/>
          </p:nvSpPr>
          <p:spPr>
            <a:xfrm>
              <a:off x="3412575" y="3694175"/>
              <a:ext cx="58275" cy="29150"/>
            </a:xfrm>
            <a:custGeom>
              <a:rect b="b" l="l" r="r" t="t"/>
              <a:pathLst>
                <a:path extrusionOk="0" h="1166" w="2331">
                  <a:moveTo>
                    <a:pt x="0" y="1"/>
                  </a:moveTo>
                  <a:lnTo>
                    <a:pt x="0" y="1165"/>
                  </a:lnTo>
                  <a:lnTo>
                    <a:pt x="2330" y="1165"/>
                  </a:lnTo>
                  <a:lnTo>
                    <a:pt x="233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6" name="Google Shape;1666;p65"/>
            <p:cNvSpPr/>
            <p:nvPr/>
          </p:nvSpPr>
          <p:spPr>
            <a:xfrm>
              <a:off x="3189300" y="3544925"/>
              <a:ext cx="503600" cy="297325"/>
            </a:xfrm>
            <a:custGeom>
              <a:rect b="b" l="l" r="r" t="t"/>
              <a:pathLst>
                <a:path extrusionOk="0" h="11893" w="20144">
                  <a:moveTo>
                    <a:pt x="11261" y="2427"/>
                  </a:moveTo>
                  <a:lnTo>
                    <a:pt x="11261" y="3641"/>
                  </a:lnTo>
                  <a:lnTo>
                    <a:pt x="8931" y="3641"/>
                  </a:lnTo>
                  <a:lnTo>
                    <a:pt x="8931" y="2427"/>
                  </a:lnTo>
                  <a:close/>
                  <a:moveTo>
                    <a:pt x="1796" y="0"/>
                  </a:moveTo>
                  <a:lnTo>
                    <a:pt x="1845" y="1165"/>
                  </a:lnTo>
                  <a:lnTo>
                    <a:pt x="0" y="1165"/>
                  </a:lnTo>
                  <a:lnTo>
                    <a:pt x="0" y="2379"/>
                  </a:lnTo>
                  <a:lnTo>
                    <a:pt x="1893" y="2379"/>
                  </a:lnTo>
                  <a:lnTo>
                    <a:pt x="2087" y="4078"/>
                  </a:lnTo>
                  <a:lnTo>
                    <a:pt x="2330" y="5631"/>
                  </a:lnTo>
                  <a:lnTo>
                    <a:pt x="2621" y="6941"/>
                  </a:lnTo>
                  <a:lnTo>
                    <a:pt x="2864" y="8106"/>
                  </a:lnTo>
                  <a:lnTo>
                    <a:pt x="3155" y="9029"/>
                  </a:lnTo>
                  <a:lnTo>
                    <a:pt x="3349" y="9708"/>
                  </a:lnTo>
                  <a:lnTo>
                    <a:pt x="3592" y="10339"/>
                  </a:lnTo>
                  <a:lnTo>
                    <a:pt x="3738" y="10679"/>
                  </a:lnTo>
                  <a:lnTo>
                    <a:pt x="4757" y="10679"/>
                  </a:lnTo>
                  <a:lnTo>
                    <a:pt x="4757" y="11892"/>
                  </a:lnTo>
                  <a:lnTo>
                    <a:pt x="5922" y="11892"/>
                  </a:lnTo>
                  <a:lnTo>
                    <a:pt x="5922" y="10679"/>
                  </a:lnTo>
                  <a:lnTo>
                    <a:pt x="7718" y="10679"/>
                  </a:lnTo>
                  <a:lnTo>
                    <a:pt x="7718" y="4806"/>
                  </a:lnTo>
                  <a:lnTo>
                    <a:pt x="12426" y="4806"/>
                  </a:lnTo>
                  <a:lnTo>
                    <a:pt x="12426" y="10679"/>
                  </a:lnTo>
                  <a:lnTo>
                    <a:pt x="14271" y="10679"/>
                  </a:lnTo>
                  <a:lnTo>
                    <a:pt x="14271" y="11892"/>
                  </a:lnTo>
                  <a:lnTo>
                    <a:pt x="15436" y="11892"/>
                  </a:lnTo>
                  <a:lnTo>
                    <a:pt x="15436" y="10679"/>
                  </a:lnTo>
                  <a:lnTo>
                    <a:pt x="16406" y="10679"/>
                  </a:lnTo>
                  <a:lnTo>
                    <a:pt x="16552" y="10339"/>
                  </a:lnTo>
                  <a:lnTo>
                    <a:pt x="16795" y="9708"/>
                  </a:lnTo>
                  <a:lnTo>
                    <a:pt x="17037" y="9029"/>
                  </a:lnTo>
                  <a:lnTo>
                    <a:pt x="17280" y="8106"/>
                  </a:lnTo>
                  <a:lnTo>
                    <a:pt x="17571" y="6941"/>
                  </a:lnTo>
                  <a:lnTo>
                    <a:pt x="17863" y="5631"/>
                  </a:lnTo>
                  <a:lnTo>
                    <a:pt x="18105" y="4078"/>
                  </a:lnTo>
                  <a:lnTo>
                    <a:pt x="18251" y="2379"/>
                  </a:lnTo>
                  <a:lnTo>
                    <a:pt x="20144" y="2379"/>
                  </a:lnTo>
                  <a:lnTo>
                    <a:pt x="20144" y="1165"/>
                  </a:lnTo>
                  <a:lnTo>
                    <a:pt x="18348" y="1165"/>
                  </a:lnTo>
                  <a:lnTo>
                    <a:pt x="1839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7" name="Google Shape;1667;p65"/>
            <p:cNvSpPr/>
            <p:nvPr/>
          </p:nvSpPr>
          <p:spPr>
            <a:xfrm>
              <a:off x="3189300" y="3544925"/>
              <a:ext cx="503600" cy="297325"/>
            </a:xfrm>
            <a:custGeom>
              <a:rect b="b" l="l" r="r" t="t"/>
              <a:pathLst>
                <a:path extrusionOk="0" fill="none" h="11893" w="20144">
                  <a:moveTo>
                    <a:pt x="1796" y="0"/>
                  </a:moveTo>
                  <a:lnTo>
                    <a:pt x="1796" y="0"/>
                  </a:lnTo>
                  <a:lnTo>
                    <a:pt x="1845" y="1165"/>
                  </a:lnTo>
                  <a:lnTo>
                    <a:pt x="0" y="1165"/>
                  </a:lnTo>
                  <a:lnTo>
                    <a:pt x="0" y="2379"/>
                  </a:lnTo>
                  <a:lnTo>
                    <a:pt x="1893" y="2379"/>
                  </a:lnTo>
                  <a:lnTo>
                    <a:pt x="1893" y="2379"/>
                  </a:lnTo>
                  <a:lnTo>
                    <a:pt x="2087" y="4078"/>
                  </a:lnTo>
                  <a:lnTo>
                    <a:pt x="2330" y="5631"/>
                  </a:lnTo>
                  <a:lnTo>
                    <a:pt x="2621" y="6941"/>
                  </a:lnTo>
                  <a:lnTo>
                    <a:pt x="2864" y="8106"/>
                  </a:lnTo>
                  <a:lnTo>
                    <a:pt x="3155" y="9029"/>
                  </a:lnTo>
                  <a:lnTo>
                    <a:pt x="3349" y="9708"/>
                  </a:lnTo>
                  <a:lnTo>
                    <a:pt x="3592" y="10339"/>
                  </a:lnTo>
                  <a:lnTo>
                    <a:pt x="3738" y="10679"/>
                  </a:lnTo>
                  <a:lnTo>
                    <a:pt x="4757" y="10679"/>
                  </a:lnTo>
                  <a:lnTo>
                    <a:pt x="4757" y="11892"/>
                  </a:lnTo>
                  <a:lnTo>
                    <a:pt x="5922" y="11892"/>
                  </a:lnTo>
                  <a:lnTo>
                    <a:pt x="5922" y="10679"/>
                  </a:lnTo>
                  <a:lnTo>
                    <a:pt x="7718" y="10679"/>
                  </a:lnTo>
                  <a:lnTo>
                    <a:pt x="7718" y="4806"/>
                  </a:lnTo>
                  <a:lnTo>
                    <a:pt x="12426" y="4806"/>
                  </a:lnTo>
                  <a:lnTo>
                    <a:pt x="12426" y="10679"/>
                  </a:lnTo>
                  <a:lnTo>
                    <a:pt x="14271" y="10679"/>
                  </a:lnTo>
                  <a:lnTo>
                    <a:pt x="14271" y="11892"/>
                  </a:lnTo>
                  <a:lnTo>
                    <a:pt x="15436" y="11892"/>
                  </a:lnTo>
                  <a:lnTo>
                    <a:pt x="15436" y="10679"/>
                  </a:lnTo>
                  <a:lnTo>
                    <a:pt x="16406" y="10679"/>
                  </a:lnTo>
                  <a:lnTo>
                    <a:pt x="16552" y="10339"/>
                  </a:lnTo>
                  <a:lnTo>
                    <a:pt x="16552" y="10339"/>
                  </a:lnTo>
                  <a:lnTo>
                    <a:pt x="16795" y="9708"/>
                  </a:lnTo>
                  <a:lnTo>
                    <a:pt x="17037" y="9029"/>
                  </a:lnTo>
                  <a:lnTo>
                    <a:pt x="17280" y="8106"/>
                  </a:lnTo>
                  <a:lnTo>
                    <a:pt x="17571" y="6941"/>
                  </a:lnTo>
                  <a:lnTo>
                    <a:pt x="17863" y="5631"/>
                  </a:lnTo>
                  <a:lnTo>
                    <a:pt x="18105" y="4078"/>
                  </a:lnTo>
                  <a:lnTo>
                    <a:pt x="18251" y="2379"/>
                  </a:lnTo>
                  <a:lnTo>
                    <a:pt x="20144" y="2379"/>
                  </a:lnTo>
                  <a:lnTo>
                    <a:pt x="20144" y="1165"/>
                  </a:lnTo>
                  <a:lnTo>
                    <a:pt x="18348" y="1165"/>
                  </a:lnTo>
                  <a:lnTo>
                    <a:pt x="18348" y="1165"/>
                  </a:lnTo>
                  <a:lnTo>
                    <a:pt x="18397" y="0"/>
                  </a:lnTo>
                  <a:lnTo>
                    <a:pt x="1796"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8" name="Google Shape;1668;p65"/>
            <p:cNvSpPr/>
            <p:nvPr/>
          </p:nvSpPr>
          <p:spPr>
            <a:xfrm>
              <a:off x="3412575" y="3605600"/>
              <a:ext cx="58275" cy="30350"/>
            </a:xfrm>
            <a:custGeom>
              <a:rect b="b" l="l" r="r" t="t"/>
              <a:pathLst>
                <a:path extrusionOk="0" fill="none" h="1214" w="2331">
                  <a:moveTo>
                    <a:pt x="2330" y="1214"/>
                  </a:moveTo>
                  <a:lnTo>
                    <a:pt x="0" y="1214"/>
                  </a:lnTo>
                  <a:lnTo>
                    <a:pt x="0" y="0"/>
                  </a:lnTo>
                  <a:lnTo>
                    <a:pt x="2330" y="0"/>
                  </a:lnTo>
                  <a:lnTo>
                    <a:pt x="2330" y="1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9" name="Google Shape;1669;p65"/>
            <p:cNvSpPr/>
            <p:nvPr/>
          </p:nvSpPr>
          <p:spPr>
            <a:xfrm>
              <a:off x="3470825" y="363592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0" name="Google Shape;1670;p65"/>
            <p:cNvSpPr/>
            <p:nvPr/>
          </p:nvSpPr>
          <p:spPr>
            <a:xfrm>
              <a:off x="3243900" y="3398100"/>
              <a:ext cx="395625" cy="117725"/>
            </a:xfrm>
            <a:custGeom>
              <a:rect b="b" l="l" r="r" t="t"/>
              <a:pathLst>
                <a:path extrusionOk="0" h="4709" w="15825">
                  <a:moveTo>
                    <a:pt x="6116" y="0"/>
                  </a:moveTo>
                  <a:lnTo>
                    <a:pt x="6116" y="1165"/>
                  </a:lnTo>
                  <a:lnTo>
                    <a:pt x="7330" y="1165"/>
                  </a:lnTo>
                  <a:lnTo>
                    <a:pt x="7330" y="2330"/>
                  </a:lnTo>
                  <a:lnTo>
                    <a:pt x="6553" y="2378"/>
                  </a:lnTo>
                  <a:lnTo>
                    <a:pt x="5777" y="2476"/>
                  </a:lnTo>
                  <a:lnTo>
                    <a:pt x="5097" y="2573"/>
                  </a:lnTo>
                  <a:lnTo>
                    <a:pt x="4466" y="2718"/>
                  </a:lnTo>
                  <a:lnTo>
                    <a:pt x="3301" y="3009"/>
                  </a:lnTo>
                  <a:lnTo>
                    <a:pt x="2282" y="3398"/>
                  </a:lnTo>
                  <a:lnTo>
                    <a:pt x="1457" y="3738"/>
                  </a:lnTo>
                  <a:lnTo>
                    <a:pt x="826" y="4126"/>
                  </a:lnTo>
                  <a:lnTo>
                    <a:pt x="292" y="4466"/>
                  </a:lnTo>
                  <a:lnTo>
                    <a:pt x="0" y="4708"/>
                  </a:lnTo>
                  <a:lnTo>
                    <a:pt x="15824" y="4708"/>
                  </a:lnTo>
                  <a:lnTo>
                    <a:pt x="15484" y="4466"/>
                  </a:lnTo>
                  <a:lnTo>
                    <a:pt x="14999" y="4126"/>
                  </a:lnTo>
                  <a:lnTo>
                    <a:pt x="14368" y="3738"/>
                  </a:lnTo>
                  <a:lnTo>
                    <a:pt x="13543" y="3398"/>
                  </a:lnTo>
                  <a:lnTo>
                    <a:pt x="12524" y="3009"/>
                  </a:lnTo>
                  <a:lnTo>
                    <a:pt x="11359" y="2718"/>
                  </a:lnTo>
                  <a:lnTo>
                    <a:pt x="10728" y="2573"/>
                  </a:lnTo>
                  <a:lnTo>
                    <a:pt x="10000" y="2476"/>
                  </a:lnTo>
                  <a:lnTo>
                    <a:pt x="9271" y="2378"/>
                  </a:lnTo>
                  <a:lnTo>
                    <a:pt x="8495" y="2330"/>
                  </a:lnTo>
                  <a:lnTo>
                    <a:pt x="8495" y="1165"/>
                  </a:lnTo>
                  <a:lnTo>
                    <a:pt x="9660" y="1165"/>
                  </a:lnTo>
                  <a:lnTo>
                    <a:pt x="96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1" name="Google Shape;1671;p65"/>
            <p:cNvSpPr/>
            <p:nvPr/>
          </p:nvSpPr>
          <p:spPr>
            <a:xfrm>
              <a:off x="3243900" y="3398100"/>
              <a:ext cx="395625" cy="117725"/>
            </a:xfrm>
            <a:custGeom>
              <a:rect b="b" l="l" r="r" t="t"/>
              <a:pathLst>
                <a:path extrusionOk="0" fill="none" h="4709" w="15825">
                  <a:moveTo>
                    <a:pt x="15824" y="4708"/>
                  </a:moveTo>
                  <a:lnTo>
                    <a:pt x="15824" y="4708"/>
                  </a:lnTo>
                  <a:lnTo>
                    <a:pt x="15484" y="4466"/>
                  </a:lnTo>
                  <a:lnTo>
                    <a:pt x="14999" y="4126"/>
                  </a:lnTo>
                  <a:lnTo>
                    <a:pt x="14368" y="3738"/>
                  </a:lnTo>
                  <a:lnTo>
                    <a:pt x="13543" y="3398"/>
                  </a:lnTo>
                  <a:lnTo>
                    <a:pt x="12524" y="3009"/>
                  </a:lnTo>
                  <a:lnTo>
                    <a:pt x="11359" y="2718"/>
                  </a:lnTo>
                  <a:lnTo>
                    <a:pt x="10728" y="2573"/>
                  </a:lnTo>
                  <a:lnTo>
                    <a:pt x="10000" y="2476"/>
                  </a:lnTo>
                  <a:lnTo>
                    <a:pt x="9271" y="2378"/>
                  </a:lnTo>
                  <a:lnTo>
                    <a:pt x="8495" y="2330"/>
                  </a:lnTo>
                  <a:lnTo>
                    <a:pt x="8495" y="1165"/>
                  </a:lnTo>
                  <a:lnTo>
                    <a:pt x="9660" y="1165"/>
                  </a:lnTo>
                  <a:lnTo>
                    <a:pt x="9660" y="0"/>
                  </a:lnTo>
                  <a:lnTo>
                    <a:pt x="6116" y="0"/>
                  </a:lnTo>
                  <a:lnTo>
                    <a:pt x="6116" y="1165"/>
                  </a:lnTo>
                  <a:lnTo>
                    <a:pt x="7330" y="1165"/>
                  </a:lnTo>
                  <a:lnTo>
                    <a:pt x="7330" y="2330"/>
                  </a:lnTo>
                  <a:lnTo>
                    <a:pt x="7330" y="2330"/>
                  </a:lnTo>
                  <a:lnTo>
                    <a:pt x="6553" y="2378"/>
                  </a:lnTo>
                  <a:lnTo>
                    <a:pt x="5777" y="2476"/>
                  </a:lnTo>
                  <a:lnTo>
                    <a:pt x="5097" y="2573"/>
                  </a:lnTo>
                  <a:lnTo>
                    <a:pt x="4466" y="2718"/>
                  </a:lnTo>
                  <a:lnTo>
                    <a:pt x="3301" y="3009"/>
                  </a:lnTo>
                  <a:lnTo>
                    <a:pt x="2282" y="3398"/>
                  </a:lnTo>
                  <a:lnTo>
                    <a:pt x="1457" y="3738"/>
                  </a:lnTo>
                  <a:lnTo>
                    <a:pt x="826" y="4126"/>
                  </a:lnTo>
                  <a:lnTo>
                    <a:pt x="292" y="4466"/>
                  </a:lnTo>
                  <a:lnTo>
                    <a:pt x="0" y="4708"/>
                  </a:lnTo>
                  <a:lnTo>
                    <a:pt x="15824" y="470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2" name="Google Shape;1672;p65"/>
            <p:cNvSpPr/>
            <p:nvPr/>
          </p:nvSpPr>
          <p:spPr>
            <a:xfrm>
              <a:off x="3639500" y="35158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3" name="Google Shape;1673;p65"/>
            <p:cNvSpPr/>
            <p:nvPr/>
          </p:nvSpPr>
          <p:spPr>
            <a:xfrm>
              <a:off x="3412575" y="3753625"/>
              <a:ext cx="58275" cy="58275"/>
            </a:xfrm>
            <a:custGeom>
              <a:rect b="b" l="l" r="r" t="t"/>
              <a:pathLst>
                <a:path extrusionOk="0" h="2331" w="2331">
                  <a:moveTo>
                    <a:pt x="0" y="1"/>
                  </a:moveTo>
                  <a:lnTo>
                    <a:pt x="0" y="2331"/>
                  </a:lnTo>
                  <a:lnTo>
                    <a:pt x="2330" y="2331"/>
                  </a:lnTo>
                  <a:lnTo>
                    <a:pt x="233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74" name="Google Shape;1674;p65"/>
          <p:cNvGrpSpPr/>
          <p:nvPr/>
        </p:nvGrpSpPr>
        <p:grpSpPr>
          <a:xfrm>
            <a:off x="9482627" y="6826883"/>
            <a:ext cx="779821" cy="889100"/>
            <a:chOff x="3958650" y="3367750"/>
            <a:chExt cx="441725" cy="503625"/>
          </a:xfrm>
        </p:grpSpPr>
        <p:sp>
          <p:nvSpPr>
            <p:cNvPr id="1675" name="Google Shape;1675;p65"/>
            <p:cNvSpPr/>
            <p:nvPr/>
          </p:nvSpPr>
          <p:spPr>
            <a:xfrm>
              <a:off x="4076350" y="3576475"/>
              <a:ext cx="206300" cy="206300"/>
            </a:xfrm>
            <a:custGeom>
              <a:rect b="b" l="l" r="r" t="t"/>
              <a:pathLst>
                <a:path extrusionOk="0" h="8252" w="8252">
                  <a:moveTo>
                    <a:pt x="4709" y="1165"/>
                  </a:moveTo>
                  <a:lnTo>
                    <a:pt x="4709" y="2427"/>
                  </a:lnTo>
                  <a:lnTo>
                    <a:pt x="4951" y="2573"/>
                  </a:lnTo>
                  <a:lnTo>
                    <a:pt x="5194" y="2718"/>
                  </a:lnTo>
                  <a:lnTo>
                    <a:pt x="5388" y="2864"/>
                  </a:lnTo>
                  <a:lnTo>
                    <a:pt x="5582" y="3107"/>
                  </a:lnTo>
                  <a:lnTo>
                    <a:pt x="5679" y="3301"/>
                  </a:lnTo>
                  <a:lnTo>
                    <a:pt x="5825" y="3544"/>
                  </a:lnTo>
                  <a:lnTo>
                    <a:pt x="5874" y="3835"/>
                  </a:lnTo>
                  <a:lnTo>
                    <a:pt x="5874" y="4126"/>
                  </a:lnTo>
                  <a:lnTo>
                    <a:pt x="5874" y="4466"/>
                  </a:lnTo>
                  <a:lnTo>
                    <a:pt x="5777" y="4806"/>
                  </a:lnTo>
                  <a:lnTo>
                    <a:pt x="5582" y="5097"/>
                  </a:lnTo>
                  <a:lnTo>
                    <a:pt x="5388" y="5388"/>
                  </a:lnTo>
                  <a:lnTo>
                    <a:pt x="5097" y="5582"/>
                  </a:lnTo>
                  <a:lnTo>
                    <a:pt x="4806" y="5728"/>
                  </a:lnTo>
                  <a:lnTo>
                    <a:pt x="4466" y="5873"/>
                  </a:lnTo>
                  <a:lnTo>
                    <a:pt x="3786" y="5873"/>
                  </a:lnTo>
                  <a:lnTo>
                    <a:pt x="3447" y="5728"/>
                  </a:lnTo>
                  <a:lnTo>
                    <a:pt x="3155" y="5582"/>
                  </a:lnTo>
                  <a:lnTo>
                    <a:pt x="2864" y="5388"/>
                  </a:lnTo>
                  <a:lnTo>
                    <a:pt x="2670" y="5097"/>
                  </a:lnTo>
                  <a:lnTo>
                    <a:pt x="2476" y="4806"/>
                  </a:lnTo>
                  <a:lnTo>
                    <a:pt x="2379" y="4466"/>
                  </a:lnTo>
                  <a:lnTo>
                    <a:pt x="2379" y="4126"/>
                  </a:lnTo>
                  <a:lnTo>
                    <a:pt x="2379" y="3835"/>
                  </a:lnTo>
                  <a:lnTo>
                    <a:pt x="2427" y="3544"/>
                  </a:lnTo>
                  <a:lnTo>
                    <a:pt x="2524" y="3301"/>
                  </a:lnTo>
                  <a:lnTo>
                    <a:pt x="2670" y="3107"/>
                  </a:lnTo>
                  <a:lnTo>
                    <a:pt x="2864" y="2864"/>
                  </a:lnTo>
                  <a:lnTo>
                    <a:pt x="3058" y="2718"/>
                  </a:lnTo>
                  <a:lnTo>
                    <a:pt x="3301" y="2573"/>
                  </a:lnTo>
                  <a:lnTo>
                    <a:pt x="3544" y="2427"/>
                  </a:lnTo>
                  <a:lnTo>
                    <a:pt x="3544" y="1165"/>
                  </a:lnTo>
                  <a:close/>
                  <a:moveTo>
                    <a:pt x="3689" y="0"/>
                  </a:moveTo>
                  <a:lnTo>
                    <a:pt x="3301" y="49"/>
                  </a:lnTo>
                  <a:lnTo>
                    <a:pt x="2913" y="194"/>
                  </a:lnTo>
                  <a:lnTo>
                    <a:pt x="2524" y="292"/>
                  </a:lnTo>
                  <a:lnTo>
                    <a:pt x="2136" y="486"/>
                  </a:lnTo>
                  <a:lnTo>
                    <a:pt x="1796" y="680"/>
                  </a:lnTo>
                  <a:lnTo>
                    <a:pt x="1505" y="923"/>
                  </a:lnTo>
                  <a:lnTo>
                    <a:pt x="1214" y="1214"/>
                  </a:lnTo>
                  <a:lnTo>
                    <a:pt x="923" y="1505"/>
                  </a:lnTo>
                  <a:lnTo>
                    <a:pt x="680" y="1796"/>
                  </a:lnTo>
                  <a:lnTo>
                    <a:pt x="486" y="2136"/>
                  </a:lnTo>
                  <a:lnTo>
                    <a:pt x="340" y="2524"/>
                  </a:lnTo>
                  <a:lnTo>
                    <a:pt x="195" y="2913"/>
                  </a:lnTo>
                  <a:lnTo>
                    <a:pt x="97" y="3301"/>
                  </a:lnTo>
                  <a:lnTo>
                    <a:pt x="0" y="3689"/>
                  </a:lnTo>
                  <a:lnTo>
                    <a:pt x="0" y="4126"/>
                  </a:lnTo>
                  <a:lnTo>
                    <a:pt x="0" y="4514"/>
                  </a:lnTo>
                  <a:lnTo>
                    <a:pt x="97" y="4951"/>
                  </a:lnTo>
                  <a:lnTo>
                    <a:pt x="195" y="5340"/>
                  </a:lnTo>
                  <a:lnTo>
                    <a:pt x="340" y="5728"/>
                  </a:lnTo>
                  <a:lnTo>
                    <a:pt x="486" y="6068"/>
                  </a:lnTo>
                  <a:lnTo>
                    <a:pt x="680" y="6407"/>
                  </a:lnTo>
                  <a:lnTo>
                    <a:pt x="923" y="6747"/>
                  </a:lnTo>
                  <a:lnTo>
                    <a:pt x="1214" y="7038"/>
                  </a:lnTo>
                  <a:lnTo>
                    <a:pt x="1505" y="7281"/>
                  </a:lnTo>
                  <a:lnTo>
                    <a:pt x="1796" y="7524"/>
                  </a:lnTo>
                  <a:lnTo>
                    <a:pt x="2136" y="7767"/>
                  </a:lnTo>
                  <a:lnTo>
                    <a:pt x="2524" y="7912"/>
                  </a:lnTo>
                  <a:lnTo>
                    <a:pt x="2913" y="8058"/>
                  </a:lnTo>
                  <a:lnTo>
                    <a:pt x="3301" y="8155"/>
                  </a:lnTo>
                  <a:lnTo>
                    <a:pt x="3689" y="8203"/>
                  </a:lnTo>
                  <a:lnTo>
                    <a:pt x="4126" y="8252"/>
                  </a:lnTo>
                  <a:lnTo>
                    <a:pt x="4563" y="8203"/>
                  </a:lnTo>
                  <a:lnTo>
                    <a:pt x="4951" y="8155"/>
                  </a:lnTo>
                  <a:lnTo>
                    <a:pt x="5340" y="8058"/>
                  </a:lnTo>
                  <a:lnTo>
                    <a:pt x="5728" y="7912"/>
                  </a:lnTo>
                  <a:lnTo>
                    <a:pt x="6068" y="7767"/>
                  </a:lnTo>
                  <a:lnTo>
                    <a:pt x="6408" y="7524"/>
                  </a:lnTo>
                  <a:lnTo>
                    <a:pt x="6747" y="7281"/>
                  </a:lnTo>
                  <a:lnTo>
                    <a:pt x="7039" y="7038"/>
                  </a:lnTo>
                  <a:lnTo>
                    <a:pt x="7330" y="6747"/>
                  </a:lnTo>
                  <a:lnTo>
                    <a:pt x="7524" y="6407"/>
                  </a:lnTo>
                  <a:lnTo>
                    <a:pt x="7767" y="6068"/>
                  </a:lnTo>
                  <a:lnTo>
                    <a:pt x="7912" y="5728"/>
                  </a:lnTo>
                  <a:lnTo>
                    <a:pt x="8058" y="5340"/>
                  </a:lnTo>
                  <a:lnTo>
                    <a:pt x="8155" y="4951"/>
                  </a:lnTo>
                  <a:lnTo>
                    <a:pt x="8252" y="4514"/>
                  </a:lnTo>
                  <a:lnTo>
                    <a:pt x="8252" y="4126"/>
                  </a:lnTo>
                  <a:lnTo>
                    <a:pt x="8252" y="3689"/>
                  </a:lnTo>
                  <a:lnTo>
                    <a:pt x="8155" y="3301"/>
                  </a:lnTo>
                  <a:lnTo>
                    <a:pt x="8058" y="2913"/>
                  </a:lnTo>
                  <a:lnTo>
                    <a:pt x="7912" y="2524"/>
                  </a:lnTo>
                  <a:lnTo>
                    <a:pt x="7767" y="2136"/>
                  </a:lnTo>
                  <a:lnTo>
                    <a:pt x="7524" y="1796"/>
                  </a:lnTo>
                  <a:lnTo>
                    <a:pt x="7330" y="1505"/>
                  </a:lnTo>
                  <a:lnTo>
                    <a:pt x="7039" y="1214"/>
                  </a:lnTo>
                  <a:lnTo>
                    <a:pt x="6747" y="923"/>
                  </a:lnTo>
                  <a:lnTo>
                    <a:pt x="6408" y="680"/>
                  </a:lnTo>
                  <a:lnTo>
                    <a:pt x="6068" y="486"/>
                  </a:lnTo>
                  <a:lnTo>
                    <a:pt x="5728" y="292"/>
                  </a:lnTo>
                  <a:lnTo>
                    <a:pt x="5340" y="194"/>
                  </a:lnTo>
                  <a:lnTo>
                    <a:pt x="4951" y="49"/>
                  </a:lnTo>
                  <a:lnTo>
                    <a:pt x="456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6" name="Google Shape;1676;p65"/>
            <p:cNvSpPr/>
            <p:nvPr/>
          </p:nvSpPr>
          <p:spPr>
            <a:xfrm>
              <a:off x="4076350" y="3576475"/>
              <a:ext cx="206300" cy="206300"/>
            </a:xfrm>
            <a:custGeom>
              <a:rect b="b" l="l" r="r" t="t"/>
              <a:pathLst>
                <a:path extrusionOk="0" fill="none" h="8252" w="8252">
                  <a:moveTo>
                    <a:pt x="8252" y="4126"/>
                  </a:moveTo>
                  <a:lnTo>
                    <a:pt x="8252" y="4126"/>
                  </a:lnTo>
                  <a:lnTo>
                    <a:pt x="8252" y="3689"/>
                  </a:lnTo>
                  <a:lnTo>
                    <a:pt x="8155" y="3301"/>
                  </a:lnTo>
                  <a:lnTo>
                    <a:pt x="8058" y="2913"/>
                  </a:lnTo>
                  <a:lnTo>
                    <a:pt x="7912" y="2524"/>
                  </a:lnTo>
                  <a:lnTo>
                    <a:pt x="7767" y="2136"/>
                  </a:lnTo>
                  <a:lnTo>
                    <a:pt x="7524" y="1796"/>
                  </a:lnTo>
                  <a:lnTo>
                    <a:pt x="7330" y="1505"/>
                  </a:lnTo>
                  <a:lnTo>
                    <a:pt x="7039" y="1214"/>
                  </a:lnTo>
                  <a:lnTo>
                    <a:pt x="6747" y="923"/>
                  </a:lnTo>
                  <a:lnTo>
                    <a:pt x="6408" y="680"/>
                  </a:lnTo>
                  <a:lnTo>
                    <a:pt x="6068" y="486"/>
                  </a:lnTo>
                  <a:lnTo>
                    <a:pt x="5728" y="292"/>
                  </a:lnTo>
                  <a:lnTo>
                    <a:pt x="5340" y="194"/>
                  </a:lnTo>
                  <a:lnTo>
                    <a:pt x="4951" y="49"/>
                  </a:lnTo>
                  <a:lnTo>
                    <a:pt x="4563" y="0"/>
                  </a:lnTo>
                  <a:lnTo>
                    <a:pt x="4126" y="0"/>
                  </a:lnTo>
                  <a:lnTo>
                    <a:pt x="4126" y="0"/>
                  </a:lnTo>
                  <a:lnTo>
                    <a:pt x="3689" y="0"/>
                  </a:lnTo>
                  <a:lnTo>
                    <a:pt x="3301" y="49"/>
                  </a:lnTo>
                  <a:lnTo>
                    <a:pt x="2913" y="194"/>
                  </a:lnTo>
                  <a:lnTo>
                    <a:pt x="2524" y="292"/>
                  </a:lnTo>
                  <a:lnTo>
                    <a:pt x="2136" y="486"/>
                  </a:lnTo>
                  <a:lnTo>
                    <a:pt x="1796" y="680"/>
                  </a:lnTo>
                  <a:lnTo>
                    <a:pt x="1505" y="923"/>
                  </a:lnTo>
                  <a:lnTo>
                    <a:pt x="1214" y="1214"/>
                  </a:lnTo>
                  <a:lnTo>
                    <a:pt x="923" y="1505"/>
                  </a:lnTo>
                  <a:lnTo>
                    <a:pt x="680" y="1796"/>
                  </a:lnTo>
                  <a:lnTo>
                    <a:pt x="486" y="2136"/>
                  </a:lnTo>
                  <a:lnTo>
                    <a:pt x="340" y="2524"/>
                  </a:lnTo>
                  <a:lnTo>
                    <a:pt x="195" y="2913"/>
                  </a:lnTo>
                  <a:lnTo>
                    <a:pt x="97" y="3301"/>
                  </a:lnTo>
                  <a:lnTo>
                    <a:pt x="0" y="3689"/>
                  </a:lnTo>
                  <a:lnTo>
                    <a:pt x="0" y="4126"/>
                  </a:lnTo>
                  <a:lnTo>
                    <a:pt x="0" y="4126"/>
                  </a:lnTo>
                  <a:lnTo>
                    <a:pt x="0" y="4514"/>
                  </a:lnTo>
                  <a:lnTo>
                    <a:pt x="97" y="4951"/>
                  </a:lnTo>
                  <a:lnTo>
                    <a:pt x="195" y="5340"/>
                  </a:lnTo>
                  <a:lnTo>
                    <a:pt x="340" y="5728"/>
                  </a:lnTo>
                  <a:lnTo>
                    <a:pt x="486" y="6068"/>
                  </a:lnTo>
                  <a:lnTo>
                    <a:pt x="680" y="6407"/>
                  </a:lnTo>
                  <a:lnTo>
                    <a:pt x="923" y="6747"/>
                  </a:lnTo>
                  <a:lnTo>
                    <a:pt x="1214" y="7038"/>
                  </a:lnTo>
                  <a:lnTo>
                    <a:pt x="1505" y="7281"/>
                  </a:lnTo>
                  <a:lnTo>
                    <a:pt x="1796" y="7524"/>
                  </a:lnTo>
                  <a:lnTo>
                    <a:pt x="2136" y="7767"/>
                  </a:lnTo>
                  <a:lnTo>
                    <a:pt x="2524" y="7912"/>
                  </a:lnTo>
                  <a:lnTo>
                    <a:pt x="2913" y="8058"/>
                  </a:lnTo>
                  <a:lnTo>
                    <a:pt x="3301" y="8155"/>
                  </a:lnTo>
                  <a:lnTo>
                    <a:pt x="3689" y="8203"/>
                  </a:lnTo>
                  <a:lnTo>
                    <a:pt x="4126" y="8252"/>
                  </a:lnTo>
                  <a:lnTo>
                    <a:pt x="4126" y="8252"/>
                  </a:lnTo>
                  <a:lnTo>
                    <a:pt x="4563" y="8203"/>
                  </a:lnTo>
                  <a:lnTo>
                    <a:pt x="4951" y="8155"/>
                  </a:lnTo>
                  <a:lnTo>
                    <a:pt x="5340" y="8058"/>
                  </a:lnTo>
                  <a:lnTo>
                    <a:pt x="5728" y="7912"/>
                  </a:lnTo>
                  <a:lnTo>
                    <a:pt x="6068" y="7767"/>
                  </a:lnTo>
                  <a:lnTo>
                    <a:pt x="6408" y="7524"/>
                  </a:lnTo>
                  <a:lnTo>
                    <a:pt x="6747" y="7281"/>
                  </a:lnTo>
                  <a:lnTo>
                    <a:pt x="7039" y="7038"/>
                  </a:lnTo>
                  <a:lnTo>
                    <a:pt x="7330" y="6747"/>
                  </a:lnTo>
                  <a:lnTo>
                    <a:pt x="7524" y="6407"/>
                  </a:lnTo>
                  <a:lnTo>
                    <a:pt x="7767" y="6068"/>
                  </a:lnTo>
                  <a:lnTo>
                    <a:pt x="7912" y="5728"/>
                  </a:lnTo>
                  <a:lnTo>
                    <a:pt x="8058" y="5340"/>
                  </a:lnTo>
                  <a:lnTo>
                    <a:pt x="8155" y="4951"/>
                  </a:lnTo>
                  <a:lnTo>
                    <a:pt x="8252" y="4514"/>
                  </a:lnTo>
                  <a:lnTo>
                    <a:pt x="8252" y="4126"/>
                  </a:lnTo>
                  <a:lnTo>
                    <a:pt x="8252" y="412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65"/>
            <p:cNvSpPr/>
            <p:nvPr/>
          </p:nvSpPr>
          <p:spPr>
            <a:xfrm>
              <a:off x="4135800" y="3605600"/>
              <a:ext cx="87400" cy="117725"/>
            </a:xfrm>
            <a:custGeom>
              <a:rect b="b" l="l" r="r" t="t"/>
              <a:pathLst>
                <a:path extrusionOk="0" fill="none" h="4709" w="3496">
                  <a:moveTo>
                    <a:pt x="1" y="2961"/>
                  </a:moveTo>
                  <a:lnTo>
                    <a:pt x="1" y="2961"/>
                  </a:lnTo>
                  <a:lnTo>
                    <a:pt x="1" y="2670"/>
                  </a:lnTo>
                  <a:lnTo>
                    <a:pt x="49" y="2379"/>
                  </a:lnTo>
                  <a:lnTo>
                    <a:pt x="146" y="2136"/>
                  </a:lnTo>
                  <a:lnTo>
                    <a:pt x="292" y="1942"/>
                  </a:lnTo>
                  <a:lnTo>
                    <a:pt x="486" y="1699"/>
                  </a:lnTo>
                  <a:lnTo>
                    <a:pt x="680" y="1553"/>
                  </a:lnTo>
                  <a:lnTo>
                    <a:pt x="923" y="1408"/>
                  </a:lnTo>
                  <a:lnTo>
                    <a:pt x="1166" y="1262"/>
                  </a:lnTo>
                  <a:lnTo>
                    <a:pt x="1166" y="0"/>
                  </a:lnTo>
                  <a:lnTo>
                    <a:pt x="2331" y="0"/>
                  </a:lnTo>
                  <a:lnTo>
                    <a:pt x="2331" y="1262"/>
                  </a:lnTo>
                  <a:lnTo>
                    <a:pt x="2331" y="1262"/>
                  </a:lnTo>
                  <a:lnTo>
                    <a:pt x="2573" y="1408"/>
                  </a:lnTo>
                  <a:lnTo>
                    <a:pt x="2816" y="1553"/>
                  </a:lnTo>
                  <a:lnTo>
                    <a:pt x="3010" y="1699"/>
                  </a:lnTo>
                  <a:lnTo>
                    <a:pt x="3204" y="1942"/>
                  </a:lnTo>
                  <a:lnTo>
                    <a:pt x="3301" y="2136"/>
                  </a:lnTo>
                  <a:lnTo>
                    <a:pt x="3447" y="2379"/>
                  </a:lnTo>
                  <a:lnTo>
                    <a:pt x="3496" y="2670"/>
                  </a:lnTo>
                  <a:lnTo>
                    <a:pt x="3496" y="2961"/>
                  </a:lnTo>
                  <a:lnTo>
                    <a:pt x="3496" y="2961"/>
                  </a:lnTo>
                  <a:lnTo>
                    <a:pt x="3496" y="3301"/>
                  </a:lnTo>
                  <a:lnTo>
                    <a:pt x="3399" y="3641"/>
                  </a:lnTo>
                  <a:lnTo>
                    <a:pt x="3204" y="3932"/>
                  </a:lnTo>
                  <a:lnTo>
                    <a:pt x="3010" y="4223"/>
                  </a:lnTo>
                  <a:lnTo>
                    <a:pt x="2719" y="4417"/>
                  </a:lnTo>
                  <a:lnTo>
                    <a:pt x="2428" y="4563"/>
                  </a:lnTo>
                  <a:lnTo>
                    <a:pt x="2088" y="4708"/>
                  </a:lnTo>
                  <a:lnTo>
                    <a:pt x="1748" y="4708"/>
                  </a:lnTo>
                  <a:lnTo>
                    <a:pt x="1748" y="4708"/>
                  </a:lnTo>
                  <a:lnTo>
                    <a:pt x="1408" y="4708"/>
                  </a:lnTo>
                  <a:lnTo>
                    <a:pt x="1069" y="4563"/>
                  </a:lnTo>
                  <a:lnTo>
                    <a:pt x="777" y="4417"/>
                  </a:lnTo>
                  <a:lnTo>
                    <a:pt x="486" y="4223"/>
                  </a:lnTo>
                  <a:lnTo>
                    <a:pt x="292" y="3932"/>
                  </a:lnTo>
                  <a:lnTo>
                    <a:pt x="98" y="3641"/>
                  </a:lnTo>
                  <a:lnTo>
                    <a:pt x="1" y="3301"/>
                  </a:lnTo>
                  <a:lnTo>
                    <a:pt x="1" y="2961"/>
                  </a:lnTo>
                  <a:lnTo>
                    <a:pt x="1" y="296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8" name="Google Shape;1678;p65"/>
            <p:cNvSpPr/>
            <p:nvPr/>
          </p:nvSpPr>
          <p:spPr>
            <a:xfrm>
              <a:off x="4135800" y="36796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9" name="Google Shape;1679;p65"/>
            <p:cNvSpPr/>
            <p:nvPr/>
          </p:nvSpPr>
          <p:spPr>
            <a:xfrm>
              <a:off x="4164925" y="3665050"/>
              <a:ext cx="29150" cy="29150"/>
            </a:xfrm>
            <a:custGeom>
              <a:rect b="b" l="l" r="r" t="t"/>
              <a:pathLst>
                <a:path extrusionOk="0" h="1166" w="1166">
                  <a:moveTo>
                    <a:pt x="583" y="1"/>
                  </a:moveTo>
                  <a:lnTo>
                    <a:pt x="340" y="49"/>
                  </a:lnTo>
                  <a:lnTo>
                    <a:pt x="146" y="146"/>
                  </a:lnTo>
                  <a:lnTo>
                    <a:pt x="49" y="340"/>
                  </a:lnTo>
                  <a:lnTo>
                    <a:pt x="1" y="583"/>
                  </a:lnTo>
                  <a:lnTo>
                    <a:pt x="49" y="826"/>
                  </a:lnTo>
                  <a:lnTo>
                    <a:pt x="146" y="971"/>
                  </a:lnTo>
                  <a:lnTo>
                    <a:pt x="340" y="1117"/>
                  </a:lnTo>
                  <a:lnTo>
                    <a:pt x="583" y="1166"/>
                  </a:lnTo>
                  <a:lnTo>
                    <a:pt x="826" y="1117"/>
                  </a:lnTo>
                  <a:lnTo>
                    <a:pt x="1020" y="971"/>
                  </a:lnTo>
                  <a:lnTo>
                    <a:pt x="1117" y="826"/>
                  </a:lnTo>
                  <a:lnTo>
                    <a:pt x="1166" y="583"/>
                  </a:lnTo>
                  <a:lnTo>
                    <a:pt x="1117" y="340"/>
                  </a:lnTo>
                  <a:lnTo>
                    <a:pt x="1020" y="146"/>
                  </a:lnTo>
                  <a:lnTo>
                    <a:pt x="826" y="49"/>
                  </a:lnTo>
                  <a:lnTo>
                    <a:pt x="58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65"/>
            <p:cNvSpPr/>
            <p:nvPr/>
          </p:nvSpPr>
          <p:spPr>
            <a:xfrm>
              <a:off x="4164925" y="3665050"/>
              <a:ext cx="29150" cy="29150"/>
            </a:xfrm>
            <a:custGeom>
              <a:rect b="b" l="l" r="r" t="t"/>
              <a:pathLst>
                <a:path extrusionOk="0" fill="none" h="1166" w="1166">
                  <a:moveTo>
                    <a:pt x="1166" y="583"/>
                  </a:moveTo>
                  <a:lnTo>
                    <a:pt x="1166" y="583"/>
                  </a:lnTo>
                  <a:lnTo>
                    <a:pt x="1117" y="826"/>
                  </a:lnTo>
                  <a:lnTo>
                    <a:pt x="1020" y="971"/>
                  </a:lnTo>
                  <a:lnTo>
                    <a:pt x="826" y="1117"/>
                  </a:lnTo>
                  <a:lnTo>
                    <a:pt x="583" y="1166"/>
                  </a:lnTo>
                  <a:lnTo>
                    <a:pt x="583" y="1166"/>
                  </a:lnTo>
                  <a:lnTo>
                    <a:pt x="340" y="1117"/>
                  </a:lnTo>
                  <a:lnTo>
                    <a:pt x="146" y="971"/>
                  </a:lnTo>
                  <a:lnTo>
                    <a:pt x="49" y="826"/>
                  </a:lnTo>
                  <a:lnTo>
                    <a:pt x="1" y="583"/>
                  </a:lnTo>
                  <a:lnTo>
                    <a:pt x="1" y="583"/>
                  </a:lnTo>
                  <a:lnTo>
                    <a:pt x="49" y="340"/>
                  </a:lnTo>
                  <a:lnTo>
                    <a:pt x="146" y="146"/>
                  </a:lnTo>
                  <a:lnTo>
                    <a:pt x="340" y="49"/>
                  </a:lnTo>
                  <a:lnTo>
                    <a:pt x="583" y="1"/>
                  </a:lnTo>
                  <a:lnTo>
                    <a:pt x="583" y="1"/>
                  </a:lnTo>
                  <a:lnTo>
                    <a:pt x="826" y="49"/>
                  </a:lnTo>
                  <a:lnTo>
                    <a:pt x="1020" y="146"/>
                  </a:lnTo>
                  <a:lnTo>
                    <a:pt x="1117" y="340"/>
                  </a:lnTo>
                  <a:lnTo>
                    <a:pt x="1166" y="583"/>
                  </a:lnTo>
                  <a:lnTo>
                    <a:pt x="1166" y="58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65"/>
            <p:cNvSpPr/>
            <p:nvPr/>
          </p:nvSpPr>
          <p:spPr>
            <a:xfrm>
              <a:off x="4194050" y="36796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65"/>
            <p:cNvSpPr/>
            <p:nvPr/>
          </p:nvSpPr>
          <p:spPr>
            <a:xfrm>
              <a:off x="3987750" y="3487875"/>
              <a:ext cx="383500" cy="383500"/>
            </a:xfrm>
            <a:custGeom>
              <a:rect b="b" l="l" r="r" t="t"/>
              <a:pathLst>
                <a:path extrusionOk="0" h="15340" w="15340">
                  <a:moveTo>
                    <a:pt x="7670" y="2331"/>
                  </a:moveTo>
                  <a:lnTo>
                    <a:pt x="8204" y="2379"/>
                  </a:lnTo>
                  <a:lnTo>
                    <a:pt x="8738" y="2476"/>
                  </a:lnTo>
                  <a:lnTo>
                    <a:pt x="9223" y="2574"/>
                  </a:lnTo>
                  <a:lnTo>
                    <a:pt x="9709" y="2768"/>
                  </a:lnTo>
                  <a:lnTo>
                    <a:pt x="10194" y="3010"/>
                  </a:lnTo>
                  <a:lnTo>
                    <a:pt x="10631" y="3253"/>
                  </a:lnTo>
                  <a:lnTo>
                    <a:pt x="11019" y="3544"/>
                  </a:lnTo>
                  <a:lnTo>
                    <a:pt x="11408" y="3933"/>
                  </a:lnTo>
                  <a:lnTo>
                    <a:pt x="11747" y="4272"/>
                  </a:lnTo>
                  <a:lnTo>
                    <a:pt x="12087" y="4709"/>
                  </a:lnTo>
                  <a:lnTo>
                    <a:pt x="12330" y="5146"/>
                  </a:lnTo>
                  <a:lnTo>
                    <a:pt x="12573" y="5583"/>
                  </a:lnTo>
                  <a:lnTo>
                    <a:pt x="12718" y="6068"/>
                  </a:lnTo>
                  <a:lnTo>
                    <a:pt x="12864" y="6602"/>
                  </a:lnTo>
                  <a:lnTo>
                    <a:pt x="12961" y="7136"/>
                  </a:lnTo>
                  <a:lnTo>
                    <a:pt x="12961" y="7670"/>
                  </a:lnTo>
                  <a:lnTo>
                    <a:pt x="12961" y="8204"/>
                  </a:lnTo>
                  <a:lnTo>
                    <a:pt x="12864" y="8738"/>
                  </a:lnTo>
                  <a:lnTo>
                    <a:pt x="12718" y="9223"/>
                  </a:lnTo>
                  <a:lnTo>
                    <a:pt x="12573" y="9709"/>
                  </a:lnTo>
                  <a:lnTo>
                    <a:pt x="12330" y="10194"/>
                  </a:lnTo>
                  <a:lnTo>
                    <a:pt x="12087" y="10631"/>
                  </a:lnTo>
                  <a:lnTo>
                    <a:pt x="11747" y="11019"/>
                  </a:lnTo>
                  <a:lnTo>
                    <a:pt x="11408" y="11408"/>
                  </a:lnTo>
                  <a:lnTo>
                    <a:pt x="11019" y="11747"/>
                  </a:lnTo>
                  <a:lnTo>
                    <a:pt x="10631" y="12039"/>
                  </a:lnTo>
                  <a:lnTo>
                    <a:pt x="10194" y="12330"/>
                  </a:lnTo>
                  <a:lnTo>
                    <a:pt x="9709" y="12573"/>
                  </a:lnTo>
                  <a:lnTo>
                    <a:pt x="9223" y="12718"/>
                  </a:lnTo>
                  <a:lnTo>
                    <a:pt x="8738" y="12864"/>
                  </a:lnTo>
                  <a:lnTo>
                    <a:pt x="8204" y="12961"/>
                  </a:lnTo>
                  <a:lnTo>
                    <a:pt x="7136" y="12961"/>
                  </a:lnTo>
                  <a:lnTo>
                    <a:pt x="6602" y="12864"/>
                  </a:lnTo>
                  <a:lnTo>
                    <a:pt x="6068" y="12718"/>
                  </a:lnTo>
                  <a:lnTo>
                    <a:pt x="5583" y="12573"/>
                  </a:lnTo>
                  <a:lnTo>
                    <a:pt x="5146" y="12330"/>
                  </a:lnTo>
                  <a:lnTo>
                    <a:pt x="4709" y="12039"/>
                  </a:lnTo>
                  <a:lnTo>
                    <a:pt x="4272" y="11747"/>
                  </a:lnTo>
                  <a:lnTo>
                    <a:pt x="3933" y="11408"/>
                  </a:lnTo>
                  <a:lnTo>
                    <a:pt x="3593" y="11019"/>
                  </a:lnTo>
                  <a:lnTo>
                    <a:pt x="3253" y="10631"/>
                  </a:lnTo>
                  <a:lnTo>
                    <a:pt x="3010" y="10194"/>
                  </a:lnTo>
                  <a:lnTo>
                    <a:pt x="2768" y="9709"/>
                  </a:lnTo>
                  <a:lnTo>
                    <a:pt x="2622" y="9223"/>
                  </a:lnTo>
                  <a:lnTo>
                    <a:pt x="2476" y="8738"/>
                  </a:lnTo>
                  <a:lnTo>
                    <a:pt x="2379" y="8204"/>
                  </a:lnTo>
                  <a:lnTo>
                    <a:pt x="2379" y="7670"/>
                  </a:lnTo>
                  <a:lnTo>
                    <a:pt x="2379" y="7136"/>
                  </a:lnTo>
                  <a:lnTo>
                    <a:pt x="2476" y="6602"/>
                  </a:lnTo>
                  <a:lnTo>
                    <a:pt x="2622" y="6068"/>
                  </a:lnTo>
                  <a:lnTo>
                    <a:pt x="2768" y="5583"/>
                  </a:lnTo>
                  <a:lnTo>
                    <a:pt x="3010" y="5146"/>
                  </a:lnTo>
                  <a:lnTo>
                    <a:pt x="3253" y="4709"/>
                  </a:lnTo>
                  <a:lnTo>
                    <a:pt x="3593" y="4272"/>
                  </a:lnTo>
                  <a:lnTo>
                    <a:pt x="3933" y="3933"/>
                  </a:lnTo>
                  <a:lnTo>
                    <a:pt x="4272" y="3544"/>
                  </a:lnTo>
                  <a:lnTo>
                    <a:pt x="4709" y="3253"/>
                  </a:lnTo>
                  <a:lnTo>
                    <a:pt x="5146" y="3010"/>
                  </a:lnTo>
                  <a:lnTo>
                    <a:pt x="5583" y="2768"/>
                  </a:lnTo>
                  <a:lnTo>
                    <a:pt x="6068" y="2574"/>
                  </a:lnTo>
                  <a:lnTo>
                    <a:pt x="6602" y="2476"/>
                  </a:lnTo>
                  <a:lnTo>
                    <a:pt x="7136" y="2379"/>
                  </a:lnTo>
                  <a:lnTo>
                    <a:pt x="7670" y="2331"/>
                  </a:lnTo>
                  <a:close/>
                  <a:moveTo>
                    <a:pt x="7670" y="1"/>
                  </a:moveTo>
                  <a:lnTo>
                    <a:pt x="6894" y="49"/>
                  </a:lnTo>
                  <a:lnTo>
                    <a:pt x="6117" y="147"/>
                  </a:lnTo>
                  <a:lnTo>
                    <a:pt x="5389" y="341"/>
                  </a:lnTo>
                  <a:lnTo>
                    <a:pt x="4709" y="583"/>
                  </a:lnTo>
                  <a:lnTo>
                    <a:pt x="4030" y="923"/>
                  </a:lnTo>
                  <a:lnTo>
                    <a:pt x="3399" y="1311"/>
                  </a:lnTo>
                  <a:lnTo>
                    <a:pt x="2816" y="1748"/>
                  </a:lnTo>
                  <a:lnTo>
                    <a:pt x="2234" y="2234"/>
                  </a:lnTo>
                  <a:lnTo>
                    <a:pt x="1748" y="2768"/>
                  </a:lnTo>
                  <a:lnTo>
                    <a:pt x="1312" y="3399"/>
                  </a:lnTo>
                  <a:lnTo>
                    <a:pt x="923" y="4030"/>
                  </a:lnTo>
                  <a:lnTo>
                    <a:pt x="583" y="4661"/>
                  </a:lnTo>
                  <a:lnTo>
                    <a:pt x="341" y="5389"/>
                  </a:lnTo>
                  <a:lnTo>
                    <a:pt x="147" y="6117"/>
                  </a:lnTo>
                  <a:lnTo>
                    <a:pt x="50" y="6893"/>
                  </a:lnTo>
                  <a:lnTo>
                    <a:pt x="1" y="7670"/>
                  </a:lnTo>
                  <a:lnTo>
                    <a:pt x="1" y="15339"/>
                  </a:lnTo>
                  <a:lnTo>
                    <a:pt x="15339" y="15339"/>
                  </a:lnTo>
                  <a:lnTo>
                    <a:pt x="15339" y="7670"/>
                  </a:lnTo>
                  <a:lnTo>
                    <a:pt x="15291" y="6893"/>
                  </a:lnTo>
                  <a:lnTo>
                    <a:pt x="15194" y="6117"/>
                  </a:lnTo>
                  <a:lnTo>
                    <a:pt x="15000" y="5389"/>
                  </a:lnTo>
                  <a:lnTo>
                    <a:pt x="14757" y="4661"/>
                  </a:lnTo>
                  <a:lnTo>
                    <a:pt x="14417" y="4030"/>
                  </a:lnTo>
                  <a:lnTo>
                    <a:pt x="14029" y="3399"/>
                  </a:lnTo>
                  <a:lnTo>
                    <a:pt x="13592" y="2768"/>
                  </a:lnTo>
                  <a:lnTo>
                    <a:pt x="13107" y="2234"/>
                  </a:lnTo>
                  <a:lnTo>
                    <a:pt x="12524" y="1748"/>
                  </a:lnTo>
                  <a:lnTo>
                    <a:pt x="11942" y="1311"/>
                  </a:lnTo>
                  <a:lnTo>
                    <a:pt x="11311" y="923"/>
                  </a:lnTo>
                  <a:lnTo>
                    <a:pt x="10631" y="583"/>
                  </a:lnTo>
                  <a:lnTo>
                    <a:pt x="9952" y="341"/>
                  </a:lnTo>
                  <a:lnTo>
                    <a:pt x="9223" y="147"/>
                  </a:lnTo>
                  <a:lnTo>
                    <a:pt x="8447" y="49"/>
                  </a:lnTo>
                  <a:lnTo>
                    <a:pt x="767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65"/>
            <p:cNvSpPr/>
            <p:nvPr/>
          </p:nvSpPr>
          <p:spPr>
            <a:xfrm>
              <a:off x="3987750" y="3487875"/>
              <a:ext cx="383500" cy="383500"/>
            </a:xfrm>
            <a:custGeom>
              <a:rect b="b" l="l" r="r" t="t"/>
              <a:pathLst>
                <a:path extrusionOk="0" fill="none" h="15340" w="15340">
                  <a:moveTo>
                    <a:pt x="7670" y="1"/>
                  </a:moveTo>
                  <a:lnTo>
                    <a:pt x="7670" y="1"/>
                  </a:lnTo>
                  <a:lnTo>
                    <a:pt x="6894" y="49"/>
                  </a:lnTo>
                  <a:lnTo>
                    <a:pt x="6117" y="147"/>
                  </a:lnTo>
                  <a:lnTo>
                    <a:pt x="5389" y="341"/>
                  </a:lnTo>
                  <a:lnTo>
                    <a:pt x="4709" y="583"/>
                  </a:lnTo>
                  <a:lnTo>
                    <a:pt x="4030" y="923"/>
                  </a:lnTo>
                  <a:lnTo>
                    <a:pt x="3399" y="1311"/>
                  </a:lnTo>
                  <a:lnTo>
                    <a:pt x="2816" y="1748"/>
                  </a:lnTo>
                  <a:lnTo>
                    <a:pt x="2234" y="2234"/>
                  </a:lnTo>
                  <a:lnTo>
                    <a:pt x="1748" y="2768"/>
                  </a:lnTo>
                  <a:lnTo>
                    <a:pt x="1312" y="3399"/>
                  </a:lnTo>
                  <a:lnTo>
                    <a:pt x="923" y="4030"/>
                  </a:lnTo>
                  <a:lnTo>
                    <a:pt x="583" y="4661"/>
                  </a:lnTo>
                  <a:lnTo>
                    <a:pt x="341" y="5389"/>
                  </a:lnTo>
                  <a:lnTo>
                    <a:pt x="147" y="6117"/>
                  </a:lnTo>
                  <a:lnTo>
                    <a:pt x="50" y="6893"/>
                  </a:lnTo>
                  <a:lnTo>
                    <a:pt x="1" y="7670"/>
                  </a:lnTo>
                  <a:lnTo>
                    <a:pt x="1" y="15339"/>
                  </a:lnTo>
                  <a:lnTo>
                    <a:pt x="15339" y="15339"/>
                  </a:lnTo>
                  <a:lnTo>
                    <a:pt x="15339" y="7670"/>
                  </a:lnTo>
                  <a:lnTo>
                    <a:pt x="15339" y="7670"/>
                  </a:lnTo>
                  <a:lnTo>
                    <a:pt x="15291" y="6893"/>
                  </a:lnTo>
                  <a:lnTo>
                    <a:pt x="15194" y="6117"/>
                  </a:lnTo>
                  <a:lnTo>
                    <a:pt x="15000" y="5389"/>
                  </a:lnTo>
                  <a:lnTo>
                    <a:pt x="14757" y="4661"/>
                  </a:lnTo>
                  <a:lnTo>
                    <a:pt x="14417" y="4030"/>
                  </a:lnTo>
                  <a:lnTo>
                    <a:pt x="14029" y="3399"/>
                  </a:lnTo>
                  <a:lnTo>
                    <a:pt x="13592" y="2768"/>
                  </a:lnTo>
                  <a:lnTo>
                    <a:pt x="13107" y="2234"/>
                  </a:lnTo>
                  <a:lnTo>
                    <a:pt x="12524" y="1748"/>
                  </a:lnTo>
                  <a:lnTo>
                    <a:pt x="11942" y="1311"/>
                  </a:lnTo>
                  <a:lnTo>
                    <a:pt x="11311" y="923"/>
                  </a:lnTo>
                  <a:lnTo>
                    <a:pt x="10631" y="583"/>
                  </a:lnTo>
                  <a:lnTo>
                    <a:pt x="9952" y="341"/>
                  </a:lnTo>
                  <a:lnTo>
                    <a:pt x="9223" y="147"/>
                  </a:lnTo>
                  <a:lnTo>
                    <a:pt x="8447" y="49"/>
                  </a:lnTo>
                  <a:lnTo>
                    <a:pt x="7670" y="1"/>
                  </a:lnTo>
                  <a:lnTo>
                    <a:pt x="767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65"/>
            <p:cNvSpPr/>
            <p:nvPr/>
          </p:nvSpPr>
          <p:spPr>
            <a:xfrm>
              <a:off x="4047225" y="3546125"/>
              <a:ext cx="264550" cy="265775"/>
            </a:xfrm>
            <a:custGeom>
              <a:rect b="b" l="l" r="r" t="t"/>
              <a:pathLst>
                <a:path extrusionOk="0" fill="none" h="10631" w="10582">
                  <a:moveTo>
                    <a:pt x="0" y="5340"/>
                  </a:moveTo>
                  <a:lnTo>
                    <a:pt x="0" y="5340"/>
                  </a:lnTo>
                  <a:lnTo>
                    <a:pt x="0" y="4806"/>
                  </a:lnTo>
                  <a:lnTo>
                    <a:pt x="97" y="4272"/>
                  </a:lnTo>
                  <a:lnTo>
                    <a:pt x="243" y="3738"/>
                  </a:lnTo>
                  <a:lnTo>
                    <a:pt x="389" y="3253"/>
                  </a:lnTo>
                  <a:lnTo>
                    <a:pt x="631" y="2816"/>
                  </a:lnTo>
                  <a:lnTo>
                    <a:pt x="874" y="2379"/>
                  </a:lnTo>
                  <a:lnTo>
                    <a:pt x="1214" y="1942"/>
                  </a:lnTo>
                  <a:lnTo>
                    <a:pt x="1554" y="1603"/>
                  </a:lnTo>
                  <a:lnTo>
                    <a:pt x="1893" y="1214"/>
                  </a:lnTo>
                  <a:lnTo>
                    <a:pt x="2330" y="923"/>
                  </a:lnTo>
                  <a:lnTo>
                    <a:pt x="2767" y="680"/>
                  </a:lnTo>
                  <a:lnTo>
                    <a:pt x="3204" y="438"/>
                  </a:lnTo>
                  <a:lnTo>
                    <a:pt x="3689" y="244"/>
                  </a:lnTo>
                  <a:lnTo>
                    <a:pt x="4223" y="146"/>
                  </a:lnTo>
                  <a:lnTo>
                    <a:pt x="4757" y="49"/>
                  </a:lnTo>
                  <a:lnTo>
                    <a:pt x="5291" y="1"/>
                  </a:lnTo>
                  <a:lnTo>
                    <a:pt x="5291" y="1"/>
                  </a:lnTo>
                  <a:lnTo>
                    <a:pt x="5825" y="49"/>
                  </a:lnTo>
                  <a:lnTo>
                    <a:pt x="6359" y="146"/>
                  </a:lnTo>
                  <a:lnTo>
                    <a:pt x="6844" y="244"/>
                  </a:lnTo>
                  <a:lnTo>
                    <a:pt x="7330" y="438"/>
                  </a:lnTo>
                  <a:lnTo>
                    <a:pt x="7815" y="680"/>
                  </a:lnTo>
                  <a:lnTo>
                    <a:pt x="8252" y="923"/>
                  </a:lnTo>
                  <a:lnTo>
                    <a:pt x="8640" y="1214"/>
                  </a:lnTo>
                  <a:lnTo>
                    <a:pt x="9029" y="1603"/>
                  </a:lnTo>
                  <a:lnTo>
                    <a:pt x="9368" y="1942"/>
                  </a:lnTo>
                  <a:lnTo>
                    <a:pt x="9708" y="2379"/>
                  </a:lnTo>
                  <a:lnTo>
                    <a:pt x="9951" y="2816"/>
                  </a:lnTo>
                  <a:lnTo>
                    <a:pt x="10194" y="3253"/>
                  </a:lnTo>
                  <a:lnTo>
                    <a:pt x="10339" y="3738"/>
                  </a:lnTo>
                  <a:lnTo>
                    <a:pt x="10485" y="4272"/>
                  </a:lnTo>
                  <a:lnTo>
                    <a:pt x="10582" y="4806"/>
                  </a:lnTo>
                  <a:lnTo>
                    <a:pt x="10582" y="5340"/>
                  </a:lnTo>
                  <a:lnTo>
                    <a:pt x="10582" y="5340"/>
                  </a:lnTo>
                  <a:lnTo>
                    <a:pt x="10582" y="5874"/>
                  </a:lnTo>
                  <a:lnTo>
                    <a:pt x="10485" y="6408"/>
                  </a:lnTo>
                  <a:lnTo>
                    <a:pt x="10339" y="6893"/>
                  </a:lnTo>
                  <a:lnTo>
                    <a:pt x="10194" y="7379"/>
                  </a:lnTo>
                  <a:lnTo>
                    <a:pt x="9951" y="7864"/>
                  </a:lnTo>
                  <a:lnTo>
                    <a:pt x="9708" y="8301"/>
                  </a:lnTo>
                  <a:lnTo>
                    <a:pt x="9368" y="8689"/>
                  </a:lnTo>
                  <a:lnTo>
                    <a:pt x="9029" y="9078"/>
                  </a:lnTo>
                  <a:lnTo>
                    <a:pt x="8640" y="9417"/>
                  </a:lnTo>
                  <a:lnTo>
                    <a:pt x="8252" y="9709"/>
                  </a:lnTo>
                  <a:lnTo>
                    <a:pt x="7815" y="10000"/>
                  </a:lnTo>
                  <a:lnTo>
                    <a:pt x="7330" y="10243"/>
                  </a:lnTo>
                  <a:lnTo>
                    <a:pt x="6844" y="10388"/>
                  </a:lnTo>
                  <a:lnTo>
                    <a:pt x="6359" y="10534"/>
                  </a:lnTo>
                  <a:lnTo>
                    <a:pt x="5825" y="10631"/>
                  </a:lnTo>
                  <a:lnTo>
                    <a:pt x="5291" y="10631"/>
                  </a:lnTo>
                  <a:lnTo>
                    <a:pt x="5291" y="10631"/>
                  </a:lnTo>
                  <a:lnTo>
                    <a:pt x="4757" y="10631"/>
                  </a:lnTo>
                  <a:lnTo>
                    <a:pt x="4223" y="10534"/>
                  </a:lnTo>
                  <a:lnTo>
                    <a:pt x="3689" y="10388"/>
                  </a:lnTo>
                  <a:lnTo>
                    <a:pt x="3204" y="10243"/>
                  </a:lnTo>
                  <a:lnTo>
                    <a:pt x="2767" y="10000"/>
                  </a:lnTo>
                  <a:lnTo>
                    <a:pt x="2330" y="9709"/>
                  </a:lnTo>
                  <a:lnTo>
                    <a:pt x="1893" y="9417"/>
                  </a:lnTo>
                  <a:lnTo>
                    <a:pt x="1554" y="9078"/>
                  </a:lnTo>
                  <a:lnTo>
                    <a:pt x="1214" y="8689"/>
                  </a:lnTo>
                  <a:lnTo>
                    <a:pt x="874" y="8301"/>
                  </a:lnTo>
                  <a:lnTo>
                    <a:pt x="631" y="7864"/>
                  </a:lnTo>
                  <a:lnTo>
                    <a:pt x="389" y="7379"/>
                  </a:lnTo>
                  <a:lnTo>
                    <a:pt x="243" y="6893"/>
                  </a:lnTo>
                  <a:lnTo>
                    <a:pt x="97" y="6408"/>
                  </a:lnTo>
                  <a:lnTo>
                    <a:pt x="0" y="5874"/>
                  </a:lnTo>
                  <a:lnTo>
                    <a:pt x="0" y="5340"/>
                  </a:lnTo>
                  <a:lnTo>
                    <a:pt x="0" y="534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5" name="Google Shape;1685;p65"/>
            <p:cNvSpPr/>
            <p:nvPr/>
          </p:nvSpPr>
          <p:spPr>
            <a:xfrm>
              <a:off x="4047225" y="367962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6" name="Google Shape;1686;p65"/>
            <p:cNvSpPr/>
            <p:nvPr/>
          </p:nvSpPr>
          <p:spPr>
            <a:xfrm>
              <a:off x="3958650" y="3367750"/>
              <a:ext cx="441725" cy="88600"/>
            </a:xfrm>
            <a:custGeom>
              <a:rect b="b" l="l" r="r" t="t"/>
              <a:pathLst>
                <a:path extrusionOk="0" h="3544" w="17669">
                  <a:moveTo>
                    <a:pt x="0" y="1"/>
                  </a:moveTo>
                  <a:lnTo>
                    <a:pt x="0" y="1166"/>
                  </a:lnTo>
                  <a:lnTo>
                    <a:pt x="1165" y="1166"/>
                  </a:lnTo>
                  <a:lnTo>
                    <a:pt x="1262" y="1651"/>
                  </a:lnTo>
                  <a:lnTo>
                    <a:pt x="1408" y="2088"/>
                  </a:lnTo>
                  <a:lnTo>
                    <a:pt x="1650" y="2525"/>
                  </a:lnTo>
                  <a:lnTo>
                    <a:pt x="1990" y="2864"/>
                  </a:lnTo>
                  <a:lnTo>
                    <a:pt x="2330" y="3156"/>
                  </a:lnTo>
                  <a:lnTo>
                    <a:pt x="2767" y="3350"/>
                  </a:lnTo>
                  <a:lnTo>
                    <a:pt x="3252" y="3495"/>
                  </a:lnTo>
                  <a:lnTo>
                    <a:pt x="3738" y="3544"/>
                  </a:lnTo>
                  <a:lnTo>
                    <a:pt x="13931" y="3544"/>
                  </a:lnTo>
                  <a:lnTo>
                    <a:pt x="14416" y="3495"/>
                  </a:lnTo>
                  <a:lnTo>
                    <a:pt x="14902" y="3350"/>
                  </a:lnTo>
                  <a:lnTo>
                    <a:pt x="15290" y="3156"/>
                  </a:lnTo>
                  <a:lnTo>
                    <a:pt x="15678" y="2864"/>
                  </a:lnTo>
                  <a:lnTo>
                    <a:pt x="16018" y="2525"/>
                  </a:lnTo>
                  <a:lnTo>
                    <a:pt x="16261" y="2088"/>
                  </a:lnTo>
                  <a:lnTo>
                    <a:pt x="16406" y="1651"/>
                  </a:lnTo>
                  <a:lnTo>
                    <a:pt x="16503" y="1166"/>
                  </a:lnTo>
                  <a:lnTo>
                    <a:pt x="17668" y="1166"/>
                  </a:lnTo>
                  <a:lnTo>
                    <a:pt x="1766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65"/>
            <p:cNvSpPr/>
            <p:nvPr/>
          </p:nvSpPr>
          <p:spPr>
            <a:xfrm>
              <a:off x="3958650" y="3367750"/>
              <a:ext cx="441725" cy="88600"/>
            </a:xfrm>
            <a:custGeom>
              <a:rect b="b" l="l" r="r" t="t"/>
              <a:pathLst>
                <a:path extrusionOk="0" fill="none" h="3544" w="17669">
                  <a:moveTo>
                    <a:pt x="0" y="1"/>
                  </a:moveTo>
                  <a:lnTo>
                    <a:pt x="0" y="1166"/>
                  </a:lnTo>
                  <a:lnTo>
                    <a:pt x="1165" y="1166"/>
                  </a:lnTo>
                  <a:lnTo>
                    <a:pt x="1165" y="1166"/>
                  </a:lnTo>
                  <a:lnTo>
                    <a:pt x="1262" y="1651"/>
                  </a:lnTo>
                  <a:lnTo>
                    <a:pt x="1408" y="2088"/>
                  </a:lnTo>
                  <a:lnTo>
                    <a:pt x="1650" y="2525"/>
                  </a:lnTo>
                  <a:lnTo>
                    <a:pt x="1990" y="2864"/>
                  </a:lnTo>
                  <a:lnTo>
                    <a:pt x="2330" y="3156"/>
                  </a:lnTo>
                  <a:lnTo>
                    <a:pt x="2767" y="3350"/>
                  </a:lnTo>
                  <a:lnTo>
                    <a:pt x="3252" y="3495"/>
                  </a:lnTo>
                  <a:lnTo>
                    <a:pt x="3738" y="3544"/>
                  </a:lnTo>
                  <a:lnTo>
                    <a:pt x="13931" y="3544"/>
                  </a:lnTo>
                  <a:lnTo>
                    <a:pt x="13931" y="3544"/>
                  </a:lnTo>
                  <a:lnTo>
                    <a:pt x="14416" y="3495"/>
                  </a:lnTo>
                  <a:lnTo>
                    <a:pt x="14902" y="3350"/>
                  </a:lnTo>
                  <a:lnTo>
                    <a:pt x="15290" y="3156"/>
                  </a:lnTo>
                  <a:lnTo>
                    <a:pt x="15678" y="2864"/>
                  </a:lnTo>
                  <a:lnTo>
                    <a:pt x="16018" y="2525"/>
                  </a:lnTo>
                  <a:lnTo>
                    <a:pt x="16261" y="2088"/>
                  </a:lnTo>
                  <a:lnTo>
                    <a:pt x="16406" y="1651"/>
                  </a:lnTo>
                  <a:lnTo>
                    <a:pt x="16503" y="1166"/>
                  </a:lnTo>
                  <a:lnTo>
                    <a:pt x="17668" y="1166"/>
                  </a:lnTo>
                  <a:lnTo>
                    <a:pt x="17668" y="1"/>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65"/>
            <p:cNvSpPr/>
            <p:nvPr/>
          </p:nvSpPr>
          <p:spPr>
            <a:xfrm>
              <a:off x="3958650" y="336775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89" name="Google Shape;1689;p65"/>
          <p:cNvGrpSpPr/>
          <p:nvPr/>
        </p:nvGrpSpPr>
        <p:grpSpPr>
          <a:xfrm>
            <a:off x="10937495" y="6826883"/>
            <a:ext cx="779865" cy="889100"/>
            <a:chOff x="4696425" y="3367750"/>
            <a:chExt cx="441750" cy="503625"/>
          </a:xfrm>
        </p:grpSpPr>
        <p:sp>
          <p:nvSpPr>
            <p:cNvPr id="1690" name="Google Shape;1690;p65"/>
            <p:cNvSpPr/>
            <p:nvPr/>
          </p:nvSpPr>
          <p:spPr>
            <a:xfrm>
              <a:off x="4873600" y="3463625"/>
              <a:ext cx="88600" cy="30350"/>
            </a:xfrm>
            <a:custGeom>
              <a:rect b="b" l="l" r="r" t="t"/>
              <a:pathLst>
                <a:path extrusionOk="0" h="1214" w="3544">
                  <a:moveTo>
                    <a:pt x="1" y="0"/>
                  </a:moveTo>
                  <a:lnTo>
                    <a:pt x="1" y="1214"/>
                  </a:lnTo>
                  <a:lnTo>
                    <a:pt x="3544" y="1214"/>
                  </a:lnTo>
                  <a:lnTo>
                    <a:pt x="35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1" name="Google Shape;1691;p65"/>
            <p:cNvSpPr/>
            <p:nvPr/>
          </p:nvSpPr>
          <p:spPr>
            <a:xfrm>
              <a:off x="4902725" y="3589825"/>
              <a:ext cx="29150" cy="236650"/>
            </a:xfrm>
            <a:custGeom>
              <a:rect b="b" l="l" r="r" t="t"/>
              <a:pathLst>
                <a:path extrusionOk="0" h="9466" w="1166">
                  <a:moveTo>
                    <a:pt x="1" y="0"/>
                  </a:moveTo>
                  <a:lnTo>
                    <a:pt x="1" y="8883"/>
                  </a:lnTo>
                  <a:lnTo>
                    <a:pt x="49" y="9126"/>
                  </a:lnTo>
                  <a:lnTo>
                    <a:pt x="146" y="9320"/>
                  </a:lnTo>
                  <a:lnTo>
                    <a:pt x="340" y="9417"/>
                  </a:lnTo>
                  <a:lnTo>
                    <a:pt x="583" y="9465"/>
                  </a:lnTo>
                  <a:lnTo>
                    <a:pt x="826" y="9417"/>
                  </a:lnTo>
                  <a:lnTo>
                    <a:pt x="1020" y="9320"/>
                  </a:lnTo>
                  <a:lnTo>
                    <a:pt x="1117" y="9126"/>
                  </a:lnTo>
                  <a:lnTo>
                    <a:pt x="1165" y="8883"/>
                  </a:lnTo>
                  <a:lnTo>
                    <a:pt x="116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65"/>
            <p:cNvSpPr/>
            <p:nvPr/>
          </p:nvSpPr>
          <p:spPr>
            <a:xfrm>
              <a:off x="4902725" y="3589825"/>
              <a:ext cx="29150" cy="236650"/>
            </a:xfrm>
            <a:custGeom>
              <a:rect b="b" l="l" r="r" t="t"/>
              <a:pathLst>
                <a:path extrusionOk="0" fill="none" h="9466" w="1166">
                  <a:moveTo>
                    <a:pt x="1" y="0"/>
                  </a:moveTo>
                  <a:lnTo>
                    <a:pt x="1" y="8883"/>
                  </a:lnTo>
                  <a:lnTo>
                    <a:pt x="1" y="8883"/>
                  </a:lnTo>
                  <a:lnTo>
                    <a:pt x="49" y="9126"/>
                  </a:lnTo>
                  <a:lnTo>
                    <a:pt x="146" y="9320"/>
                  </a:lnTo>
                  <a:lnTo>
                    <a:pt x="340" y="9417"/>
                  </a:lnTo>
                  <a:lnTo>
                    <a:pt x="583" y="9465"/>
                  </a:lnTo>
                  <a:lnTo>
                    <a:pt x="583" y="9465"/>
                  </a:lnTo>
                  <a:lnTo>
                    <a:pt x="826" y="9417"/>
                  </a:lnTo>
                  <a:lnTo>
                    <a:pt x="1020" y="9320"/>
                  </a:lnTo>
                  <a:lnTo>
                    <a:pt x="1117" y="9126"/>
                  </a:lnTo>
                  <a:lnTo>
                    <a:pt x="1165" y="8883"/>
                  </a:lnTo>
                  <a:lnTo>
                    <a:pt x="1165" y="0"/>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65"/>
            <p:cNvSpPr/>
            <p:nvPr/>
          </p:nvSpPr>
          <p:spPr>
            <a:xfrm>
              <a:off x="4902725" y="35898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65"/>
            <p:cNvSpPr/>
            <p:nvPr/>
          </p:nvSpPr>
          <p:spPr>
            <a:xfrm>
              <a:off x="4696425" y="3367750"/>
              <a:ext cx="177200" cy="385900"/>
            </a:xfrm>
            <a:custGeom>
              <a:rect b="b" l="l" r="r" t="t"/>
              <a:pathLst>
                <a:path extrusionOk="0" h="15436" w="7088">
                  <a:moveTo>
                    <a:pt x="1166" y="1"/>
                  </a:moveTo>
                  <a:lnTo>
                    <a:pt x="1" y="15436"/>
                  </a:lnTo>
                  <a:lnTo>
                    <a:pt x="7088" y="15436"/>
                  </a:lnTo>
                  <a:lnTo>
                    <a:pt x="7088" y="8883"/>
                  </a:lnTo>
                  <a:lnTo>
                    <a:pt x="3496" y="8883"/>
                  </a:lnTo>
                  <a:lnTo>
                    <a:pt x="349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65"/>
            <p:cNvSpPr/>
            <p:nvPr/>
          </p:nvSpPr>
          <p:spPr>
            <a:xfrm>
              <a:off x="4696425" y="3367750"/>
              <a:ext cx="177200" cy="385900"/>
            </a:xfrm>
            <a:custGeom>
              <a:rect b="b" l="l" r="r" t="t"/>
              <a:pathLst>
                <a:path extrusionOk="0" fill="none" h="15436" w="7088">
                  <a:moveTo>
                    <a:pt x="7088" y="15436"/>
                  </a:moveTo>
                  <a:lnTo>
                    <a:pt x="7088" y="8883"/>
                  </a:lnTo>
                  <a:lnTo>
                    <a:pt x="3496" y="8883"/>
                  </a:lnTo>
                  <a:lnTo>
                    <a:pt x="3496" y="1"/>
                  </a:lnTo>
                  <a:lnTo>
                    <a:pt x="1166" y="1"/>
                  </a:lnTo>
                  <a:lnTo>
                    <a:pt x="1" y="15436"/>
                  </a:lnTo>
                  <a:lnTo>
                    <a:pt x="7088" y="1543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6" name="Google Shape;1696;p65"/>
            <p:cNvSpPr/>
            <p:nvPr/>
          </p:nvSpPr>
          <p:spPr>
            <a:xfrm>
              <a:off x="4873600" y="37536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7" name="Google Shape;1697;p65"/>
            <p:cNvSpPr/>
            <p:nvPr/>
          </p:nvSpPr>
          <p:spPr>
            <a:xfrm>
              <a:off x="4962175" y="3367750"/>
              <a:ext cx="176000" cy="385900"/>
            </a:xfrm>
            <a:custGeom>
              <a:rect b="b" l="l" r="r" t="t"/>
              <a:pathLst>
                <a:path extrusionOk="0" h="15436" w="7040">
                  <a:moveTo>
                    <a:pt x="3544" y="1"/>
                  </a:moveTo>
                  <a:lnTo>
                    <a:pt x="3544" y="8883"/>
                  </a:lnTo>
                  <a:lnTo>
                    <a:pt x="1" y="8883"/>
                  </a:lnTo>
                  <a:lnTo>
                    <a:pt x="1" y="15436"/>
                  </a:lnTo>
                  <a:lnTo>
                    <a:pt x="7039" y="15436"/>
                  </a:lnTo>
                  <a:lnTo>
                    <a:pt x="587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8" name="Google Shape;1698;p65"/>
            <p:cNvSpPr/>
            <p:nvPr/>
          </p:nvSpPr>
          <p:spPr>
            <a:xfrm>
              <a:off x="4962175" y="3367750"/>
              <a:ext cx="176000" cy="385900"/>
            </a:xfrm>
            <a:custGeom>
              <a:rect b="b" l="l" r="r" t="t"/>
              <a:pathLst>
                <a:path extrusionOk="0" fill="none" h="15436" w="7040">
                  <a:moveTo>
                    <a:pt x="3544" y="8883"/>
                  </a:moveTo>
                  <a:lnTo>
                    <a:pt x="1" y="8883"/>
                  </a:lnTo>
                  <a:lnTo>
                    <a:pt x="1" y="15436"/>
                  </a:lnTo>
                  <a:lnTo>
                    <a:pt x="7039" y="15436"/>
                  </a:lnTo>
                  <a:lnTo>
                    <a:pt x="5874" y="1"/>
                  </a:lnTo>
                  <a:lnTo>
                    <a:pt x="3544" y="1"/>
                  </a:lnTo>
                  <a:lnTo>
                    <a:pt x="3544" y="888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9" name="Google Shape;1699;p65"/>
            <p:cNvSpPr/>
            <p:nvPr/>
          </p:nvSpPr>
          <p:spPr>
            <a:xfrm>
              <a:off x="5050775" y="358982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0" name="Google Shape;1700;p65"/>
            <p:cNvSpPr/>
            <p:nvPr/>
          </p:nvSpPr>
          <p:spPr>
            <a:xfrm>
              <a:off x="4698850" y="3782750"/>
              <a:ext cx="185700" cy="88625"/>
            </a:xfrm>
            <a:custGeom>
              <a:rect b="b" l="l" r="r" t="t"/>
              <a:pathLst>
                <a:path extrusionOk="0" h="3545" w="7428">
                  <a:moveTo>
                    <a:pt x="1" y="1"/>
                  </a:moveTo>
                  <a:lnTo>
                    <a:pt x="583" y="2331"/>
                  </a:lnTo>
                  <a:lnTo>
                    <a:pt x="1603" y="2331"/>
                  </a:lnTo>
                  <a:lnTo>
                    <a:pt x="1603" y="3544"/>
                  </a:lnTo>
                  <a:lnTo>
                    <a:pt x="2816" y="3544"/>
                  </a:lnTo>
                  <a:lnTo>
                    <a:pt x="2816" y="2331"/>
                  </a:lnTo>
                  <a:lnTo>
                    <a:pt x="7427" y="2331"/>
                  </a:lnTo>
                  <a:lnTo>
                    <a:pt x="7233" y="2088"/>
                  </a:lnTo>
                  <a:lnTo>
                    <a:pt x="7088" y="1797"/>
                  </a:lnTo>
                  <a:lnTo>
                    <a:pt x="6991" y="1506"/>
                  </a:lnTo>
                  <a:lnTo>
                    <a:pt x="6991" y="1166"/>
                  </a:lnTo>
                  <a:lnTo>
                    <a:pt x="699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1" name="Google Shape;1701;p65"/>
            <p:cNvSpPr/>
            <p:nvPr/>
          </p:nvSpPr>
          <p:spPr>
            <a:xfrm>
              <a:off x="4698850" y="3782750"/>
              <a:ext cx="185700" cy="88625"/>
            </a:xfrm>
            <a:custGeom>
              <a:rect b="b" l="l" r="r" t="t"/>
              <a:pathLst>
                <a:path extrusionOk="0" fill="none" h="3545" w="7428">
                  <a:moveTo>
                    <a:pt x="6991" y="1166"/>
                  </a:moveTo>
                  <a:lnTo>
                    <a:pt x="6991" y="1"/>
                  </a:lnTo>
                  <a:lnTo>
                    <a:pt x="1" y="1"/>
                  </a:lnTo>
                  <a:lnTo>
                    <a:pt x="583" y="2331"/>
                  </a:lnTo>
                  <a:lnTo>
                    <a:pt x="1603" y="2331"/>
                  </a:lnTo>
                  <a:lnTo>
                    <a:pt x="1603" y="3544"/>
                  </a:lnTo>
                  <a:lnTo>
                    <a:pt x="2816" y="3544"/>
                  </a:lnTo>
                  <a:lnTo>
                    <a:pt x="2816" y="2331"/>
                  </a:lnTo>
                  <a:lnTo>
                    <a:pt x="7427" y="2331"/>
                  </a:lnTo>
                  <a:lnTo>
                    <a:pt x="7427" y="2331"/>
                  </a:lnTo>
                  <a:lnTo>
                    <a:pt x="7233" y="2088"/>
                  </a:lnTo>
                  <a:lnTo>
                    <a:pt x="7088" y="1797"/>
                  </a:lnTo>
                  <a:lnTo>
                    <a:pt x="6991" y="1506"/>
                  </a:lnTo>
                  <a:lnTo>
                    <a:pt x="6991" y="1166"/>
                  </a:lnTo>
                  <a:lnTo>
                    <a:pt x="6991"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2" name="Google Shape;1702;p65"/>
            <p:cNvSpPr/>
            <p:nvPr/>
          </p:nvSpPr>
          <p:spPr>
            <a:xfrm>
              <a:off x="4873600" y="381187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3" name="Google Shape;1703;p65"/>
            <p:cNvSpPr/>
            <p:nvPr/>
          </p:nvSpPr>
          <p:spPr>
            <a:xfrm>
              <a:off x="4812925" y="3367750"/>
              <a:ext cx="208750" cy="192975"/>
            </a:xfrm>
            <a:custGeom>
              <a:rect b="b" l="l" r="r" t="t"/>
              <a:pathLst>
                <a:path extrusionOk="0" h="7719" w="8350">
                  <a:moveTo>
                    <a:pt x="7136" y="2670"/>
                  </a:moveTo>
                  <a:lnTo>
                    <a:pt x="7136" y="6214"/>
                  </a:lnTo>
                  <a:lnTo>
                    <a:pt x="1214" y="6214"/>
                  </a:lnTo>
                  <a:lnTo>
                    <a:pt x="1214" y="2670"/>
                  </a:lnTo>
                  <a:close/>
                  <a:moveTo>
                    <a:pt x="1" y="1"/>
                  </a:moveTo>
                  <a:lnTo>
                    <a:pt x="1" y="7718"/>
                  </a:lnTo>
                  <a:lnTo>
                    <a:pt x="8349" y="7718"/>
                  </a:lnTo>
                  <a:lnTo>
                    <a:pt x="834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4" name="Google Shape;1704;p65"/>
            <p:cNvSpPr/>
            <p:nvPr/>
          </p:nvSpPr>
          <p:spPr>
            <a:xfrm>
              <a:off x="4812925" y="3367750"/>
              <a:ext cx="208750" cy="192975"/>
            </a:xfrm>
            <a:custGeom>
              <a:rect b="b" l="l" r="r" t="t"/>
              <a:pathLst>
                <a:path extrusionOk="0" fill="none" h="7719" w="8350">
                  <a:moveTo>
                    <a:pt x="1" y="7718"/>
                  </a:moveTo>
                  <a:lnTo>
                    <a:pt x="8349" y="7718"/>
                  </a:lnTo>
                  <a:lnTo>
                    <a:pt x="8349" y="1"/>
                  </a:lnTo>
                  <a:lnTo>
                    <a:pt x="1" y="1"/>
                  </a:lnTo>
                  <a:lnTo>
                    <a:pt x="1" y="771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5" name="Google Shape;1705;p65"/>
            <p:cNvSpPr/>
            <p:nvPr/>
          </p:nvSpPr>
          <p:spPr>
            <a:xfrm>
              <a:off x="4843275" y="3434500"/>
              <a:ext cx="148050" cy="88600"/>
            </a:xfrm>
            <a:custGeom>
              <a:rect b="b" l="l" r="r" t="t"/>
              <a:pathLst>
                <a:path extrusionOk="0" fill="none" h="3544" w="5922">
                  <a:moveTo>
                    <a:pt x="5922" y="3544"/>
                  </a:moveTo>
                  <a:lnTo>
                    <a:pt x="0" y="3544"/>
                  </a:lnTo>
                  <a:lnTo>
                    <a:pt x="0" y="0"/>
                  </a:lnTo>
                  <a:lnTo>
                    <a:pt x="5922" y="0"/>
                  </a:lnTo>
                  <a:lnTo>
                    <a:pt x="5922"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6" name="Google Shape;1706;p65"/>
            <p:cNvSpPr/>
            <p:nvPr/>
          </p:nvSpPr>
          <p:spPr>
            <a:xfrm>
              <a:off x="4991300" y="352307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7" name="Google Shape;1707;p65"/>
            <p:cNvSpPr/>
            <p:nvPr/>
          </p:nvSpPr>
          <p:spPr>
            <a:xfrm>
              <a:off x="4950050" y="3782750"/>
              <a:ext cx="186900" cy="88625"/>
            </a:xfrm>
            <a:custGeom>
              <a:rect b="b" l="l" r="r" t="t"/>
              <a:pathLst>
                <a:path extrusionOk="0" h="3545" w="7476">
                  <a:moveTo>
                    <a:pt x="486" y="1"/>
                  </a:moveTo>
                  <a:lnTo>
                    <a:pt x="486" y="1166"/>
                  </a:lnTo>
                  <a:lnTo>
                    <a:pt x="437" y="1506"/>
                  </a:lnTo>
                  <a:lnTo>
                    <a:pt x="340" y="1797"/>
                  </a:lnTo>
                  <a:lnTo>
                    <a:pt x="195" y="2088"/>
                  </a:lnTo>
                  <a:lnTo>
                    <a:pt x="1" y="2331"/>
                  </a:lnTo>
                  <a:lnTo>
                    <a:pt x="4612" y="2331"/>
                  </a:lnTo>
                  <a:lnTo>
                    <a:pt x="4612" y="3544"/>
                  </a:lnTo>
                  <a:lnTo>
                    <a:pt x="5825" y="3544"/>
                  </a:lnTo>
                  <a:lnTo>
                    <a:pt x="5825" y="2331"/>
                  </a:lnTo>
                  <a:lnTo>
                    <a:pt x="6845" y="2331"/>
                  </a:lnTo>
                  <a:lnTo>
                    <a:pt x="747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65"/>
            <p:cNvSpPr/>
            <p:nvPr/>
          </p:nvSpPr>
          <p:spPr>
            <a:xfrm>
              <a:off x="4950050" y="3782750"/>
              <a:ext cx="186900" cy="88625"/>
            </a:xfrm>
            <a:custGeom>
              <a:rect b="b" l="l" r="r" t="t"/>
              <a:pathLst>
                <a:path extrusionOk="0" fill="none" h="3545" w="7476">
                  <a:moveTo>
                    <a:pt x="486" y="1"/>
                  </a:moveTo>
                  <a:lnTo>
                    <a:pt x="486" y="1166"/>
                  </a:lnTo>
                  <a:lnTo>
                    <a:pt x="486" y="1166"/>
                  </a:lnTo>
                  <a:lnTo>
                    <a:pt x="437" y="1506"/>
                  </a:lnTo>
                  <a:lnTo>
                    <a:pt x="340" y="1797"/>
                  </a:lnTo>
                  <a:lnTo>
                    <a:pt x="195" y="2088"/>
                  </a:lnTo>
                  <a:lnTo>
                    <a:pt x="1" y="2331"/>
                  </a:lnTo>
                  <a:lnTo>
                    <a:pt x="4612" y="2331"/>
                  </a:lnTo>
                  <a:lnTo>
                    <a:pt x="4612" y="3544"/>
                  </a:lnTo>
                  <a:lnTo>
                    <a:pt x="5825" y="3544"/>
                  </a:lnTo>
                  <a:lnTo>
                    <a:pt x="5825" y="2331"/>
                  </a:lnTo>
                  <a:lnTo>
                    <a:pt x="6845" y="2331"/>
                  </a:lnTo>
                  <a:lnTo>
                    <a:pt x="7476" y="1"/>
                  </a:lnTo>
                  <a:lnTo>
                    <a:pt x="486"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9" name="Google Shape;1709;p65"/>
            <p:cNvSpPr/>
            <p:nvPr/>
          </p:nvSpPr>
          <p:spPr>
            <a:xfrm>
              <a:off x="4962175" y="37827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10" name="Google Shape;1710;p65"/>
          <p:cNvGrpSpPr/>
          <p:nvPr/>
        </p:nvGrpSpPr>
        <p:grpSpPr>
          <a:xfrm>
            <a:off x="6517104" y="6880463"/>
            <a:ext cx="889100" cy="784102"/>
            <a:chOff x="2451500" y="3398100"/>
            <a:chExt cx="503625" cy="444150"/>
          </a:xfrm>
        </p:grpSpPr>
        <p:sp>
          <p:nvSpPr>
            <p:cNvPr id="1711" name="Google Shape;1711;p65"/>
            <p:cNvSpPr/>
            <p:nvPr/>
          </p:nvSpPr>
          <p:spPr>
            <a:xfrm>
              <a:off x="2493975" y="3678400"/>
              <a:ext cx="418675" cy="163850"/>
            </a:xfrm>
            <a:custGeom>
              <a:rect b="b" l="l" r="r" t="t"/>
              <a:pathLst>
                <a:path extrusionOk="0" h="6554" w="16747">
                  <a:moveTo>
                    <a:pt x="5437" y="1214"/>
                  </a:moveTo>
                  <a:lnTo>
                    <a:pt x="5437" y="2379"/>
                  </a:lnTo>
                  <a:lnTo>
                    <a:pt x="4272" y="2379"/>
                  </a:lnTo>
                  <a:lnTo>
                    <a:pt x="4272" y="1214"/>
                  </a:lnTo>
                  <a:close/>
                  <a:moveTo>
                    <a:pt x="7815" y="1214"/>
                  </a:moveTo>
                  <a:lnTo>
                    <a:pt x="7815" y="2379"/>
                  </a:lnTo>
                  <a:lnTo>
                    <a:pt x="6602" y="2379"/>
                  </a:lnTo>
                  <a:lnTo>
                    <a:pt x="6602" y="1214"/>
                  </a:lnTo>
                  <a:close/>
                  <a:moveTo>
                    <a:pt x="10145" y="2379"/>
                  </a:moveTo>
                  <a:lnTo>
                    <a:pt x="10145" y="3544"/>
                  </a:lnTo>
                  <a:lnTo>
                    <a:pt x="8980" y="3544"/>
                  </a:lnTo>
                  <a:lnTo>
                    <a:pt x="8980" y="2379"/>
                  </a:lnTo>
                  <a:close/>
                  <a:moveTo>
                    <a:pt x="0" y="1"/>
                  </a:moveTo>
                  <a:lnTo>
                    <a:pt x="194" y="632"/>
                  </a:lnTo>
                  <a:lnTo>
                    <a:pt x="389" y="1263"/>
                  </a:lnTo>
                  <a:lnTo>
                    <a:pt x="680" y="1845"/>
                  </a:lnTo>
                  <a:lnTo>
                    <a:pt x="1020" y="2379"/>
                  </a:lnTo>
                  <a:lnTo>
                    <a:pt x="1359" y="2913"/>
                  </a:lnTo>
                  <a:lnTo>
                    <a:pt x="1748" y="3447"/>
                  </a:lnTo>
                  <a:lnTo>
                    <a:pt x="2185" y="3932"/>
                  </a:lnTo>
                  <a:lnTo>
                    <a:pt x="2670" y="4369"/>
                  </a:lnTo>
                  <a:lnTo>
                    <a:pt x="3252" y="4854"/>
                  </a:lnTo>
                  <a:lnTo>
                    <a:pt x="3932" y="5291"/>
                  </a:lnTo>
                  <a:lnTo>
                    <a:pt x="4612" y="5680"/>
                  </a:lnTo>
                  <a:lnTo>
                    <a:pt x="5340" y="5971"/>
                  </a:lnTo>
                  <a:lnTo>
                    <a:pt x="6068" y="6214"/>
                  </a:lnTo>
                  <a:lnTo>
                    <a:pt x="6844" y="6408"/>
                  </a:lnTo>
                  <a:lnTo>
                    <a:pt x="7621" y="6505"/>
                  </a:lnTo>
                  <a:lnTo>
                    <a:pt x="8398" y="6553"/>
                  </a:lnTo>
                  <a:lnTo>
                    <a:pt x="9174" y="6505"/>
                  </a:lnTo>
                  <a:lnTo>
                    <a:pt x="9951" y="6408"/>
                  </a:lnTo>
                  <a:lnTo>
                    <a:pt x="10727" y="6214"/>
                  </a:lnTo>
                  <a:lnTo>
                    <a:pt x="11456" y="5971"/>
                  </a:lnTo>
                  <a:lnTo>
                    <a:pt x="12184" y="5680"/>
                  </a:lnTo>
                  <a:lnTo>
                    <a:pt x="12863" y="5291"/>
                  </a:lnTo>
                  <a:lnTo>
                    <a:pt x="13494" y="4854"/>
                  </a:lnTo>
                  <a:lnTo>
                    <a:pt x="14125" y="4369"/>
                  </a:lnTo>
                  <a:lnTo>
                    <a:pt x="14562" y="3932"/>
                  </a:lnTo>
                  <a:lnTo>
                    <a:pt x="14999" y="3447"/>
                  </a:lnTo>
                  <a:lnTo>
                    <a:pt x="15436" y="2913"/>
                  </a:lnTo>
                  <a:lnTo>
                    <a:pt x="15776" y="2379"/>
                  </a:lnTo>
                  <a:lnTo>
                    <a:pt x="16067" y="1845"/>
                  </a:lnTo>
                  <a:lnTo>
                    <a:pt x="16358" y="1263"/>
                  </a:lnTo>
                  <a:lnTo>
                    <a:pt x="16601" y="632"/>
                  </a:lnTo>
                  <a:lnTo>
                    <a:pt x="1674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2" name="Google Shape;1712;p65"/>
            <p:cNvSpPr/>
            <p:nvPr/>
          </p:nvSpPr>
          <p:spPr>
            <a:xfrm>
              <a:off x="2493975" y="3678400"/>
              <a:ext cx="418675" cy="163850"/>
            </a:xfrm>
            <a:custGeom>
              <a:rect b="b" l="l" r="r" t="t"/>
              <a:pathLst>
                <a:path extrusionOk="0" fill="none" h="6554" w="16747">
                  <a:moveTo>
                    <a:pt x="0" y="1"/>
                  </a:moveTo>
                  <a:lnTo>
                    <a:pt x="0" y="1"/>
                  </a:lnTo>
                  <a:lnTo>
                    <a:pt x="194" y="632"/>
                  </a:lnTo>
                  <a:lnTo>
                    <a:pt x="389" y="1263"/>
                  </a:lnTo>
                  <a:lnTo>
                    <a:pt x="680" y="1845"/>
                  </a:lnTo>
                  <a:lnTo>
                    <a:pt x="1020" y="2379"/>
                  </a:lnTo>
                  <a:lnTo>
                    <a:pt x="1359" y="2913"/>
                  </a:lnTo>
                  <a:lnTo>
                    <a:pt x="1748" y="3447"/>
                  </a:lnTo>
                  <a:lnTo>
                    <a:pt x="2185" y="3932"/>
                  </a:lnTo>
                  <a:lnTo>
                    <a:pt x="2670" y="4369"/>
                  </a:lnTo>
                  <a:lnTo>
                    <a:pt x="2670" y="4369"/>
                  </a:lnTo>
                  <a:lnTo>
                    <a:pt x="3252" y="4854"/>
                  </a:lnTo>
                  <a:lnTo>
                    <a:pt x="3932" y="5291"/>
                  </a:lnTo>
                  <a:lnTo>
                    <a:pt x="4612" y="5680"/>
                  </a:lnTo>
                  <a:lnTo>
                    <a:pt x="5340" y="5971"/>
                  </a:lnTo>
                  <a:lnTo>
                    <a:pt x="6068" y="6214"/>
                  </a:lnTo>
                  <a:lnTo>
                    <a:pt x="6844" y="6408"/>
                  </a:lnTo>
                  <a:lnTo>
                    <a:pt x="7621" y="6505"/>
                  </a:lnTo>
                  <a:lnTo>
                    <a:pt x="8398" y="6553"/>
                  </a:lnTo>
                  <a:lnTo>
                    <a:pt x="8398" y="6553"/>
                  </a:lnTo>
                  <a:lnTo>
                    <a:pt x="9174" y="6505"/>
                  </a:lnTo>
                  <a:lnTo>
                    <a:pt x="9951" y="6408"/>
                  </a:lnTo>
                  <a:lnTo>
                    <a:pt x="10727" y="6214"/>
                  </a:lnTo>
                  <a:lnTo>
                    <a:pt x="11456" y="5971"/>
                  </a:lnTo>
                  <a:lnTo>
                    <a:pt x="12184" y="5680"/>
                  </a:lnTo>
                  <a:lnTo>
                    <a:pt x="12863" y="5291"/>
                  </a:lnTo>
                  <a:lnTo>
                    <a:pt x="13494" y="4854"/>
                  </a:lnTo>
                  <a:lnTo>
                    <a:pt x="14125" y="4369"/>
                  </a:lnTo>
                  <a:lnTo>
                    <a:pt x="14125" y="4369"/>
                  </a:lnTo>
                  <a:lnTo>
                    <a:pt x="14562" y="3932"/>
                  </a:lnTo>
                  <a:lnTo>
                    <a:pt x="14999" y="3447"/>
                  </a:lnTo>
                  <a:lnTo>
                    <a:pt x="15436" y="2913"/>
                  </a:lnTo>
                  <a:lnTo>
                    <a:pt x="15776" y="2379"/>
                  </a:lnTo>
                  <a:lnTo>
                    <a:pt x="16067" y="1845"/>
                  </a:lnTo>
                  <a:lnTo>
                    <a:pt x="16358" y="1263"/>
                  </a:lnTo>
                  <a:lnTo>
                    <a:pt x="16601" y="632"/>
                  </a:lnTo>
                  <a:lnTo>
                    <a:pt x="16746" y="1"/>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3" name="Google Shape;1713;p65"/>
            <p:cNvSpPr/>
            <p:nvPr/>
          </p:nvSpPr>
          <p:spPr>
            <a:xfrm>
              <a:off x="2718475" y="3737850"/>
              <a:ext cx="29125" cy="29150"/>
            </a:xfrm>
            <a:custGeom>
              <a:rect b="b" l="l" r="r" t="t"/>
              <a:pathLst>
                <a:path extrusionOk="0" fill="none" h="1166" w="1165">
                  <a:moveTo>
                    <a:pt x="0" y="1"/>
                  </a:moveTo>
                  <a:lnTo>
                    <a:pt x="1165" y="1"/>
                  </a:lnTo>
                  <a:lnTo>
                    <a:pt x="1165" y="1166"/>
                  </a:lnTo>
                  <a:lnTo>
                    <a:pt x="0" y="1166"/>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4" name="Google Shape;1714;p65"/>
            <p:cNvSpPr/>
            <p:nvPr/>
          </p:nvSpPr>
          <p:spPr>
            <a:xfrm>
              <a:off x="2659000" y="3708750"/>
              <a:ext cx="30375" cy="29125"/>
            </a:xfrm>
            <a:custGeom>
              <a:rect b="b" l="l" r="r" t="t"/>
              <a:pathLst>
                <a:path extrusionOk="0" fill="none" h="1165" w="1215">
                  <a:moveTo>
                    <a:pt x="1" y="0"/>
                  </a:moveTo>
                  <a:lnTo>
                    <a:pt x="1214" y="0"/>
                  </a:lnTo>
                  <a:lnTo>
                    <a:pt x="1214" y="1165"/>
                  </a:lnTo>
                  <a:lnTo>
                    <a:pt x="1" y="1165"/>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5" name="Google Shape;1715;p65"/>
            <p:cNvSpPr/>
            <p:nvPr/>
          </p:nvSpPr>
          <p:spPr>
            <a:xfrm>
              <a:off x="2600750" y="3708750"/>
              <a:ext cx="29150" cy="29125"/>
            </a:xfrm>
            <a:custGeom>
              <a:rect b="b" l="l" r="r" t="t"/>
              <a:pathLst>
                <a:path extrusionOk="0" fill="none" h="1165" w="1166">
                  <a:moveTo>
                    <a:pt x="1" y="0"/>
                  </a:moveTo>
                  <a:lnTo>
                    <a:pt x="1166" y="0"/>
                  </a:lnTo>
                  <a:lnTo>
                    <a:pt x="1166" y="1165"/>
                  </a:lnTo>
                  <a:lnTo>
                    <a:pt x="1" y="1165"/>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65"/>
            <p:cNvSpPr/>
            <p:nvPr/>
          </p:nvSpPr>
          <p:spPr>
            <a:xfrm>
              <a:off x="2600750" y="37087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7" name="Google Shape;1717;p65"/>
            <p:cNvSpPr/>
            <p:nvPr/>
          </p:nvSpPr>
          <p:spPr>
            <a:xfrm>
              <a:off x="2451500" y="3589825"/>
              <a:ext cx="503625" cy="59475"/>
            </a:xfrm>
            <a:custGeom>
              <a:rect b="b" l="l" r="r" t="t"/>
              <a:pathLst>
                <a:path extrusionOk="0" h="2379" w="20145">
                  <a:moveTo>
                    <a:pt x="0" y="0"/>
                  </a:moveTo>
                  <a:lnTo>
                    <a:pt x="0" y="1214"/>
                  </a:lnTo>
                  <a:lnTo>
                    <a:pt x="1360" y="1214"/>
                  </a:lnTo>
                  <a:lnTo>
                    <a:pt x="1505" y="2379"/>
                  </a:lnTo>
                  <a:lnTo>
                    <a:pt x="18688" y="2379"/>
                  </a:lnTo>
                  <a:lnTo>
                    <a:pt x="18834" y="1214"/>
                  </a:lnTo>
                  <a:lnTo>
                    <a:pt x="20144" y="1214"/>
                  </a:lnTo>
                  <a:lnTo>
                    <a:pt x="201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8" name="Google Shape;1718;p65"/>
            <p:cNvSpPr/>
            <p:nvPr/>
          </p:nvSpPr>
          <p:spPr>
            <a:xfrm>
              <a:off x="2451500" y="3589825"/>
              <a:ext cx="503625" cy="59475"/>
            </a:xfrm>
            <a:custGeom>
              <a:rect b="b" l="l" r="r" t="t"/>
              <a:pathLst>
                <a:path extrusionOk="0" fill="none" h="2379" w="20145">
                  <a:moveTo>
                    <a:pt x="20144" y="1214"/>
                  </a:moveTo>
                  <a:lnTo>
                    <a:pt x="20144" y="0"/>
                  </a:lnTo>
                  <a:lnTo>
                    <a:pt x="0" y="0"/>
                  </a:lnTo>
                  <a:lnTo>
                    <a:pt x="0" y="1214"/>
                  </a:lnTo>
                  <a:lnTo>
                    <a:pt x="1360" y="1214"/>
                  </a:lnTo>
                  <a:lnTo>
                    <a:pt x="1505" y="2379"/>
                  </a:lnTo>
                  <a:lnTo>
                    <a:pt x="18688" y="2379"/>
                  </a:lnTo>
                  <a:lnTo>
                    <a:pt x="18834" y="1214"/>
                  </a:lnTo>
                  <a:lnTo>
                    <a:pt x="20144" y="1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9" name="Google Shape;1719;p65"/>
            <p:cNvSpPr/>
            <p:nvPr/>
          </p:nvSpPr>
          <p:spPr>
            <a:xfrm>
              <a:off x="2955100" y="362015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0" name="Google Shape;1720;p65"/>
            <p:cNvSpPr/>
            <p:nvPr/>
          </p:nvSpPr>
          <p:spPr>
            <a:xfrm>
              <a:off x="2584975" y="3398100"/>
              <a:ext cx="236650" cy="158975"/>
            </a:xfrm>
            <a:custGeom>
              <a:rect b="b" l="l" r="r" t="t"/>
              <a:pathLst>
                <a:path extrusionOk="0" h="6359" w="9466">
                  <a:moveTo>
                    <a:pt x="2670" y="0"/>
                  </a:moveTo>
                  <a:lnTo>
                    <a:pt x="2185" y="97"/>
                  </a:lnTo>
                  <a:lnTo>
                    <a:pt x="1748" y="194"/>
                  </a:lnTo>
                  <a:lnTo>
                    <a:pt x="1360" y="340"/>
                  </a:lnTo>
                  <a:lnTo>
                    <a:pt x="1020" y="534"/>
                  </a:lnTo>
                  <a:lnTo>
                    <a:pt x="729" y="728"/>
                  </a:lnTo>
                  <a:lnTo>
                    <a:pt x="486" y="922"/>
                  </a:lnTo>
                  <a:lnTo>
                    <a:pt x="292" y="1214"/>
                  </a:lnTo>
                  <a:lnTo>
                    <a:pt x="146" y="1456"/>
                  </a:lnTo>
                  <a:lnTo>
                    <a:pt x="49" y="1796"/>
                  </a:lnTo>
                  <a:lnTo>
                    <a:pt x="1" y="2087"/>
                  </a:lnTo>
                  <a:lnTo>
                    <a:pt x="1" y="2427"/>
                  </a:lnTo>
                  <a:lnTo>
                    <a:pt x="98" y="2815"/>
                  </a:lnTo>
                  <a:lnTo>
                    <a:pt x="195" y="3155"/>
                  </a:lnTo>
                  <a:lnTo>
                    <a:pt x="389" y="3543"/>
                  </a:lnTo>
                  <a:lnTo>
                    <a:pt x="632" y="3932"/>
                  </a:lnTo>
                  <a:lnTo>
                    <a:pt x="874" y="4320"/>
                  </a:lnTo>
                  <a:lnTo>
                    <a:pt x="1408" y="4902"/>
                  </a:lnTo>
                  <a:lnTo>
                    <a:pt x="1991" y="5388"/>
                  </a:lnTo>
                  <a:lnTo>
                    <a:pt x="2622" y="5825"/>
                  </a:lnTo>
                  <a:lnTo>
                    <a:pt x="3204" y="6165"/>
                  </a:lnTo>
                  <a:lnTo>
                    <a:pt x="3738" y="6359"/>
                  </a:lnTo>
                  <a:lnTo>
                    <a:pt x="5389" y="2427"/>
                  </a:lnTo>
                  <a:lnTo>
                    <a:pt x="6990" y="6359"/>
                  </a:lnTo>
                  <a:lnTo>
                    <a:pt x="7573" y="6165"/>
                  </a:lnTo>
                  <a:lnTo>
                    <a:pt x="7816" y="6019"/>
                  </a:lnTo>
                  <a:lnTo>
                    <a:pt x="8107" y="5825"/>
                  </a:lnTo>
                  <a:lnTo>
                    <a:pt x="8349" y="5679"/>
                  </a:lnTo>
                  <a:lnTo>
                    <a:pt x="8592" y="5436"/>
                  </a:lnTo>
                  <a:lnTo>
                    <a:pt x="8786" y="5242"/>
                  </a:lnTo>
                  <a:lnTo>
                    <a:pt x="8980" y="5000"/>
                  </a:lnTo>
                  <a:lnTo>
                    <a:pt x="9272" y="4466"/>
                  </a:lnTo>
                  <a:lnTo>
                    <a:pt x="9417" y="3883"/>
                  </a:lnTo>
                  <a:lnTo>
                    <a:pt x="9466" y="3592"/>
                  </a:lnTo>
                  <a:lnTo>
                    <a:pt x="9466" y="3252"/>
                  </a:lnTo>
                  <a:lnTo>
                    <a:pt x="9466" y="2961"/>
                  </a:lnTo>
                  <a:lnTo>
                    <a:pt x="9417" y="2670"/>
                  </a:lnTo>
                  <a:lnTo>
                    <a:pt x="9369" y="2330"/>
                  </a:lnTo>
                  <a:lnTo>
                    <a:pt x="9272" y="2039"/>
                  </a:lnTo>
                  <a:lnTo>
                    <a:pt x="9126" y="1747"/>
                  </a:lnTo>
                  <a:lnTo>
                    <a:pt x="8980" y="1505"/>
                  </a:lnTo>
                  <a:lnTo>
                    <a:pt x="8592" y="1068"/>
                  </a:lnTo>
                  <a:lnTo>
                    <a:pt x="8155" y="680"/>
                  </a:lnTo>
                  <a:lnTo>
                    <a:pt x="7670" y="388"/>
                  </a:lnTo>
                  <a:lnTo>
                    <a:pt x="7136" y="194"/>
                  </a:lnTo>
                  <a:lnTo>
                    <a:pt x="6554" y="97"/>
                  </a:lnTo>
                  <a:lnTo>
                    <a:pt x="5971" y="146"/>
                  </a:lnTo>
                  <a:lnTo>
                    <a:pt x="5389" y="243"/>
                  </a:lnTo>
                  <a:lnTo>
                    <a:pt x="4758" y="97"/>
                  </a:lnTo>
                  <a:lnTo>
                    <a:pt x="407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1" name="Google Shape;1721;p65"/>
            <p:cNvSpPr/>
            <p:nvPr/>
          </p:nvSpPr>
          <p:spPr>
            <a:xfrm>
              <a:off x="2584975" y="3398100"/>
              <a:ext cx="236650" cy="158975"/>
            </a:xfrm>
            <a:custGeom>
              <a:rect b="b" l="l" r="r" t="t"/>
              <a:pathLst>
                <a:path extrusionOk="0" fill="none" h="6359" w="9466">
                  <a:moveTo>
                    <a:pt x="3204" y="6165"/>
                  </a:moveTo>
                  <a:lnTo>
                    <a:pt x="3738" y="6359"/>
                  </a:lnTo>
                  <a:lnTo>
                    <a:pt x="5389" y="2427"/>
                  </a:lnTo>
                  <a:lnTo>
                    <a:pt x="6990" y="6359"/>
                  </a:lnTo>
                  <a:lnTo>
                    <a:pt x="7573" y="6165"/>
                  </a:lnTo>
                  <a:lnTo>
                    <a:pt x="7573" y="6165"/>
                  </a:lnTo>
                  <a:lnTo>
                    <a:pt x="7816" y="6019"/>
                  </a:lnTo>
                  <a:lnTo>
                    <a:pt x="8107" y="5825"/>
                  </a:lnTo>
                  <a:lnTo>
                    <a:pt x="8349" y="5679"/>
                  </a:lnTo>
                  <a:lnTo>
                    <a:pt x="8592" y="5436"/>
                  </a:lnTo>
                  <a:lnTo>
                    <a:pt x="8786" y="5242"/>
                  </a:lnTo>
                  <a:lnTo>
                    <a:pt x="8980" y="5000"/>
                  </a:lnTo>
                  <a:lnTo>
                    <a:pt x="9272" y="4466"/>
                  </a:lnTo>
                  <a:lnTo>
                    <a:pt x="9417" y="3883"/>
                  </a:lnTo>
                  <a:lnTo>
                    <a:pt x="9466" y="3592"/>
                  </a:lnTo>
                  <a:lnTo>
                    <a:pt x="9466" y="3252"/>
                  </a:lnTo>
                  <a:lnTo>
                    <a:pt x="9466" y="2961"/>
                  </a:lnTo>
                  <a:lnTo>
                    <a:pt x="9417" y="2670"/>
                  </a:lnTo>
                  <a:lnTo>
                    <a:pt x="9369" y="2330"/>
                  </a:lnTo>
                  <a:lnTo>
                    <a:pt x="9272" y="2039"/>
                  </a:lnTo>
                  <a:lnTo>
                    <a:pt x="9272" y="2039"/>
                  </a:lnTo>
                  <a:lnTo>
                    <a:pt x="9126" y="1747"/>
                  </a:lnTo>
                  <a:lnTo>
                    <a:pt x="8980" y="1505"/>
                  </a:lnTo>
                  <a:lnTo>
                    <a:pt x="8592" y="1068"/>
                  </a:lnTo>
                  <a:lnTo>
                    <a:pt x="8155" y="680"/>
                  </a:lnTo>
                  <a:lnTo>
                    <a:pt x="7670" y="388"/>
                  </a:lnTo>
                  <a:lnTo>
                    <a:pt x="7136" y="194"/>
                  </a:lnTo>
                  <a:lnTo>
                    <a:pt x="6554" y="97"/>
                  </a:lnTo>
                  <a:lnTo>
                    <a:pt x="5971" y="146"/>
                  </a:lnTo>
                  <a:lnTo>
                    <a:pt x="5389" y="243"/>
                  </a:lnTo>
                  <a:lnTo>
                    <a:pt x="5389" y="243"/>
                  </a:lnTo>
                  <a:lnTo>
                    <a:pt x="4758" y="97"/>
                  </a:lnTo>
                  <a:lnTo>
                    <a:pt x="4078" y="0"/>
                  </a:lnTo>
                  <a:lnTo>
                    <a:pt x="3398" y="0"/>
                  </a:lnTo>
                  <a:lnTo>
                    <a:pt x="2670" y="0"/>
                  </a:lnTo>
                  <a:lnTo>
                    <a:pt x="2670" y="0"/>
                  </a:lnTo>
                  <a:lnTo>
                    <a:pt x="2185" y="97"/>
                  </a:lnTo>
                  <a:lnTo>
                    <a:pt x="1748" y="194"/>
                  </a:lnTo>
                  <a:lnTo>
                    <a:pt x="1360" y="340"/>
                  </a:lnTo>
                  <a:lnTo>
                    <a:pt x="1020" y="534"/>
                  </a:lnTo>
                  <a:lnTo>
                    <a:pt x="729" y="728"/>
                  </a:lnTo>
                  <a:lnTo>
                    <a:pt x="486" y="922"/>
                  </a:lnTo>
                  <a:lnTo>
                    <a:pt x="292" y="1214"/>
                  </a:lnTo>
                  <a:lnTo>
                    <a:pt x="146" y="1456"/>
                  </a:lnTo>
                  <a:lnTo>
                    <a:pt x="146" y="1456"/>
                  </a:lnTo>
                  <a:lnTo>
                    <a:pt x="49" y="1796"/>
                  </a:lnTo>
                  <a:lnTo>
                    <a:pt x="1" y="2087"/>
                  </a:lnTo>
                  <a:lnTo>
                    <a:pt x="1" y="2427"/>
                  </a:lnTo>
                  <a:lnTo>
                    <a:pt x="98" y="2815"/>
                  </a:lnTo>
                  <a:lnTo>
                    <a:pt x="195" y="3155"/>
                  </a:lnTo>
                  <a:lnTo>
                    <a:pt x="389" y="3543"/>
                  </a:lnTo>
                  <a:lnTo>
                    <a:pt x="632" y="3932"/>
                  </a:lnTo>
                  <a:lnTo>
                    <a:pt x="874" y="4320"/>
                  </a:lnTo>
                  <a:lnTo>
                    <a:pt x="874" y="4320"/>
                  </a:lnTo>
                  <a:lnTo>
                    <a:pt x="1408" y="4902"/>
                  </a:lnTo>
                  <a:lnTo>
                    <a:pt x="1991" y="5388"/>
                  </a:lnTo>
                  <a:lnTo>
                    <a:pt x="2622" y="5825"/>
                  </a:lnTo>
                  <a:lnTo>
                    <a:pt x="3204" y="6165"/>
                  </a:lnTo>
                  <a:lnTo>
                    <a:pt x="3204" y="6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65"/>
            <p:cNvSpPr/>
            <p:nvPr/>
          </p:nvSpPr>
          <p:spPr>
            <a:xfrm>
              <a:off x="2665075" y="355220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23" name="Google Shape;1723;p65"/>
          <p:cNvGrpSpPr/>
          <p:nvPr/>
        </p:nvGrpSpPr>
        <p:grpSpPr>
          <a:xfrm>
            <a:off x="12338871" y="7008984"/>
            <a:ext cx="889055" cy="522735"/>
            <a:chOff x="5403900" y="3470900"/>
            <a:chExt cx="503600" cy="296100"/>
          </a:xfrm>
        </p:grpSpPr>
        <p:sp>
          <p:nvSpPr>
            <p:cNvPr id="1724" name="Google Shape;1724;p65"/>
            <p:cNvSpPr/>
            <p:nvPr/>
          </p:nvSpPr>
          <p:spPr>
            <a:xfrm>
              <a:off x="5536150" y="3503650"/>
              <a:ext cx="103175" cy="76475"/>
            </a:xfrm>
            <a:custGeom>
              <a:rect b="b" l="l" r="r" t="t"/>
              <a:pathLst>
                <a:path extrusionOk="0" h="3059" w="4127">
                  <a:moveTo>
                    <a:pt x="1" y="1"/>
                  </a:moveTo>
                  <a:lnTo>
                    <a:pt x="1" y="2671"/>
                  </a:lnTo>
                  <a:lnTo>
                    <a:pt x="438" y="2622"/>
                  </a:lnTo>
                  <a:lnTo>
                    <a:pt x="875" y="2671"/>
                  </a:lnTo>
                  <a:lnTo>
                    <a:pt x="1312" y="2816"/>
                  </a:lnTo>
                  <a:lnTo>
                    <a:pt x="1748" y="3059"/>
                  </a:lnTo>
                  <a:lnTo>
                    <a:pt x="1991" y="2816"/>
                  </a:lnTo>
                  <a:lnTo>
                    <a:pt x="2234" y="2622"/>
                  </a:lnTo>
                  <a:lnTo>
                    <a:pt x="2525" y="2428"/>
                  </a:lnTo>
                  <a:lnTo>
                    <a:pt x="2816" y="2234"/>
                  </a:lnTo>
                  <a:lnTo>
                    <a:pt x="3107" y="2088"/>
                  </a:lnTo>
                  <a:lnTo>
                    <a:pt x="3447" y="1991"/>
                  </a:lnTo>
                  <a:lnTo>
                    <a:pt x="3787" y="1943"/>
                  </a:lnTo>
                  <a:lnTo>
                    <a:pt x="4127" y="1894"/>
                  </a:lnTo>
                  <a:lnTo>
                    <a:pt x="4078" y="1506"/>
                  </a:lnTo>
                  <a:lnTo>
                    <a:pt x="3933" y="1166"/>
                  </a:lnTo>
                  <a:lnTo>
                    <a:pt x="3738" y="826"/>
                  </a:lnTo>
                  <a:lnTo>
                    <a:pt x="3496" y="535"/>
                  </a:lnTo>
                  <a:lnTo>
                    <a:pt x="3205" y="341"/>
                  </a:lnTo>
                  <a:lnTo>
                    <a:pt x="2865" y="147"/>
                  </a:lnTo>
                  <a:lnTo>
                    <a:pt x="2476" y="49"/>
                  </a:lnTo>
                  <a:lnTo>
                    <a:pt x="208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65"/>
            <p:cNvSpPr/>
            <p:nvPr/>
          </p:nvSpPr>
          <p:spPr>
            <a:xfrm>
              <a:off x="5536150" y="3503650"/>
              <a:ext cx="103175" cy="76475"/>
            </a:xfrm>
            <a:custGeom>
              <a:rect b="b" l="l" r="r" t="t"/>
              <a:pathLst>
                <a:path extrusionOk="0" fill="none" h="3059" w="4127">
                  <a:moveTo>
                    <a:pt x="1" y="2671"/>
                  </a:moveTo>
                  <a:lnTo>
                    <a:pt x="1" y="2671"/>
                  </a:lnTo>
                  <a:lnTo>
                    <a:pt x="438" y="2622"/>
                  </a:lnTo>
                  <a:lnTo>
                    <a:pt x="875" y="2671"/>
                  </a:lnTo>
                  <a:lnTo>
                    <a:pt x="1312" y="2816"/>
                  </a:lnTo>
                  <a:lnTo>
                    <a:pt x="1748" y="3059"/>
                  </a:lnTo>
                  <a:lnTo>
                    <a:pt x="1748" y="3059"/>
                  </a:lnTo>
                  <a:lnTo>
                    <a:pt x="1991" y="2816"/>
                  </a:lnTo>
                  <a:lnTo>
                    <a:pt x="2234" y="2622"/>
                  </a:lnTo>
                  <a:lnTo>
                    <a:pt x="2525" y="2428"/>
                  </a:lnTo>
                  <a:lnTo>
                    <a:pt x="2816" y="2234"/>
                  </a:lnTo>
                  <a:lnTo>
                    <a:pt x="3107" y="2088"/>
                  </a:lnTo>
                  <a:lnTo>
                    <a:pt x="3447" y="1991"/>
                  </a:lnTo>
                  <a:lnTo>
                    <a:pt x="3787" y="1943"/>
                  </a:lnTo>
                  <a:lnTo>
                    <a:pt x="4127" y="1894"/>
                  </a:lnTo>
                  <a:lnTo>
                    <a:pt x="4127" y="1894"/>
                  </a:lnTo>
                  <a:lnTo>
                    <a:pt x="4078" y="1506"/>
                  </a:lnTo>
                  <a:lnTo>
                    <a:pt x="3933" y="1166"/>
                  </a:lnTo>
                  <a:lnTo>
                    <a:pt x="3738" y="826"/>
                  </a:lnTo>
                  <a:lnTo>
                    <a:pt x="3496" y="535"/>
                  </a:lnTo>
                  <a:lnTo>
                    <a:pt x="3205" y="341"/>
                  </a:lnTo>
                  <a:lnTo>
                    <a:pt x="2865" y="147"/>
                  </a:lnTo>
                  <a:lnTo>
                    <a:pt x="2476" y="49"/>
                  </a:lnTo>
                  <a:lnTo>
                    <a:pt x="2088" y="1"/>
                  </a:lnTo>
                  <a:lnTo>
                    <a:pt x="1" y="1"/>
                  </a:lnTo>
                  <a:lnTo>
                    <a:pt x="1" y="267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6" name="Google Shape;1726;p65"/>
            <p:cNvSpPr/>
            <p:nvPr/>
          </p:nvSpPr>
          <p:spPr>
            <a:xfrm>
              <a:off x="5536150" y="35704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65"/>
            <p:cNvSpPr/>
            <p:nvPr/>
          </p:nvSpPr>
          <p:spPr>
            <a:xfrm>
              <a:off x="5437875" y="3470900"/>
              <a:ext cx="69175" cy="82550"/>
            </a:xfrm>
            <a:custGeom>
              <a:rect b="b" l="l" r="r" t="t"/>
              <a:pathLst>
                <a:path extrusionOk="0" h="3302" w="2767">
                  <a:moveTo>
                    <a:pt x="2185" y="0"/>
                  </a:moveTo>
                  <a:lnTo>
                    <a:pt x="1796" y="49"/>
                  </a:lnTo>
                  <a:lnTo>
                    <a:pt x="1408" y="146"/>
                  </a:lnTo>
                  <a:lnTo>
                    <a:pt x="1068" y="292"/>
                  </a:lnTo>
                  <a:lnTo>
                    <a:pt x="777" y="486"/>
                  </a:lnTo>
                  <a:lnTo>
                    <a:pt x="534" y="777"/>
                  </a:lnTo>
                  <a:lnTo>
                    <a:pt x="292" y="1068"/>
                  </a:lnTo>
                  <a:lnTo>
                    <a:pt x="146" y="1408"/>
                  </a:lnTo>
                  <a:lnTo>
                    <a:pt x="0" y="1748"/>
                  </a:lnTo>
                  <a:lnTo>
                    <a:pt x="777" y="2039"/>
                  </a:lnTo>
                  <a:lnTo>
                    <a:pt x="1456" y="2379"/>
                  </a:lnTo>
                  <a:lnTo>
                    <a:pt x="2136" y="2816"/>
                  </a:lnTo>
                  <a:lnTo>
                    <a:pt x="2767" y="3301"/>
                  </a:lnTo>
                  <a:lnTo>
                    <a:pt x="276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65"/>
            <p:cNvSpPr/>
            <p:nvPr/>
          </p:nvSpPr>
          <p:spPr>
            <a:xfrm>
              <a:off x="5437875" y="3470900"/>
              <a:ext cx="69175" cy="82550"/>
            </a:xfrm>
            <a:custGeom>
              <a:rect b="b" l="l" r="r" t="t"/>
              <a:pathLst>
                <a:path extrusionOk="0" fill="none" h="3302" w="2767">
                  <a:moveTo>
                    <a:pt x="0" y="1748"/>
                  </a:moveTo>
                  <a:lnTo>
                    <a:pt x="0" y="1748"/>
                  </a:lnTo>
                  <a:lnTo>
                    <a:pt x="777" y="2039"/>
                  </a:lnTo>
                  <a:lnTo>
                    <a:pt x="1456" y="2379"/>
                  </a:lnTo>
                  <a:lnTo>
                    <a:pt x="2136" y="2816"/>
                  </a:lnTo>
                  <a:lnTo>
                    <a:pt x="2767" y="3301"/>
                  </a:lnTo>
                  <a:lnTo>
                    <a:pt x="2767" y="0"/>
                  </a:lnTo>
                  <a:lnTo>
                    <a:pt x="2185" y="0"/>
                  </a:lnTo>
                  <a:lnTo>
                    <a:pt x="2185" y="0"/>
                  </a:lnTo>
                  <a:lnTo>
                    <a:pt x="1796" y="49"/>
                  </a:lnTo>
                  <a:lnTo>
                    <a:pt x="1408" y="146"/>
                  </a:lnTo>
                  <a:lnTo>
                    <a:pt x="1068" y="292"/>
                  </a:lnTo>
                  <a:lnTo>
                    <a:pt x="777" y="486"/>
                  </a:lnTo>
                  <a:lnTo>
                    <a:pt x="534" y="777"/>
                  </a:lnTo>
                  <a:lnTo>
                    <a:pt x="292" y="1068"/>
                  </a:lnTo>
                  <a:lnTo>
                    <a:pt x="146" y="1408"/>
                  </a:lnTo>
                  <a:lnTo>
                    <a:pt x="0" y="1748"/>
                  </a:lnTo>
                  <a:lnTo>
                    <a:pt x="0" y="174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65"/>
            <p:cNvSpPr/>
            <p:nvPr/>
          </p:nvSpPr>
          <p:spPr>
            <a:xfrm>
              <a:off x="5437875" y="35145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0" name="Google Shape;1730;p65"/>
            <p:cNvSpPr/>
            <p:nvPr/>
          </p:nvSpPr>
          <p:spPr>
            <a:xfrm>
              <a:off x="5403900" y="3538850"/>
              <a:ext cx="99525" cy="145650"/>
            </a:xfrm>
            <a:custGeom>
              <a:rect b="b" l="l" r="r" t="t"/>
              <a:pathLst>
                <a:path extrusionOk="0" h="5826" w="3981">
                  <a:moveTo>
                    <a:pt x="0" y="1"/>
                  </a:moveTo>
                  <a:lnTo>
                    <a:pt x="0" y="1942"/>
                  </a:lnTo>
                  <a:lnTo>
                    <a:pt x="49" y="2525"/>
                  </a:lnTo>
                  <a:lnTo>
                    <a:pt x="146" y="3107"/>
                  </a:lnTo>
                  <a:lnTo>
                    <a:pt x="340" y="3641"/>
                  </a:lnTo>
                  <a:lnTo>
                    <a:pt x="583" y="4126"/>
                  </a:lnTo>
                  <a:lnTo>
                    <a:pt x="874" y="4612"/>
                  </a:lnTo>
                  <a:lnTo>
                    <a:pt x="1262" y="5049"/>
                  </a:lnTo>
                  <a:lnTo>
                    <a:pt x="1699" y="5485"/>
                  </a:lnTo>
                  <a:lnTo>
                    <a:pt x="2136" y="5825"/>
                  </a:lnTo>
                  <a:lnTo>
                    <a:pt x="3835" y="5825"/>
                  </a:lnTo>
                  <a:lnTo>
                    <a:pt x="3641" y="5194"/>
                  </a:lnTo>
                  <a:lnTo>
                    <a:pt x="3544" y="4612"/>
                  </a:lnTo>
                  <a:lnTo>
                    <a:pt x="3495" y="4029"/>
                  </a:lnTo>
                  <a:lnTo>
                    <a:pt x="3495" y="3447"/>
                  </a:lnTo>
                  <a:lnTo>
                    <a:pt x="3592" y="3059"/>
                  </a:lnTo>
                  <a:lnTo>
                    <a:pt x="3641" y="2719"/>
                  </a:lnTo>
                  <a:lnTo>
                    <a:pt x="3786" y="2379"/>
                  </a:lnTo>
                  <a:lnTo>
                    <a:pt x="3980" y="2136"/>
                  </a:lnTo>
                  <a:lnTo>
                    <a:pt x="3544" y="1699"/>
                  </a:lnTo>
                  <a:lnTo>
                    <a:pt x="3155" y="1311"/>
                  </a:lnTo>
                  <a:lnTo>
                    <a:pt x="2670" y="971"/>
                  </a:lnTo>
                  <a:lnTo>
                    <a:pt x="2184" y="632"/>
                  </a:lnTo>
                  <a:lnTo>
                    <a:pt x="1651" y="389"/>
                  </a:lnTo>
                  <a:lnTo>
                    <a:pt x="1117" y="195"/>
                  </a:lnTo>
                  <a:lnTo>
                    <a:pt x="583" y="49"/>
                  </a:lnTo>
                  <a:lnTo>
                    <a:pt x="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65"/>
            <p:cNvSpPr/>
            <p:nvPr/>
          </p:nvSpPr>
          <p:spPr>
            <a:xfrm>
              <a:off x="5403900" y="3538850"/>
              <a:ext cx="99525" cy="145650"/>
            </a:xfrm>
            <a:custGeom>
              <a:rect b="b" l="l" r="r" t="t"/>
              <a:pathLst>
                <a:path extrusionOk="0" fill="none" h="5826" w="3981">
                  <a:moveTo>
                    <a:pt x="3835" y="5825"/>
                  </a:moveTo>
                  <a:lnTo>
                    <a:pt x="3835" y="5825"/>
                  </a:lnTo>
                  <a:lnTo>
                    <a:pt x="3641" y="5194"/>
                  </a:lnTo>
                  <a:lnTo>
                    <a:pt x="3544" y="4612"/>
                  </a:lnTo>
                  <a:lnTo>
                    <a:pt x="3495" y="4029"/>
                  </a:lnTo>
                  <a:lnTo>
                    <a:pt x="3495" y="3447"/>
                  </a:lnTo>
                  <a:lnTo>
                    <a:pt x="3495" y="3447"/>
                  </a:lnTo>
                  <a:lnTo>
                    <a:pt x="3592" y="3059"/>
                  </a:lnTo>
                  <a:lnTo>
                    <a:pt x="3641" y="2719"/>
                  </a:lnTo>
                  <a:lnTo>
                    <a:pt x="3786" y="2379"/>
                  </a:lnTo>
                  <a:lnTo>
                    <a:pt x="3980" y="2136"/>
                  </a:lnTo>
                  <a:lnTo>
                    <a:pt x="3980" y="2136"/>
                  </a:lnTo>
                  <a:lnTo>
                    <a:pt x="3544" y="1699"/>
                  </a:lnTo>
                  <a:lnTo>
                    <a:pt x="3155" y="1311"/>
                  </a:lnTo>
                  <a:lnTo>
                    <a:pt x="2670" y="971"/>
                  </a:lnTo>
                  <a:lnTo>
                    <a:pt x="2184" y="632"/>
                  </a:lnTo>
                  <a:lnTo>
                    <a:pt x="1651" y="389"/>
                  </a:lnTo>
                  <a:lnTo>
                    <a:pt x="1117" y="195"/>
                  </a:lnTo>
                  <a:lnTo>
                    <a:pt x="583" y="49"/>
                  </a:lnTo>
                  <a:lnTo>
                    <a:pt x="0" y="1"/>
                  </a:lnTo>
                  <a:lnTo>
                    <a:pt x="0" y="1942"/>
                  </a:lnTo>
                  <a:lnTo>
                    <a:pt x="0" y="1942"/>
                  </a:lnTo>
                  <a:lnTo>
                    <a:pt x="49" y="2525"/>
                  </a:lnTo>
                  <a:lnTo>
                    <a:pt x="146" y="3107"/>
                  </a:lnTo>
                  <a:lnTo>
                    <a:pt x="340" y="3641"/>
                  </a:lnTo>
                  <a:lnTo>
                    <a:pt x="583" y="4126"/>
                  </a:lnTo>
                  <a:lnTo>
                    <a:pt x="874" y="4612"/>
                  </a:lnTo>
                  <a:lnTo>
                    <a:pt x="1262" y="5049"/>
                  </a:lnTo>
                  <a:lnTo>
                    <a:pt x="1699" y="5485"/>
                  </a:lnTo>
                  <a:lnTo>
                    <a:pt x="2136" y="5825"/>
                  </a:lnTo>
                  <a:lnTo>
                    <a:pt x="3835" y="582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2" name="Google Shape;1732;p65"/>
            <p:cNvSpPr/>
            <p:nvPr/>
          </p:nvSpPr>
          <p:spPr>
            <a:xfrm>
              <a:off x="5499750" y="36844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3" name="Google Shape;1733;p65"/>
            <p:cNvSpPr/>
            <p:nvPr/>
          </p:nvSpPr>
          <p:spPr>
            <a:xfrm>
              <a:off x="5601700" y="3580100"/>
              <a:ext cx="127425" cy="104400"/>
            </a:xfrm>
            <a:custGeom>
              <a:rect b="b" l="l" r="r" t="t"/>
              <a:pathLst>
                <a:path extrusionOk="0" h="4176" w="5097">
                  <a:moveTo>
                    <a:pt x="1796" y="1"/>
                  </a:moveTo>
                  <a:lnTo>
                    <a:pt x="1311" y="49"/>
                  </a:lnTo>
                  <a:lnTo>
                    <a:pt x="825" y="195"/>
                  </a:lnTo>
                  <a:lnTo>
                    <a:pt x="340" y="486"/>
                  </a:lnTo>
                  <a:lnTo>
                    <a:pt x="0" y="826"/>
                  </a:lnTo>
                  <a:lnTo>
                    <a:pt x="243" y="1166"/>
                  </a:lnTo>
                  <a:lnTo>
                    <a:pt x="485" y="1506"/>
                  </a:lnTo>
                  <a:lnTo>
                    <a:pt x="680" y="1894"/>
                  </a:lnTo>
                  <a:lnTo>
                    <a:pt x="874" y="2282"/>
                  </a:lnTo>
                  <a:lnTo>
                    <a:pt x="1019" y="2768"/>
                  </a:lnTo>
                  <a:lnTo>
                    <a:pt x="1068" y="3204"/>
                  </a:lnTo>
                  <a:lnTo>
                    <a:pt x="1068" y="3690"/>
                  </a:lnTo>
                  <a:lnTo>
                    <a:pt x="971" y="4175"/>
                  </a:lnTo>
                  <a:lnTo>
                    <a:pt x="4320" y="4175"/>
                  </a:lnTo>
                  <a:lnTo>
                    <a:pt x="4660" y="3787"/>
                  </a:lnTo>
                  <a:lnTo>
                    <a:pt x="4903" y="3350"/>
                  </a:lnTo>
                  <a:lnTo>
                    <a:pt x="5048" y="2913"/>
                  </a:lnTo>
                  <a:lnTo>
                    <a:pt x="5097" y="2379"/>
                  </a:lnTo>
                  <a:lnTo>
                    <a:pt x="5048" y="1894"/>
                  </a:lnTo>
                  <a:lnTo>
                    <a:pt x="4903" y="1457"/>
                  </a:lnTo>
                  <a:lnTo>
                    <a:pt x="4660" y="1069"/>
                  </a:lnTo>
                  <a:lnTo>
                    <a:pt x="4369" y="680"/>
                  </a:lnTo>
                  <a:lnTo>
                    <a:pt x="4029" y="389"/>
                  </a:lnTo>
                  <a:lnTo>
                    <a:pt x="3592" y="195"/>
                  </a:lnTo>
                  <a:lnTo>
                    <a:pt x="3155" y="49"/>
                  </a:lnTo>
                  <a:lnTo>
                    <a:pt x="267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4" name="Google Shape;1734;p65"/>
            <p:cNvSpPr/>
            <p:nvPr/>
          </p:nvSpPr>
          <p:spPr>
            <a:xfrm>
              <a:off x="5601700" y="3580100"/>
              <a:ext cx="127425" cy="104400"/>
            </a:xfrm>
            <a:custGeom>
              <a:rect b="b" l="l" r="r" t="t"/>
              <a:pathLst>
                <a:path extrusionOk="0" fill="none" h="4176" w="5097">
                  <a:moveTo>
                    <a:pt x="2670" y="1"/>
                  </a:moveTo>
                  <a:lnTo>
                    <a:pt x="1796" y="1"/>
                  </a:lnTo>
                  <a:lnTo>
                    <a:pt x="1796" y="1"/>
                  </a:lnTo>
                  <a:lnTo>
                    <a:pt x="1311" y="49"/>
                  </a:lnTo>
                  <a:lnTo>
                    <a:pt x="825" y="195"/>
                  </a:lnTo>
                  <a:lnTo>
                    <a:pt x="340" y="486"/>
                  </a:lnTo>
                  <a:lnTo>
                    <a:pt x="0" y="826"/>
                  </a:lnTo>
                  <a:lnTo>
                    <a:pt x="0" y="826"/>
                  </a:lnTo>
                  <a:lnTo>
                    <a:pt x="243" y="1166"/>
                  </a:lnTo>
                  <a:lnTo>
                    <a:pt x="485" y="1506"/>
                  </a:lnTo>
                  <a:lnTo>
                    <a:pt x="680" y="1894"/>
                  </a:lnTo>
                  <a:lnTo>
                    <a:pt x="874" y="2282"/>
                  </a:lnTo>
                  <a:lnTo>
                    <a:pt x="874" y="2282"/>
                  </a:lnTo>
                  <a:lnTo>
                    <a:pt x="1019" y="2768"/>
                  </a:lnTo>
                  <a:lnTo>
                    <a:pt x="1068" y="3204"/>
                  </a:lnTo>
                  <a:lnTo>
                    <a:pt x="1068" y="3690"/>
                  </a:lnTo>
                  <a:lnTo>
                    <a:pt x="971" y="4175"/>
                  </a:lnTo>
                  <a:lnTo>
                    <a:pt x="4320" y="4175"/>
                  </a:lnTo>
                  <a:lnTo>
                    <a:pt x="4320" y="4175"/>
                  </a:lnTo>
                  <a:lnTo>
                    <a:pt x="4660" y="3787"/>
                  </a:lnTo>
                  <a:lnTo>
                    <a:pt x="4903" y="3350"/>
                  </a:lnTo>
                  <a:lnTo>
                    <a:pt x="5048" y="2913"/>
                  </a:lnTo>
                  <a:lnTo>
                    <a:pt x="5097" y="2379"/>
                  </a:lnTo>
                  <a:lnTo>
                    <a:pt x="5097" y="2379"/>
                  </a:lnTo>
                  <a:lnTo>
                    <a:pt x="5048" y="1894"/>
                  </a:lnTo>
                  <a:lnTo>
                    <a:pt x="4903" y="1457"/>
                  </a:lnTo>
                  <a:lnTo>
                    <a:pt x="4660" y="1069"/>
                  </a:lnTo>
                  <a:lnTo>
                    <a:pt x="4369" y="680"/>
                  </a:lnTo>
                  <a:lnTo>
                    <a:pt x="4029" y="389"/>
                  </a:lnTo>
                  <a:lnTo>
                    <a:pt x="3592" y="195"/>
                  </a:lnTo>
                  <a:lnTo>
                    <a:pt x="3155" y="49"/>
                  </a:lnTo>
                  <a:lnTo>
                    <a:pt x="2670" y="1"/>
                  </a:lnTo>
                  <a:lnTo>
                    <a:pt x="267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5" name="Google Shape;1735;p65"/>
            <p:cNvSpPr/>
            <p:nvPr/>
          </p:nvSpPr>
          <p:spPr>
            <a:xfrm>
              <a:off x="5668425" y="35801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6" name="Google Shape;1736;p65"/>
            <p:cNvSpPr/>
            <p:nvPr/>
          </p:nvSpPr>
          <p:spPr>
            <a:xfrm>
              <a:off x="5418450" y="3713600"/>
              <a:ext cx="473275" cy="53400"/>
            </a:xfrm>
            <a:custGeom>
              <a:rect b="b" l="l" r="r" t="t"/>
              <a:pathLst>
                <a:path extrusionOk="0" h="2136" w="18931">
                  <a:moveTo>
                    <a:pt x="1" y="0"/>
                  </a:moveTo>
                  <a:lnTo>
                    <a:pt x="874" y="2136"/>
                  </a:lnTo>
                  <a:lnTo>
                    <a:pt x="18106" y="2136"/>
                  </a:lnTo>
                  <a:lnTo>
                    <a:pt x="1893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65"/>
            <p:cNvSpPr/>
            <p:nvPr/>
          </p:nvSpPr>
          <p:spPr>
            <a:xfrm>
              <a:off x="5418450" y="3713600"/>
              <a:ext cx="473275" cy="53400"/>
            </a:xfrm>
            <a:custGeom>
              <a:rect b="b" l="l" r="r" t="t"/>
              <a:pathLst>
                <a:path extrusionOk="0" fill="none" h="2136" w="18931">
                  <a:moveTo>
                    <a:pt x="1" y="0"/>
                  </a:moveTo>
                  <a:lnTo>
                    <a:pt x="874" y="2136"/>
                  </a:lnTo>
                  <a:lnTo>
                    <a:pt x="18106" y="2136"/>
                  </a:lnTo>
                  <a:lnTo>
                    <a:pt x="18931" y="0"/>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8" name="Google Shape;1738;p65"/>
            <p:cNvSpPr/>
            <p:nvPr/>
          </p:nvSpPr>
          <p:spPr>
            <a:xfrm>
              <a:off x="5418450" y="37136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9" name="Google Shape;1739;p65"/>
            <p:cNvSpPr/>
            <p:nvPr/>
          </p:nvSpPr>
          <p:spPr>
            <a:xfrm>
              <a:off x="5702400" y="3498800"/>
              <a:ext cx="205100" cy="185700"/>
            </a:xfrm>
            <a:custGeom>
              <a:rect b="b" l="l" r="r" t="t"/>
              <a:pathLst>
                <a:path extrusionOk="0" h="7428" w="8204">
                  <a:moveTo>
                    <a:pt x="7330" y="1"/>
                  </a:moveTo>
                  <a:lnTo>
                    <a:pt x="6505" y="826"/>
                  </a:lnTo>
                  <a:lnTo>
                    <a:pt x="6214" y="680"/>
                  </a:lnTo>
                  <a:lnTo>
                    <a:pt x="5923" y="583"/>
                  </a:lnTo>
                  <a:lnTo>
                    <a:pt x="5292" y="583"/>
                  </a:lnTo>
                  <a:lnTo>
                    <a:pt x="5000" y="632"/>
                  </a:lnTo>
                  <a:lnTo>
                    <a:pt x="4709" y="729"/>
                  </a:lnTo>
                  <a:lnTo>
                    <a:pt x="4418" y="874"/>
                  </a:lnTo>
                  <a:lnTo>
                    <a:pt x="4175" y="1117"/>
                  </a:lnTo>
                  <a:lnTo>
                    <a:pt x="4127" y="1117"/>
                  </a:lnTo>
                  <a:lnTo>
                    <a:pt x="3932" y="1311"/>
                  </a:lnTo>
                  <a:lnTo>
                    <a:pt x="3690" y="1506"/>
                  </a:lnTo>
                  <a:lnTo>
                    <a:pt x="3399" y="1603"/>
                  </a:lnTo>
                  <a:lnTo>
                    <a:pt x="3107" y="1748"/>
                  </a:lnTo>
                  <a:lnTo>
                    <a:pt x="2865" y="1797"/>
                  </a:lnTo>
                  <a:lnTo>
                    <a:pt x="2525" y="1845"/>
                  </a:lnTo>
                  <a:lnTo>
                    <a:pt x="2234" y="1894"/>
                  </a:lnTo>
                  <a:lnTo>
                    <a:pt x="1942" y="1894"/>
                  </a:lnTo>
                  <a:lnTo>
                    <a:pt x="1457" y="1845"/>
                  </a:lnTo>
                  <a:lnTo>
                    <a:pt x="923" y="1942"/>
                  </a:lnTo>
                  <a:lnTo>
                    <a:pt x="438" y="2088"/>
                  </a:lnTo>
                  <a:lnTo>
                    <a:pt x="1" y="2331"/>
                  </a:lnTo>
                  <a:lnTo>
                    <a:pt x="486" y="2573"/>
                  </a:lnTo>
                  <a:lnTo>
                    <a:pt x="923" y="2865"/>
                  </a:lnTo>
                  <a:lnTo>
                    <a:pt x="1311" y="3204"/>
                  </a:lnTo>
                  <a:lnTo>
                    <a:pt x="1603" y="3641"/>
                  </a:lnTo>
                  <a:lnTo>
                    <a:pt x="1894" y="4078"/>
                  </a:lnTo>
                  <a:lnTo>
                    <a:pt x="2088" y="4563"/>
                  </a:lnTo>
                  <a:lnTo>
                    <a:pt x="2185" y="5097"/>
                  </a:lnTo>
                  <a:lnTo>
                    <a:pt x="2234" y="5631"/>
                  </a:lnTo>
                  <a:lnTo>
                    <a:pt x="2185" y="6117"/>
                  </a:lnTo>
                  <a:lnTo>
                    <a:pt x="2137" y="6554"/>
                  </a:lnTo>
                  <a:lnTo>
                    <a:pt x="1991" y="6990"/>
                  </a:lnTo>
                  <a:lnTo>
                    <a:pt x="1797" y="7427"/>
                  </a:lnTo>
                  <a:lnTo>
                    <a:pt x="3593" y="7427"/>
                  </a:lnTo>
                  <a:lnTo>
                    <a:pt x="3835" y="7185"/>
                  </a:lnTo>
                  <a:lnTo>
                    <a:pt x="6990" y="4030"/>
                  </a:lnTo>
                  <a:lnTo>
                    <a:pt x="7185" y="3787"/>
                  </a:lnTo>
                  <a:lnTo>
                    <a:pt x="7379" y="3496"/>
                  </a:lnTo>
                  <a:lnTo>
                    <a:pt x="7476" y="3204"/>
                  </a:lnTo>
                  <a:lnTo>
                    <a:pt x="7573" y="2865"/>
                  </a:lnTo>
                  <a:lnTo>
                    <a:pt x="7573" y="2573"/>
                  </a:lnTo>
                  <a:lnTo>
                    <a:pt x="7573" y="2234"/>
                  </a:lnTo>
                  <a:lnTo>
                    <a:pt x="7476" y="1942"/>
                  </a:lnTo>
                  <a:lnTo>
                    <a:pt x="7330" y="1651"/>
                  </a:lnTo>
                  <a:lnTo>
                    <a:pt x="8204" y="826"/>
                  </a:lnTo>
                  <a:lnTo>
                    <a:pt x="733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0" name="Google Shape;1740;p65"/>
            <p:cNvSpPr/>
            <p:nvPr/>
          </p:nvSpPr>
          <p:spPr>
            <a:xfrm>
              <a:off x="5702400" y="3498800"/>
              <a:ext cx="205100" cy="185700"/>
            </a:xfrm>
            <a:custGeom>
              <a:rect b="b" l="l" r="r" t="t"/>
              <a:pathLst>
                <a:path extrusionOk="0" fill="none" h="7428" w="8204">
                  <a:moveTo>
                    <a:pt x="6505" y="826"/>
                  </a:moveTo>
                  <a:lnTo>
                    <a:pt x="6505" y="826"/>
                  </a:lnTo>
                  <a:lnTo>
                    <a:pt x="6214" y="680"/>
                  </a:lnTo>
                  <a:lnTo>
                    <a:pt x="5923" y="583"/>
                  </a:lnTo>
                  <a:lnTo>
                    <a:pt x="5631" y="583"/>
                  </a:lnTo>
                  <a:lnTo>
                    <a:pt x="5292" y="583"/>
                  </a:lnTo>
                  <a:lnTo>
                    <a:pt x="5000" y="632"/>
                  </a:lnTo>
                  <a:lnTo>
                    <a:pt x="4709" y="729"/>
                  </a:lnTo>
                  <a:lnTo>
                    <a:pt x="4418" y="874"/>
                  </a:lnTo>
                  <a:lnTo>
                    <a:pt x="4175" y="1117"/>
                  </a:lnTo>
                  <a:lnTo>
                    <a:pt x="4127" y="1117"/>
                  </a:lnTo>
                  <a:lnTo>
                    <a:pt x="4127" y="1117"/>
                  </a:lnTo>
                  <a:lnTo>
                    <a:pt x="3932" y="1311"/>
                  </a:lnTo>
                  <a:lnTo>
                    <a:pt x="3690" y="1506"/>
                  </a:lnTo>
                  <a:lnTo>
                    <a:pt x="3399" y="1603"/>
                  </a:lnTo>
                  <a:lnTo>
                    <a:pt x="3107" y="1748"/>
                  </a:lnTo>
                  <a:lnTo>
                    <a:pt x="2865" y="1797"/>
                  </a:lnTo>
                  <a:lnTo>
                    <a:pt x="2525" y="1845"/>
                  </a:lnTo>
                  <a:lnTo>
                    <a:pt x="2234" y="1894"/>
                  </a:lnTo>
                  <a:lnTo>
                    <a:pt x="1942" y="1894"/>
                  </a:lnTo>
                  <a:lnTo>
                    <a:pt x="1942" y="1894"/>
                  </a:lnTo>
                  <a:lnTo>
                    <a:pt x="1457" y="1845"/>
                  </a:lnTo>
                  <a:lnTo>
                    <a:pt x="923" y="1942"/>
                  </a:lnTo>
                  <a:lnTo>
                    <a:pt x="438" y="2088"/>
                  </a:lnTo>
                  <a:lnTo>
                    <a:pt x="1" y="2331"/>
                  </a:lnTo>
                  <a:lnTo>
                    <a:pt x="1" y="2331"/>
                  </a:lnTo>
                  <a:lnTo>
                    <a:pt x="486" y="2573"/>
                  </a:lnTo>
                  <a:lnTo>
                    <a:pt x="923" y="2865"/>
                  </a:lnTo>
                  <a:lnTo>
                    <a:pt x="1311" y="3204"/>
                  </a:lnTo>
                  <a:lnTo>
                    <a:pt x="1603" y="3641"/>
                  </a:lnTo>
                  <a:lnTo>
                    <a:pt x="1894" y="4078"/>
                  </a:lnTo>
                  <a:lnTo>
                    <a:pt x="2088" y="4563"/>
                  </a:lnTo>
                  <a:lnTo>
                    <a:pt x="2185" y="5097"/>
                  </a:lnTo>
                  <a:lnTo>
                    <a:pt x="2234" y="5631"/>
                  </a:lnTo>
                  <a:lnTo>
                    <a:pt x="2234" y="5631"/>
                  </a:lnTo>
                  <a:lnTo>
                    <a:pt x="2185" y="6117"/>
                  </a:lnTo>
                  <a:lnTo>
                    <a:pt x="2137" y="6554"/>
                  </a:lnTo>
                  <a:lnTo>
                    <a:pt x="1991" y="6990"/>
                  </a:lnTo>
                  <a:lnTo>
                    <a:pt x="1797" y="7427"/>
                  </a:lnTo>
                  <a:lnTo>
                    <a:pt x="3593" y="7427"/>
                  </a:lnTo>
                  <a:lnTo>
                    <a:pt x="3593" y="7427"/>
                  </a:lnTo>
                  <a:lnTo>
                    <a:pt x="3835" y="7185"/>
                  </a:lnTo>
                  <a:lnTo>
                    <a:pt x="6990" y="4030"/>
                  </a:lnTo>
                  <a:lnTo>
                    <a:pt x="6990" y="4030"/>
                  </a:lnTo>
                  <a:lnTo>
                    <a:pt x="7185" y="3787"/>
                  </a:lnTo>
                  <a:lnTo>
                    <a:pt x="7379" y="3496"/>
                  </a:lnTo>
                  <a:lnTo>
                    <a:pt x="7476" y="3204"/>
                  </a:lnTo>
                  <a:lnTo>
                    <a:pt x="7573" y="2865"/>
                  </a:lnTo>
                  <a:lnTo>
                    <a:pt x="7573" y="2573"/>
                  </a:lnTo>
                  <a:lnTo>
                    <a:pt x="7573" y="2234"/>
                  </a:lnTo>
                  <a:lnTo>
                    <a:pt x="7476" y="1942"/>
                  </a:lnTo>
                  <a:lnTo>
                    <a:pt x="7330" y="1651"/>
                  </a:lnTo>
                  <a:lnTo>
                    <a:pt x="8204" y="826"/>
                  </a:lnTo>
                  <a:lnTo>
                    <a:pt x="7330" y="1"/>
                  </a:lnTo>
                  <a:lnTo>
                    <a:pt x="6505" y="82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1" name="Google Shape;1741;p65"/>
            <p:cNvSpPr/>
            <p:nvPr/>
          </p:nvSpPr>
          <p:spPr>
            <a:xfrm>
              <a:off x="5865025" y="351942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2" name="Google Shape;1742;p65"/>
            <p:cNvSpPr/>
            <p:nvPr/>
          </p:nvSpPr>
          <p:spPr>
            <a:xfrm>
              <a:off x="5520375" y="3598300"/>
              <a:ext cx="78900" cy="86200"/>
            </a:xfrm>
            <a:custGeom>
              <a:rect b="b" l="l" r="r" t="t"/>
              <a:pathLst>
                <a:path extrusionOk="0" h="3448" w="3156">
                  <a:moveTo>
                    <a:pt x="1020" y="1"/>
                  </a:moveTo>
                  <a:lnTo>
                    <a:pt x="826" y="50"/>
                  </a:lnTo>
                  <a:lnTo>
                    <a:pt x="680" y="98"/>
                  </a:lnTo>
                  <a:lnTo>
                    <a:pt x="438" y="244"/>
                  </a:lnTo>
                  <a:lnTo>
                    <a:pt x="244" y="486"/>
                  </a:lnTo>
                  <a:lnTo>
                    <a:pt x="98" y="778"/>
                  </a:lnTo>
                  <a:lnTo>
                    <a:pt x="49" y="1166"/>
                  </a:lnTo>
                  <a:lnTo>
                    <a:pt x="1" y="1603"/>
                  </a:lnTo>
                  <a:lnTo>
                    <a:pt x="49" y="2088"/>
                  </a:lnTo>
                  <a:lnTo>
                    <a:pt x="147" y="2574"/>
                  </a:lnTo>
                  <a:lnTo>
                    <a:pt x="341" y="3156"/>
                  </a:lnTo>
                  <a:lnTo>
                    <a:pt x="486" y="3447"/>
                  </a:lnTo>
                  <a:lnTo>
                    <a:pt x="2913" y="3447"/>
                  </a:lnTo>
                  <a:lnTo>
                    <a:pt x="3059" y="3107"/>
                  </a:lnTo>
                  <a:lnTo>
                    <a:pt x="3156" y="2768"/>
                  </a:lnTo>
                  <a:lnTo>
                    <a:pt x="3156" y="2379"/>
                  </a:lnTo>
                  <a:lnTo>
                    <a:pt x="3059" y="2040"/>
                  </a:lnTo>
                  <a:lnTo>
                    <a:pt x="2816" y="1554"/>
                  </a:lnTo>
                  <a:lnTo>
                    <a:pt x="2525" y="1117"/>
                  </a:lnTo>
                  <a:lnTo>
                    <a:pt x="2234" y="729"/>
                  </a:lnTo>
                  <a:lnTo>
                    <a:pt x="1894" y="389"/>
                  </a:lnTo>
                  <a:lnTo>
                    <a:pt x="1651" y="244"/>
                  </a:lnTo>
                  <a:lnTo>
                    <a:pt x="1312" y="98"/>
                  </a:lnTo>
                  <a:lnTo>
                    <a:pt x="10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3" name="Google Shape;1743;p65"/>
            <p:cNvSpPr/>
            <p:nvPr/>
          </p:nvSpPr>
          <p:spPr>
            <a:xfrm>
              <a:off x="5520375" y="3598300"/>
              <a:ext cx="78900" cy="86200"/>
            </a:xfrm>
            <a:custGeom>
              <a:rect b="b" l="l" r="r" t="t"/>
              <a:pathLst>
                <a:path extrusionOk="0" fill="none" h="3448" w="3156">
                  <a:moveTo>
                    <a:pt x="2913" y="3447"/>
                  </a:moveTo>
                  <a:lnTo>
                    <a:pt x="2913" y="3447"/>
                  </a:lnTo>
                  <a:lnTo>
                    <a:pt x="3059" y="3107"/>
                  </a:lnTo>
                  <a:lnTo>
                    <a:pt x="3156" y="2768"/>
                  </a:lnTo>
                  <a:lnTo>
                    <a:pt x="3156" y="2379"/>
                  </a:lnTo>
                  <a:lnTo>
                    <a:pt x="3059" y="2040"/>
                  </a:lnTo>
                  <a:lnTo>
                    <a:pt x="3059" y="2040"/>
                  </a:lnTo>
                  <a:lnTo>
                    <a:pt x="2816" y="1554"/>
                  </a:lnTo>
                  <a:lnTo>
                    <a:pt x="2525" y="1117"/>
                  </a:lnTo>
                  <a:lnTo>
                    <a:pt x="2234" y="729"/>
                  </a:lnTo>
                  <a:lnTo>
                    <a:pt x="1894" y="389"/>
                  </a:lnTo>
                  <a:lnTo>
                    <a:pt x="1894" y="389"/>
                  </a:lnTo>
                  <a:lnTo>
                    <a:pt x="1651" y="244"/>
                  </a:lnTo>
                  <a:lnTo>
                    <a:pt x="1312" y="98"/>
                  </a:lnTo>
                  <a:lnTo>
                    <a:pt x="1020" y="1"/>
                  </a:lnTo>
                  <a:lnTo>
                    <a:pt x="826" y="50"/>
                  </a:lnTo>
                  <a:lnTo>
                    <a:pt x="680" y="98"/>
                  </a:lnTo>
                  <a:lnTo>
                    <a:pt x="680" y="98"/>
                  </a:lnTo>
                  <a:lnTo>
                    <a:pt x="438" y="244"/>
                  </a:lnTo>
                  <a:lnTo>
                    <a:pt x="244" y="486"/>
                  </a:lnTo>
                  <a:lnTo>
                    <a:pt x="98" y="778"/>
                  </a:lnTo>
                  <a:lnTo>
                    <a:pt x="49" y="1166"/>
                  </a:lnTo>
                  <a:lnTo>
                    <a:pt x="1" y="1603"/>
                  </a:lnTo>
                  <a:lnTo>
                    <a:pt x="49" y="2088"/>
                  </a:lnTo>
                  <a:lnTo>
                    <a:pt x="147" y="2574"/>
                  </a:lnTo>
                  <a:lnTo>
                    <a:pt x="341" y="3156"/>
                  </a:lnTo>
                  <a:lnTo>
                    <a:pt x="341" y="3156"/>
                  </a:lnTo>
                  <a:lnTo>
                    <a:pt x="486" y="3447"/>
                  </a:lnTo>
                  <a:lnTo>
                    <a:pt x="2913" y="3447"/>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4" name="Google Shape;1744;p65"/>
            <p:cNvSpPr/>
            <p:nvPr/>
          </p:nvSpPr>
          <p:spPr>
            <a:xfrm>
              <a:off x="5593200" y="368447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45" name="Google Shape;1745;p65"/>
          <p:cNvGrpSpPr/>
          <p:nvPr/>
        </p:nvGrpSpPr>
        <p:grpSpPr>
          <a:xfrm>
            <a:off x="13793739" y="6826883"/>
            <a:ext cx="889100" cy="889100"/>
            <a:chOff x="6141675" y="3367750"/>
            <a:chExt cx="503625" cy="503625"/>
          </a:xfrm>
        </p:grpSpPr>
        <p:sp>
          <p:nvSpPr>
            <p:cNvPr id="1746" name="Google Shape;1746;p65"/>
            <p:cNvSpPr/>
            <p:nvPr/>
          </p:nvSpPr>
          <p:spPr>
            <a:xfrm>
              <a:off x="6141675" y="3782750"/>
              <a:ext cx="503625" cy="88625"/>
            </a:xfrm>
            <a:custGeom>
              <a:rect b="b" l="l" r="r" t="t"/>
              <a:pathLst>
                <a:path extrusionOk="0" h="3545" w="20145">
                  <a:moveTo>
                    <a:pt x="9466" y="1166"/>
                  </a:moveTo>
                  <a:lnTo>
                    <a:pt x="9466" y="2331"/>
                  </a:lnTo>
                  <a:lnTo>
                    <a:pt x="6505" y="2331"/>
                  </a:lnTo>
                  <a:lnTo>
                    <a:pt x="6505" y="1166"/>
                  </a:lnTo>
                  <a:close/>
                  <a:moveTo>
                    <a:pt x="13640" y="1166"/>
                  </a:moveTo>
                  <a:lnTo>
                    <a:pt x="13640" y="2331"/>
                  </a:lnTo>
                  <a:lnTo>
                    <a:pt x="10631" y="2331"/>
                  </a:lnTo>
                  <a:lnTo>
                    <a:pt x="10631" y="1166"/>
                  </a:lnTo>
                  <a:close/>
                  <a:moveTo>
                    <a:pt x="2865" y="1"/>
                  </a:moveTo>
                  <a:lnTo>
                    <a:pt x="2865" y="1166"/>
                  </a:lnTo>
                  <a:lnTo>
                    <a:pt x="5340" y="1166"/>
                  </a:lnTo>
                  <a:lnTo>
                    <a:pt x="5340" y="2331"/>
                  </a:lnTo>
                  <a:lnTo>
                    <a:pt x="1" y="2331"/>
                  </a:lnTo>
                  <a:lnTo>
                    <a:pt x="1" y="3544"/>
                  </a:lnTo>
                  <a:lnTo>
                    <a:pt x="20145" y="3544"/>
                  </a:lnTo>
                  <a:lnTo>
                    <a:pt x="20145" y="2331"/>
                  </a:lnTo>
                  <a:lnTo>
                    <a:pt x="14805" y="2331"/>
                  </a:lnTo>
                  <a:lnTo>
                    <a:pt x="14805" y="1166"/>
                  </a:lnTo>
                  <a:lnTo>
                    <a:pt x="17281" y="1166"/>
                  </a:lnTo>
                  <a:lnTo>
                    <a:pt x="1728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7" name="Google Shape;1747;p65"/>
            <p:cNvSpPr/>
            <p:nvPr/>
          </p:nvSpPr>
          <p:spPr>
            <a:xfrm>
              <a:off x="6141675" y="3782750"/>
              <a:ext cx="503625" cy="88625"/>
            </a:xfrm>
            <a:custGeom>
              <a:rect b="b" l="l" r="r" t="t"/>
              <a:pathLst>
                <a:path extrusionOk="0" fill="none" h="3545" w="20145">
                  <a:moveTo>
                    <a:pt x="14805" y="2331"/>
                  </a:moveTo>
                  <a:lnTo>
                    <a:pt x="14805" y="1166"/>
                  </a:lnTo>
                  <a:lnTo>
                    <a:pt x="17281" y="1166"/>
                  </a:lnTo>
                  <a:lnTo>
                    <a:pt x="17281" y="1"/>
                  </a:lnTo>
                  <a:lnTo>
                    <a:pt x="2865" y="1"/>
                  </a:lnTo>
                  <a:lnTo>
                    <a:pt x="2865" y="1166"/>
                  </a:lnTo>
                  <a:lnTo>
                    <a:pt x="5340" y="1166"/>
                  </a:lnTo>
                  <a:lnTo>
                    <a:pt x="5340" y="2331"/>
                  </a:lnTo>
                  <a:lnTo>
                    <a:pt x="1" y="2331"/>
                  </a:lnTo>
                  <a:lnTo>
                    <a:pt x="1" y="3544"/>
                  </a:lnTo>
                  <a:lnTo>
                    <a:pt x="20145" y="3544"/>
                  </a:lnTo>
                  <a:lnTo>
                    <a:pt x="20145" y="2331"/>
                  </a:lnTo>
                  <a:lnTo>
                    <a:pt x="14805" y="233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8" name="Google Shape;1748;p65"/>
            <p:cNvSpPr/>
            <p:nvPr/>
          </p:nvSpPr>
          <p:spPr>
            <a:xfrm>
              <a:off x="6407450" y="3811875"/>
              <a:ext cx="75250" cy="29150"/>
            </a:xfrm>
            <a:custGeom>
              <a:rect b="b" l="l" r="r" t="t"/>
              <a:pathLst>
                <a:path extrusionOk="0" fill="none" h="1166" w="3010">
                  <a:moveTo>
                    <a:pt x="3009" y="1166"/>
                  </a:moveTo>
                  <a:lnTo>
                    <a:pt x="0" y="1166"/>
                  </a:lnTo>
                  <a:lnTo>
                    <a:pt x="0" y="1"/>
                  </a:lnTo>
                  <a:lnTo>
                    <a:pt x="3009" y="1"/>
                  </a:lnTo>
                  <a:lnTo>
                    <a:pt x="3009"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65"/>
            <p:cNvSpPr/>
            <p:nvPr/>
          </p:nvSpPr>
          <p:spPr>
            <a:xfrm>
              <a:off x="6304300" y="3811875"/>
              <a:ext cx="74050" cy="29150"/>
            </a:xfrm>
            <a:custGeom>
              <a:rect b="b" l="l" r="r" t="t"/>
              <a:pathLst>
                <a:path extrusionOk="0" fill="none" h="1166" w="2962">
                  <a:moveTo>
                    <a:pt x="0" y="1"/>
                  </a:moveTo>
                  <a:lnTo>
                    <a:pt x="2961" y="1"/>
                  </a:lnTo>
                  <a:lnTo>
                    <a:pt x="2961" y="1166"/>
                  </a:lnTo>
                  <a:lnTo>
                    <a:pt x="0" y="1166"/>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0" name="Google Shape;1750;p65"/>
            <p:cNvSpPr/>
            <p:nvPr/>
          </p:nvSpPr>
          <p:spPr>
            <a:xfrm>
              <a:off x="6304300" y="38118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1" name="Google Shape;1751;p65"/>
            <p:cNvSpPr/>
            <p:nvPr/>
          </p:nvSpPr>
          <p:spPr>
            <a:xfrm>
              <a:off x="6184150" y="3544925"/>
              <a:ext cx="418675" cy="208725"/>
            </a:xfrm>
            <a:custGeom>
              <a:rect b="b" l="l" r="r" t="t"/>
              <a:pathLst>
                <a:path extrusionOk="0" h="8349" w="16747">
                  <a:moveTo>
                    <a:pt x="2331" y="0"/>
                  </a:moveTo>
                  <a:lnTo>
                    <a:pt x="2331" y="1165"/>
                  </a:lnTo>
                  <a:lnTo>
                    <a:pt x="1" y="1165"/>
                  </a:lnTo>
                  <a:lnTo>
                    <a:pt x="1" y="2330"/>
                  </a:lnTo>
                  <a:lnTo>
                    <a:pt x="2331" y="2330"/>
                  </a:lnTo>
                  <a:lnTo>
                    <a:pt x="2331" y="8349"/>
                  </a:lnTo>
                  <a:lnTo>
                    <a:pt x="14368" y="8349"/>
                  </a:lnTo>
                  <a:lnTo>
                    <a:pt x="14368" y="2330"/>
                  </a:lnTo>
                  <a:lnTo>
                    <a:pt x="16747" y="2330"/>
                  </a:lnTo>
                  <a:lnTo>
                    <a:pt x="16747" y="1165"/>
                  </a:lnTo>
                  <a:lnTo>
                    <a:pt x="14368" y="1165"/>
                  </a:lnTo>
                  <a:lnTo>
                    <a:pt x="1436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2" name="Google Shape;1752;p65"/>
            <p:cNvSpPr/>
            <p:nvPr/>
          </p:nvSpPr>
          <p:spPr>
            <a:xfrm>
              <a:off x="6184150" y="3544925"/>
              <a:ext cx="418675" cy="208725"/>
            </a:xfrm>
            <a:custGeom>
              <a:rect b="b" l="l" r="r" t="t"/>
              <a:pathLst>
                <a:path extrusionOk="0" fill="none" h="8349" w="16747">
                  <a:moveTo>
                    <a:pt x="14368" y="8349"/>
                  </a:moveTo>
                  <a:lnTo>
                    <a:pt x="14368" y="2330"/>
                  </a:lnTo>
                  <a:lnTo>
                    <a:pt x="16747" y="2330"/>
                  </a:lnTo>
                  <a:lnTo>
                    <a:pt x="16747" y="1165"/>
                  </a:lnTo>
                  <a:lnTo>
                    <a:pt x="14368" y="1165"/>
                  </a:lnTo>
                  <a:lnTo>
                    <a:pt x="14368" y="0"/>
                  </a:lnTo>
                  <a:lnTo>
                    <a:pt x="2331" y="0"/>
                  </a:lnTo>
                  <a:lnTo>
                    <a:pt x="2331" y="1165"/>
                  </a:lnTo>
                  <a:lnTo>
                    <a:pt x="1" y="1165"/>
                  </a:lnTo>
                  <a:lnTo>
                    <a:pt x="1" y="2330"/>
                  </a:lnTo>
                  <a:lnTo>
                    <a:pt x="2331" y="2330"/>
                  </a:lnTo>
                  <a:lnTo>
                    <a:pt x="2331" y="8349"/>
                  </a:lnTo>
                  <a:lnTo>
                    <a:pt x="14368" y="834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3" name="Google Shape;1753;p65"/>
            <p:cNvSpPr/>
            <p:nvPr/>
          </p:nvSpPr>
          <p:spPr>
            <a:xfrm>
              <a:off x="6543350" y="375362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4" name="Google Shape;1754;p65"/>
            <p:cNvSpPr/>
            <p:nvPr/>
          </p:nvSpPr>
          <p:spPr>
            <a:xfrm>
              <a:off x="6244825" y="3367750"/>
              <a:ext cx="296125" cy="148075"/>
            </a:xfrm>
            <a:custGeom>
              <a:rect b="b" l="l" r="r" t="t"/>
              <a:pathLst>
                <a:path extrusionOk="0" h="5923" w="11845">
                  <a:moveTo>
                    <a:pt x="10679" y="1"/>
                  </a:moveTo>
                  <a:lnTo>
                    <a:pt x="10679" y="583"/>
                  </a:lnTo>
                  <a:lnTo>
                    <a:pt x="10631" y="826"/>
                  </a:lnTo>
                  <a:lnTo>
                    <a:pt x="10485" y="1020"/>
                  </a:lnTo>
                  <a:lnTo>
                    <a:pt x="10291" y="1117"/>
                  </a:lnTo>
                  <a:lnTo>
                    <a:pt x="10097" y="1166"/>
                  </a:lnTo>
                  <a:lnTo>
                    <a:pt x="1797" y="1166"/>
                  </a:lnTo>
                  <a:lnTo>
                    <a:pt x="1457" y="1214"/>
                  </a:lnTo>
                  <a:lnTo>
                    <a:pt x="1117" y="1311"/>
                  </a:lnTo>
                  <a:lnTo>
                    <a:pt x="777" y="1505"/>
                  </a:lnTo>
                  <a:lnTo>
                    <a:pt x="535" y="1699"/>
                  </a:lnTo>
                  <a:lnTo>
                    <a:pt x="341" y="1942"/>
                  </a:lnTo>
                  <a:lnTo>
                    <a:pt x="146" y="2282"/>
                  </a:lnTo>
                  <a:lnTo>
                    <a:pt x="49" y="2573"/>
                  </a:lnTo>
                  <a:lnTo>
                    <a:pt x="1" y="2961"/>
                  </a:lnTo>
                  <a:lnTo>
                    <a:pt x="49" y="3301"/>
                  </a:lnTo>
                  <a:lnTo>
                    <a:pt x="146" y="3641"/>
                  </a:lnTo>
                  <a:lnTo>
                    <a:pt x="341" y="3932"/>
                  </a:lnTo>
                  <a:lnTo>
                    <a:pt x="535" y="4223"/>
                  </a:lnTo>
                  <a:lnTo>
                    <a:pt x="777" y="4418"/>
                  </a:lnTo>
                  <a:lnTo>
                    <a:pt x="1117" y="4563"/>
                  </a:lnTo>
                  <a:lnTo>
                    <a:pt x="1457" y="4660"/>
                  </a:lnTo>
                  <a:lnTo>
                    <a:pt x="1797" y="4709"/>
                  </a:lnTo>
                  <a:lnTo>
                    <a:pt x="4758" y="4709"/>
                  </a:lnTo>
                  <a:lnTo>
                    <a:pt x="5000" y="4757"/>
                  </a:lnTo>
                  <a:lnTo>
                    <a:pt x="5195" y="4903"/>
                  </a:lnTo>
                  <a:lnTo>
                    <a:pt x="5292" y="5097"/>
                  </a:lnTo>
                  <a:lnTo>
                    <a:pt x="5340" y="5291"/>
                  </a:lnTo>
                  <a:lnTo>
                    <a:pt x="5340" y="5922"/>
                  </a:lnTo>
                  <a:lnTo>
                    <a:pt x="6505" y="5922"/>
                  </a:lnTo>
                  <a:lnTo>
                    <a:pt x="6505" y="5291"/>
                  </a:lnTo>
                  <a:lnTo>
                    <a:pt x="6505" y="4952"/>
                  </a:lnTo>
                  <a:lnTo>
                    <a:pt x="6408" y="4612"/>
                  </a:lnTo>
                  <a:lnTo>
                    <a:pt x="6214" y="4321"/>
                  </a:lnTo>
                  <a:lnTo>
                    <a:pt x="6020" y="4078"/>
                  </a:lnTo>
                  <a:lnTo>
                    <a:pt x="5728" y="3835"/>
                  </a:lnTo>
                  <a:lnTo>
                    <a:pt x="5437" y="3690"/>
                  </a:lnTo>
                  <a:lnTo>
                    <a:pt x="5097" y="3592"/>
                  </a:lnTo>
                  <a:lnTo>
                    <a:pt x="4758" y="3544"/>
                  </a:lnTo>
                  <a:lnTo>
                    <a:pt x="1797" y="3544"/>
                  </a:lnTo>
                  <a:lnTo>
                    <a:pt x="1554" y="3495"/>
                  </a:lnTo>
                  <a:lnTo>
                    <a:pt x="1360" y="3350"/>
                  </a:lnTo>
                  <a:lnTo>
                    <a:pt x="1263" y="3156"/>
                  </a:lnTo>
                  <a:lnTo>
                    <a:pt x="1214" y="2961"/>
                  </a:lnTo>
                  <a:lnTo>
                    <a:pt x="1263" y="2719"/>
                  </a:lnTo>
                  <a:lnTo>
                    <a:pt x="1360" y="2525"/>
                  </a:lnTo>
                  <a:lnTo>
                    <a:pt x="1554" y="2428"/>
                  </a:lnTo>
                  <a:lnTo>
                    <a:pt x="1797" y="2379"/>
                  </a:lnTo>
                  <a:lnTo>
                    <a:pt x="10097" y="2379"/>
                  </a:lnTo>
                  <a:lnTo>
                    <a:pt x="10437" y="2330"/>
                  </a:lnTo>
                  <a:lnTo>
                    <a:pt x="10777" y="2233"/>
                  </a:lnTo>
                  <a:lnTo>
                    <a:pt x="11068" y="2039"/>
                  </a:lnTo>
                  <a:lnTo>
                    <a:pt x="11359" y="1845"/>
                  </a:lnTo>
                  <a:lnTo>
                    <a:pt x="11553" y="1602"/>
                  </a:lnTo>
                  <a:lnTo>
                    <a:pt x="11699" y="1263"/>
                  </a:lnTo>
                  <a:lnTo>
                    <a:pt x="11796" y="923"/>
                  </a:lnTo>
                  <a:lnTo>
                    <a:pt x="11844" y="583"/>
                  </a:lnTo>
                  <a:lnTo>
                    <a:pt x="1184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5" name="Google Shape;1755;p65"/>
            <p:cNvSpPr/>
            <p:nvPr/>
          </p:nvSpPr>
          <p:spPr>
            <a:xfrm>
              <a:off x="6244825" y="3367750"/>
              <a:ext cx="296125" cy="148075"/>
            </a:xfrm>
            <a:custGeom>
              <a:rect b="b" l="l" r="r" t="t"/>
              <a:pathLst>
                <a:path extrusionOk="0" fill="none" h="5923" w="11845">
                  <a:moveTo>
                    <a:pt x="1797" y="4709"/>
                  </a:moveTo>
                  <a:lnTo>
                    <a:pt x="4758" y="4709"/>
                  </a:lnTo>
                  <a:lnTo>
                    <a:pt x="4758" y="4709"/>
                  </a:lnTo>
                  <a:lnTo>
                    <a:pt x="5000" y="4757"/>
                  </a:lnTo>
                  <a:lnTo>
                    <a:pt x="5195" y="4903"/>
                  </a:lnTo>
                  <a:lnTo>
                    <a:pt x="5292" y="5097"/>
                  </a:lnTo>
                  <a:lnTo>
                    <a:pt x="5340" y="5291"/>
                  </a:lnTo>
                  <a:lnTo>
                    <a:pt x="5340" y="5922"/>
                  </a:lnTo>
                  <a:lnTo>
                    <a:pt x="6505" y="5922"/>
                  </a:lnTo>
                  <a:lnTo>
                    <a:pt x="6505" y="5291"/>
                  </a:lnTo>
                  <a:lnTo>
                    <a:pt x="6505" y="5291"/>
                  </a:lnTo>
                  <a:lnTo>
                    <a:pt x="6505" y="4952"/>
                  </a:lnTo>
                  <a:lnTo>
                    <a:pt x="6408" y="4612"/>
                  </a:lnTo>
                  <a:lnTo>
                    <a:pt x="6214" y="4321"/>
                  </a:lnTo>
                  <a:lnTo>
                    <a:pt x="6020" y="4078"/>
                  </a:lnTo>
                  <a:lnTo>
                    <a:pt x="5728" y="3835"/>
                  </a:lnTo>
                  <a:lnTo>
                    <a:pt x="5437" y="3690"/>
                  </a:lnTo>
                  <a:lnTo>
                    <a:pt x="5097" y="3592"/>
                  </a:lnTo>
                  <a:lnTo>
                    <a:pt x="4758" y="3544"/>
                  </a:lnTo>
                  <a:lnTo>
                    <a:pt x="1797" y="3544"/>
                  </a:lnTo>
                  <a:lnTo>
                    <a:pt x="1797" y="3544"/>
                  </a:lnTo>
                  <a:lnTo>
                    <a:pt x="1554" y="3495"/>
                  </a:lnTo>
                  <a:lnTo>
                    <a:pt x="1360" y="3350"/>
                  </a:lnTo>
                  <a:lnTo>
                    <a:pt x="1263" y="3156"/>
                  </a:lnTo>
                  <a:lnTo>
                    <a:pt x="1214" y="2961"/>
                  </a:lnTo>
                  <a:lnTo>
                    <a:pt x="1214" y="2961"/>
                  </a:lnTo>
                  <a:lnTo>
                    <a:pt x="1263" y="2719"/>
                  </a:lnTo>
                  <a:lnTo>
                    <a:pt x="1360" y="2525"/>
                  </a:lnTo>
                  <a:lnTo>
                    <a:pt x="1554" y="2428"/>
                  </a:lnTo>
                  <a:lnTo>
                    <a:pt x="1797" y="2379"/>
                  </a:lnTo>
                  <a:lnTo>
                    <a:pt x="10097" y="2379"/>
                  </a:lnTo>
                  <a:lnTo>
                    <a:pt x="10097" y="2379"/>
                  </a:lnTo>
                  <a:lnTo>
                    <a:pt x="10437" y="2330"/>
                  </a:lnTo>
                  <a:lnTo>
                    <a:pt x="10777" y="2233"/>
                  </a:lnTo>
                  <a:lnTo>
                    <a:pt x="11068" y="2039"/>
                  </a:lnTo>
                  <a:lnTo>
                    <a:pt x="11359" y="1845"/>
                  </a:lnTo>
                  <a:lnTo>
                    <a:pt x="11553" y="1602"/>
                  </a:lnTo>
                  <a:lnTo>
                    <a:pt x="11699" y="1263"/>
                  </a:lnTo>
                  <a:lnTo>
                    <a:pt x="11796" y="923"/>
                  </a:lnTo>
                  <a:lnTo>
                    <a:pt x="11844" y="583"/>
                  </a:lnTo>
                  <a:lnTo>
                    <a:pt x="11844" y="1"/>
                  </a:lnTo>
                  <a:lnTo>
                    <a:pt x="10679" y="1"/>
                  </a:lnTo>
                  <a:lnTo>
                    <a:pt x="10679" y="583"/>
                  </a:lnTo>
                  <a:lnTo>
                    <a:pt x="10679" y="583"/>
                  </a:lnTo>
                  <a:lnTo>
                    <a:pt x="10631" y="826"/>
                  </a:lnTo>
                  <a:lnTo>
                    <a:pt x="10485" y="1020"/>
                  </a:lnTo>
                  <a:lnTo>
                    <a:pt x="10291" y="1117"/>
                  </a:lnTo>
                  <a:lnTo>
                    <a:pt x="10097" y="1166"/>
                  </a:lnTo>
                  <a:lnTo>
                    <a:pt x="1797" y="1166"/>
                  </a:lnTo>
                  <a:lnTo>
                    <a:pt x="1797" y="1166"/>
                  </a:lnTo>
                  <a:lnTo>
                    <a:pt x="1457" y="1214"/>
                  </a:lnTo>
                  <a:lnTo>
                    <a:pt x="1117" y="1311"/>
                  </a:lnTo>
                  <a:lnTo>
                    <a:pt x="777" y="1505"/>
                  </a:lnTo>
                  <a:lnTo>
                    <a:pt x="535" y="1699"/>
                  </a:lnTo>
                  <a:lnTo>
                    <a:pt x="341" y="1942"/>
                  </a:lnTo>
                  <a:lnTo>
                    <a:pt x="146" y="2282"/>
                  </a:lnTo>
                  <a:lnTo>
                    <a:pt x="49" y="2573"/>
                  </a:lnTo>
                  <a:lnTo>
                    <a:pt x="1" y="2961"/>
                  </a:lnTo>
                  <a:lnTo>
                    <a:pt x="1" y="2961"/>
                  </a:lnTo>
                  <a:lnTo>
                    <a:pt x="49" y="3301"/>
                  </a:lnTo>
                  <a:lnTo>
                    <a:pt x="146" y="3641"/>
                  </a:lnTo>
                  <a:lnTo>
                    <a:pt x="341" y="3932"/>
                  </a:lnTo>
                  <a:lnTo>
                    <a:pt x="535" y="4223"/>
                  </a:lnTo>
                  <a:lnTo>
                    <a:pt x="777" y="4418"/>
                  </a:lnTo>
                  <a:lnTo>
                    <a:pt x="1117" y="4563"/>
                  </a:lnTo>
                  <a:lnTo>
                    <a:pt x="1457" y="4660"/>
                  </a:lnTo>
                  <a:lnTo>
                    <a:pt x="1797" y="4709"/>
                  </a:lnTo>
                  <a:lnTo>
                    <a:pt x="1797" y="470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6" name="Google Shape;1756;p65"/>
            <p:cNvSpPr/>
            <p:nvPr/>
          </p:nvSpPr>
          <p:spPr>
            <a:xfrm>
              <a:off x="6289725" y="348545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7" name="Google Shape;1757;p65"/>
            <p:cNvSpPr/>
            <p:nvPr/>
          </p:nvSpPr>
          <p:spPr>
            <a:xfrm>
              <a:off x="6455975" y="3485450"/>
              <a:ext cx="29150" cy="30375"/>
            </a:xfrm>
            <a:custGeom>
              <a:rect b="b" l="l" r="r" t="t"/>
              <a:pathLst>
                <a:path extrusionOk="0" h="1215" w="1166">
                  <a:moveTo>
                    <a:pt x="1" y="1"/>
                  </a:moveTo>
                  <a:lnTo>
                    <a:pt x="1" y="1214"/>
                  </a:lnTo>
                  <a:lnTo>
                    <a:pt x="1166" y="1214"/>
                  </a:lnTo>
                  <a:lnTo>
                    <a:pt x="116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65"/>
            <p:cNvSpPr/>
            <p:nvPr/>
          </p:nvSpPr>
          <p:spPr>
            <a:xfrm>
              <a:off x="6514225" y="3456325"/>
              <a:ext cx="29150" cy="29150"/>
            </a:xfrm>
            <a:custGeom>
              <a:rect b="b" l="l" r="r" t="t"/>
              <a:pathLst>
                <a:path extrusionOk="0" h="1166" w="1166">
                  <a:moveTo>
                    <a:pt x="1" y="1"/>
                  </a:moveTo>
                  <a:lnTo>
                    <a:pt x="1" y="1166"/>
                  </a:lnTo>
                  <a:lnTo>
                    <a:pt x="1165" y="1166"/>
                  </a:lnTo>
                  <a:lnTo>
                    <a:pt x="116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59" name="Google Shape;1759;p65"/>
          <p:cNvGrpSpPr/>
          <p:nvPr/>
        </p:nvGrpSpPr>
        <p:grpSpPr>
          <a:xfrm>
            <a:off x="2152412" y="6826883"/>
            <a:ext cx="889055" cy="889100"/>
            <a:chOff x="238125" y="3367750"/>
            <a:chExt cx="503600" cy="503625"/>
          </a:xfrm>
        </p:grpSpPr>
        <p:sp>
          <p:nvSpPr>
            <p:cNvPr id="1760" name="Google Shape;1760;p65"/>
            <p:cNvSpPr/>
            <p:nvPr/>
          </p:nvSpPr>
          <p:spPr>
            <a:xfrm>
              <a:off x="355825" y="3574050"/>
              <a:ext cx="268200" cy="40050"/>
            </a:xfrm>
            <a:custGeom>
              <a:rect b="b" l="l" r="r" t="t"/>
              <a:pathLst>
                <a:path extrusionOk="0" h="1602" w="10728">
                  <a:moveTo>
                    <a:pt x="0" y="0"/>
                  </a:moveTo>
                  <a:lnTo>
                    <a:pt x="0" y="1602"/>
                  </a:lnTo>
                  <a:lnTo>
                    <a:pt x="10727" y="1602"/>
                  </a:lnTo>
                  <a:lnTo>
                    <a:pt x="1072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1" name="Google Shape;1761;p65"/>
            <p:cNvSpPr/>
            <p:nvPr/>
          </p:nvSpPr>
          <p:spPr>
            <a:xfrm>
              <a:off x="355825" y="3713600"/>
              <a:ext cx="268200" cy="40050"/>
            </a:xfrm>
            <a:custGeom>
              <a:rect b="b" l="l" r="r" t="t"/>
              <a:pathLst>
                <a:path extrusionOk="0" h="1602" w="10728">
                  <a:moveTo>
                    <a:pt x="0" y="0"/>
                  </a:moveTo>
                  <a:lnTo>
                    <a:pt x="0" y="1602"/>
                  </a:lnTo>
                  <a:lnTo>
                    <a:pt x="10727" y="1602"/>
                  </a:lnTo>
                  <a:lnTo>
                    <a:pt x="1072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2" name="Google Shape;1762;p65"/>
            <p:cNvSpPr/>
            <p:nvPr/>
          </p:nvSpPr>
          <p:spPr>
            <a:xfrm>
              <a:off x="355825" y="3643200"/>
              <a:ext cx="268200" cy="40075"/>
            </a:xfrm>
            <a:custGeom>
              <a:rect b="b" l="l" r="r" t="t"/>
              <a:pathLst>
                <a:path extrusionOk="0" h="1603" w="10728">
                  <a:moveTo>
                    <a:pt x="0" y="1"/>
                  </a:moveTo>
                  <a:lnTo>
                    <a:pt x="0" y="1603"/>
                  </a:lnTo>
                  <a:lnTo>
                    <a:pt x="10727" y="1603"/>
                  </a:lnTo>
                  <a:lnTo>
                    <a:pt x="1072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3" name="Google Shape;1763;p65"/>
            <p:cNvSpPr/>
            <p:nvPr/>
          </p:nvSpPr>
          <p:spPr>
            <a:xfrm>
              <a:off x="238125" y="3367750"/>
              <a:ext cx="503600" cy="117725"/>
            </a:xfrm>
            <a:custGeom>
              <a:rect b="b" l="l" r="r" t="t"/>
              <a:pathLst>
                <a:path extrusionOk="0" h="4709" w="20144">
                  <a:moveTo>
                    <a:pt x="3543" y="2379"/>
                  </a:moveTo>
                  <a:lnTo>
                    <a:pt x="3543" y="3544"/>
                  </a:lnTo>
                  <a:lnTo>
                    <a:pt x="2378" y="3544"/>
                  </a:lnTo>
                  <a:lnTo>
                    <a:pt x="2378" y="2379"/>
                  </a:lnTo>
                  <a:close/>
                  <a:moveTo>
                    <a:pt x="5922" y="2379"/>
                  </a:moveTo>
                  <a:lnTo>
                    <a:pt x="5922" y="3544"/>
                  </a:lnTo>
                  <a:lnTo>
                    <a:pt x="4708" y="3544"/>
                  </a:lnTo>
                  <a:lnTo>
                    <a:pt x="4708" y="2379"/>
                  </a:lnTo>
                  <a:close/>
                  <a:moveTo>
                    <a:pt x="8252" y="2379"/>
                  </a:moveTo>
                  <a:lnTo>
                    <a:pt x="8252" y="3544"/>
                  </a:lnTo>
                  <a:lnTo>
                    <a:pt x="7087" y="3544"/>
                  </a:lnTo>
                  <a:lnTo>
                    <a:pt x="7087" y="2379"/>
                  </a:lnTo>
                  <a:close/>
                  <a:moveTo>
                    <a:pt x="15435" y="2379"/>
                  </a:moveTo>
                  <a:lnTo>
                    <a:pt x="15435" y="3544"/>
                  </a:lnTo>
                  <a:lnTo>
                    <a:pt x="14222" y="3544"/>
                  </a:lnTo>
                  <a:lnTo>
                    <a:pt x="14222" y="2379"/>
                  </a:lnTo>
                  <a:close/>
                  <a:moveTo>
                    <a:pt x="17765" y="2379"/>
                  </a:moveTo>
                  <a:lnTo>
                    <a:pt x="17765" y="3544"/>
                  </a:lnTo>
                  <a:lnTo>
                    <a:pt x="16600" y="3544"/>
                  </a:lnTo>
                  <a:lnTo>
                    <a:pt x="16600" y="2379"/>
                  </a:lnTo>
                  <a:close/>
                  <a:moveTo>
                    <a:pt x="0" y="1"/>
                  </a:moveTo>
                  <a:lnTo>
                    <a:pt x="0" y="4709"/>
                  </a:lnTo>
                  <a:lnTo>
                    <a:pt x="20144" y="4709"/>
                  </a:lnTo>
                  <a:lnTo>
                    <a:pt x="2014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4" name="Google Shape;1764;p65"/>
            <p:cNvSpPr/>
            <p:nvPr/>
          </p:nvSpPr>
          <p:spPr>
            <a:xfrm>
              <a:off x="238125" y="3367750"/>
              <a:ext cx="503600" cy="117725"/>
            </a:xfrm>
            <a:custGeom>
              <a:rect b="b" l="l" r="r" t="t"/>
              <a:pathLst>
                <a:path extrusionOk="0" fill="none" h="4709" w="20144">
                  <a:moveTo>
                    <a:pt x="20144" y="4709"/>
                  </a:moveTo>
                  <a:lnTo>
                    <a:pt x="20144" y="1"/>
                  </a:lnTo>
                  <a:lnTo>
                    <a:pt x="0" y="1"/>
                  </a:lnTo>
                  <a:lnTo>
                    <a:pt x="0" y="4709"/>
                  </a:lnTo>
                  <a:lnTo>
                    <a:pt x="20144" y="470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5" name="Google Shape;1765;p65"/>
            <p:cNvSpPr/>
            <p:nvPr/>
          </p:nvSpPr>
          <p:spPr>
            <a:xfrm>
              <a:off x="297575" y="3427225"/>
              <a:ext cx="29150" cy="29125"/>
            </a:xfrm>
            <a:custGeom>
              <a:rect b="b" l="l" r="r" t="t"/>
              <a:pathLst>
                <a:path extrusionOk="0" fill="none" h="1165" w="1166">
                  <a:moveTo>
                    <a:pt x="1165" y="1165"/>
                  </a:moveTo>
                  <a:lnTo>
                    <a:pt x="0" y="1165"/>
                  </a:lnTo>
                  <a:lnTo>
                    <a:pt x="0" y="0"/>
                  </a:lnTo>
                  <a:lnTo>
                    <a:pt x="1165" y="0"/>
                  </a:lnTo>
                  <a:lnTo>
                    <a:pt x="1165"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6" name="Google Shape;1766;p65"/>
            <p:cNvSpPr/>
            <p:nvPr/>
          </p:nvSpPr>
          <p:spPr>
            <a:xfrm>
              <a:off x="355825" y="3427225"/>
              <a:ext cx="30350" cy="29125"/>
            </a:xfrm>
            <a:custGeom>
              <a:rect b="b" l="l" r="r" t="t"/>
              <a:pathLst>
                <a:path extrusionOk="0" fill="none" h="1165" w="1214">
                  <a:moveTo>
                    <a:pt x="1214" y="1165"/>
                  </a:moveTo>
                  <a:lnTo>
                    <a:pt x="0" y="1165"/>
                  </a:lnTo>
                  <a:lnTo>
                    <a:pt x="0" y="0"/>
                  </a:lnTo>
                  <a:lnTo>
                    <a:pt x="1214" y="0"/>
                  </a:lnTo>
                  <a:lnTo>
                    <a:pt x="1214"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7" name="Google Shape;1767;p65"/>
            <p:cNvSpPr/>
            <p:nvPr/>
          </p:nvSpPr>
          <p:spPr>
            <a:xfrm>
              <a:off x="415275" y="3427225"/>
              <a:ext cx="29150" cy="29125"/>
            </a:xfrm>
            <a:custGeom>
              <a:rect b="b" l="l" r="r" t="t"/>
              <a:pathLst>
                <a:path extrusionOk="0" fill="none" h="1165" w="1166">
                  <a:moveTo>
                    <a:pt x="1166" y="1165"/>
                  </a:moveTo>
                  <a:lnTo>
                    <a:pt x="1" y="1165"/>
                  </a:lnTo>
                  <a:lnTo>
                    <a:pt x="1" y="0"/>
                  </a:lnTo>
                  <a:lnTo>
                    <a:pt x="1166" y="0"/>
                  </a:lnTo>
                  <a:lnTo>
                    <a:pt x="1166"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8" name="Google Shape;1768;p65"/>
            <p:cNvSpPr/>
            <p:nvPr/>
          </p:nvSpPr>
          <p:spPr>
            <a:xfrm>
              <a:off x="593650" y="3427225"/>
              <a:ext cx="30375" cy="29125"/>
            </a:xfrm>
            <a:custGeom>
              <a:rect b="b" l="l" r="r" t="t"/>
              <a:pathLst>
                <a:path extrusionOk="0" fill="none" h="1165" w="1215">
                  <a:moveTo>
                    <a:pt x="1214" y="1165"/>
                  </a:moveTo>
                  <a:lnTo>
                    <a:pt x="1" y="1165"/>
                  </a:lnTo>
                  <a:lnTo>
                    <a:pt x="1" y="0"/>
                  </a:lnTo>
                  <a:lnTo>
                    <a:pt x="1214" y="0"/>
                  </a:lnTo>
                  <a:lnTo>
                    <a:pt x="1214"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9" name="Google Shape;1769;p65"/>
            <p:cNvSpPr/>
            <p:nvPr/>
          </p:nvSpPr>
          <p:spPr>
            <a:xfrm>
              <a:off x="653125" y="3427225"/>
              <a:ext cx="29150" cy="29125"/>
            </a:xfrm>
            <a:custGeom>
              <a:rect b="b" l="l" r="r" t="t"/>
              <a:pathLst>
                <a:path extrusionOk="0" fill="none" h="1165" w="1166">
                  <a:moveTo>
                    <a:pt x="1165" y="1165"/>
                  </a:moveTo>
                  <a:lnTo>
                    <a:pt x="0" y="1165"/>
                  </a:lnTo>
                  <a:lnTo>
                    <a:pt x="0" y="0"/>
                  </a:lnTo>
                  <a:lnTo>
                    <a:pt x="1165" y="0"/>
                  </a:lnTo>
                  <a:lnTo>
                    <a:pt x="1165"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0" name="Google Shape;1770;p65"/>
            <p:cNvSpPr/>
            <p:nvPr/>
          </p:nvSpPr>
          <p:spPr>
            <a:xfrm>
              <a:off x="682250" y="345632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1" name="Google Shape;1771;p65"/>
            <p:cNvSpPr/>
            <p:nvPr/>
          </p:nvSpPr>
          <p:spPr>
            <a:xfrm>
              <a:off x="238125" y="3515800"/>
              <a:ext cx="503600" cy="355575"/>
            </a:xfrm>
            <a:custGeom>
              <a:rect b="b" l="l" r="r" t="t"/>
              <a:pathLst>
                <a:path extrusionOk="0" h="14223" w="20144">
                  <a:moveTo>
                    <a:pt x="17765" y="1165"/>
                  </a:moveTo>
                  <a:lnTo>
                    <a:pt x="17765" y="2330"/>
                  </a:lnTo>
                  <a:lnTo>
                    <a:pt x="16600" y="2330"/>
                  </a:lnTo>
                  <a:lnTo>
                    <a:pt x="16600" y="10679"/>
                  </a:lnTo>
                  <a:lnTo>
                    <a:pt x="3543" y="10679"/>
                  </a:lnTo>
                  <a:lnTo>
                    <a:pt x="3543" y="2330"/>
                  </a:lnTo>
                  <a:lnTo>
                    <a:pt x="2378" y="2330"/>
                  </a:lnTo>
                  <a:lnTo>
                    <a:pt x="2378" y="1165"/>
                  </a:lnTo>
                  <a:close/>
                  <a:moveTo>
                    <a:pt x="0" y="0"/>
                  </a:moveTo>
                  <a:lnTo>
                    <a:pt x="0" y="14222"/>
                  </a:lnTo>
                  <a:lnTo>
                    <a:pt x="20144" y="14222"/>
                  </a:lnTo>
                  <a:lnTo>
                    <a:pt x="201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2" name="Google Shape;1772;p65"/>
            <p:cNvSpPr/>
            <p:nvPr/>
          </p:nvSpPr>
          <p:spPr>
            <a:xfrm>
              <a:off x="238125" y="3515800"/>
              <a:ext cx="503600" cy="355575"/>
            </a:xfrm>
            <a:custGeom>
              <a:rect b="b" l="l" r="r" t="t"/>
              <a:pathLst>
                <a:path extrusionOk="0" fill="none" h="14223" w="20144">
                  <a:moveTo>
                    <a:pt x="0" y="0"/>
                  </a:moveTo>
                  <a:lnTo>
                    <a:pt x="0" y="14222"/>
                  </a:lnTo>
                  <a:lnTo>
                    <a:pt x="20144" y="14222"/>
                  </a:lnTo>
                  <a:lnTo>
                    <a:pt x="20144" y="0"/>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3" name="Google Shape;1773;p65"/>
            <p:cNvSpPr/>
            <p:nvPr/>
          </p:nvSpPr>
          <p:spPr>
            <a:xfrm>
              <a:off x="297575" y="3544925"/>
              <a:ext cx="384700" cy="237850"/>
            </a:xfrm>
            <a:custGeom>
              <a:rect b="b" l="l" r="r" t="t"/>
              <a:pathLst>
                <a:path extrusionOk="0" fill="none" h="9514" w="15388">
                  <a:moveTo>
                    <a:pt x="0" y="0"/>
                  </a:moveTo>
                  <a:lnTo>
                    <a:pt x="15387" y="0"/>
                  </a:lnTo>
                  <a:lnTo>
                    <a:pt x="15387" y="1165"/>
                  </a:lnTo>
                  <a:lnTo>
                    <a:pt x="14222" y="1165"/>
                  </a:lnTo>
                  <a:lnTo>
                    <a:pt x="14222" y="9514"/>
                  </a:lnTo>
                  <a:lnTo>
                    <a:pt x="1165" y="9514"/>
                  </a:lnTo>
                  <a:lnTo>
                    <a:pt x="1165" y="1165"/>
                  </a:lnTo>
                  <a:lnTo>
                    <a:pt x="0" y="1165"/>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4" name="Google Shape;1774;p65"/>
            <p:cNvSpPr/>
            <p:nvPr/>
          </p:nvSpPr>
          <p:spPr>
            <a:xfrm>
              <a:off x="297575" y="354492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75" name="Google Shape;1775;p65"/>
          <p:cNvGrpSpPr/>
          <p:nvPr/>
        </p:nvGrpSpPr>
        <p:grpSpPr>
          <a:xfrm>
            <a:off x="3605161" y="8240792"/>
            <a:ext cx="889100" cy="681268"/>
            <a:chOff x="974700" y="4168650"/>
            <a:chExt cx="503625" cy="385900"/>
          </a:xfrm>
        </p:grpSpPr>
        <p:sp>
          <p:nvSpPr>
            <p:cNvPr id="1776" name="Google Shape;1776;p65"/>
            <p:cNvSpPr/>
            <p:nvPr/>
          </p:nvSpPr>
          <p:spPr>
            <a:xfrm>
              <a:off x="974700" y="4203825"/>
              <a:ext cx="44925" cy="315525"/>
            </a:xfrm>
            <a:custGeom>
              <a:rect b="b" l="l" r="r" t="t"/>
              <a:pathLst>
                <a:path extrusionOk="0" h="12621" w="1797">
                  <a:moveTo>
                    <a:pt x="0" y="1"/>
                  </a:moveTo>
                  <a:lnTo>
                    <a:pt x="0" y="12621"/>
                  </a:lnTo>
                  <a:lnTo>
                    <a:pt x="1796" y="12621"/>
                  </a:lnTo>
                  <a:lnTo>
                    <a:pt x="179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7" name="Google Shape;1777;p65"/>
            <p:cNvSpPr/>
            <p:nvPr/>
          </p:nvSpPr>
          <p:spPr>
            <a:xfrm>
              <a:off x="1133650" y="4203825"/>
              <a:ext cx="344675" cy="315525"/>
            </a:xfrm>
            <a:custGeom>
              <a:rect b="b" l="l" r="r" t="t"/>
              <a:pathLst>
                <a:path extrusionOk="0" h="12621" w="13787">
                  <a:moveTo>
                    <a:pt x="2573" y="2137"/>
                  </a:moveTo>
                  <a:lnTo>
                    <a:pt x="2573" y="3302"/>
                  </a:lnTo>
                  <a:lnTo>
                    <a:pt x="1360" y="3302"/>
                  </a:lnTo>
                  <a:lnTo>
                    <a:pt x="1360" y="2137"/>
                  </a:lnTo>
                  <a:close/>
                  <a:moveTo>
                    <a:pt x="4903" y="3302"/>
                  </a:moveTo>
                  <a:lnTo>
                    <a:pt x="4903" y="4515"/>
                  </a:lnTo>
                  <a:lnTo>
                    <a:pt x="3738" y="4515"/>
                  </a:lnTo>
                  <a:lnTo>
                    <a:pt x="3738" y="3302"/>
                  </a:lnTo>
                  <a:close/>
                  <a:moveTo>
                    <a:pt x="3738" y="5680"/>
                  </a:moveTo>
                  <a:lnTo>
                    <a:pt x="3738" y="6845"/>
                  </a:lnTo>
                  <a:lnTo>
                    <a:pt x="2573" y="6845"/>
                  </a:lnTo>
                  <a:lnTo>
                    <a:pt x="2573" y="5680"/>
                  </a:lnTo>
                  <a:close/>
                  <a:moveTo>
                    <a:pt x="2573" y="8010"/>
                  </a:moveTo>
                  <a:lnTo>
                    <a:pt x="2573" y="9223"/>
                  </a:lnTo>
                  <a:lnTo>
                    <a:pt x="1360" y="9223"/>
                  </a:lnTo>
                  <a:lnTo>
                    <a:pt x="1360" y="8010"/>
                  </a:lnTo>
                  <a:close/>
                  <a:moveTo>
                    <a:pt x="4903" y="8010"/>
                  </a:moveTo>
                  <a:lnTo>
                    <a:pt x="4903" y="9223"/>
                  </a:lnTo>
                  <a:lnTo>
                    <a:pt x="3738" y="9223"/>
                  </a:lnTo>
                  <a:lnTo>
                    <a:pt x="3738" y="8010"/>
                  </a:lnTo>
                  <a:close/>
                  <a:moveTo>
                    <a:pt x="7282" y="9223"/>
                  </a:moveTo>
                  <a:lnTo>
                    <a:pt x="7282" y="10388"/>
                  </a:lnTo>
                  <a:lnTo>
                    <a:pt x="6068" y="10388"/>
                  </a:lnTo>
                  <a:lnTo>
                    <a:pt x="6068" y="9223"/>
                  </a:lnTo>
                  <a:close/>
                  <a:moveTo>
                    <a:pt x="1" y="1"/>
                  </a:moveTo>
                  <a:lnTo>
                    <a:pt x="98" y="486"/>
                  </a:lnTo>
                  <a:lnTo>
                    <a:pt x="147" y="972"/>
                  </a:lnTo>
                  <a:lnTo>
                    <a:pt x="147" y="12621"/>
                  </a:lnTo>
                  <a:lnTo>
                    <a:pt x="9369" y="12621"/>
                  </a:lnTo>
                  <a:lnTo>
                    <a:pt x="9369" y="7864"/>
                  </a:lnTo>
                  <a:lnTo>
                    <a:pt x="12233" y="7864"/>
                  </a:lnTo>
                  <a:lnTo>
                    <a:pt x="12524" y="7816"/>
                  </a:lnTo>
                  <a:lnTo>
                    <a:pt x="12864" y="7767"/>
                  </a:lnTo>
                  <a:lnTo>
                    <a:pt x="13106" y="7621"/>
                  </a:lnTo>
                  <a:lnTo>
                    <a:pt x="13349" y="7427"/>
                  </a:lnTo>
                  <a:lnTo>
                    <a:pt x="13543" y="7185"/>
                  </a:lnTo>
                  <a:lnTo>
                    <a:pt x="13689" y="6893"/>
                  </a:lnTo>
                  <a:lnTo>
                    <a:pt x="13786" y="6602"/>
                  </a:lnTo>
                  <a:lnTo>
                    <a:pt x="13786" y="6311"/>
                  </a:lnTo>
                  <a:lnTo>
                    <a:pt x="13786" y="5971"/>
                  </a:lnTo>
                  <a:lnTo>
                    <a:pt x="13689" y="5680"/>
                  </a:lnTo>
                  <a:lnTo>
                    <a:pt x="13543" y="5437"/>
                  </a:lnTo>
                  <a:lnTo>
                    <a:pt x="13349" y="5195"/>
                  </a:lnTo>
                  <a:lnTo>
                    <a:pt x="13106" y="5000"/>
                  </a:lnTo>
                  <a:lnTo>
                    <a:pt x="12864" y="4855"/>
                  </a:lnTo>
                  <a:lnTo>
                    <a:pt x="12524" y="4758"/>
                  </a:lnTo>
                  <a:lnTo>
                    <a:pt x="9369" y="4758"/>
                  </a:lnTo>
                  <a:lnTo>
                    <a:pt x="936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65"/>
            <p:cNvSpPr/>
            <p:nvPr/>
          </p:nvSpPr>
          <p:spPr>
            <a:xfrm>
              <a:off x="1133650" y="4203825"/>
              <a:ext cx="344675" cy="315525"/>
            </a:xfrm>
            <a:custGeom>
              <a:rect b="b" l="l" r="r" t="t"/>
              <a:pathLst>
                <a:path extrusionOk="0" fill="none" h="12621" w="13787">
                  <a:moveTo>
                    <a:pt x="12233" y="4758"/>
                  </a:moveTo>
                  <a:lnTo>
                    <a:pt x="9369" y="4758"/>
                  </a:lnTo>
                  <a:lnTo>
                    <a:pt x="9369" y="1"/>
                  </a:lnTo>
                  <a:lnTo>
                    <a:pt x="1" y="1"/>
                  </a:lnTo>
                  <a:lnTo>
                    <a:pt x="1" y="1"/>
                  </a:lnTo>
                  <a:lnTo>
                    <a:pt x="98" y="486"/>
                  </a:lnTo>
                  <a:lnTo>
                    <a:pt x="147" y="972"/>
                  </a:lnTo>
                  <a:lnTo>
                    <a:pt x="147" y="12621"/>
                  </a:lnTo>
                  <a:lnTo>
                    <a:pt x="9369" y="12621"/>
                  </a:lnTo>
                  <a:lnTo>
                    <a:pt x="9369" y="7864"/>
                  </a:lnTo>
                  <a:lnTo>
                    <a:pt x="12233" y="7864"/>
                  </a:lnTo>
                  <a:lnTo>
                    <a:pt x="12233" y="7864"/>
                  </a:lnTo>
                  <a:lnTo>
                    <a:pt x="12524" y="7816"/>
                  </a:lnTo>
                  <a:lnTo>
                    <a:pt x="12864" y="7767"/>
                  </a:lnTo>
                  <a:lnTo>
                    <a:pt x="13106" y="7621"/>
                  </a:lnTo>
                  <a:lnTo>
                    <a:pt x="13349" y="7427"/>
                  </a:lnTo>
                  <a:lnTo>
                    <a:pt x="13543" y="7185"/>
                  </a:lnTo>
                  <a:lnTo>
                    <a:pt x="13689" y="6893"/>
                  </a:lnTo>
                  <a:lnTo>
                    <a:pt x="13786" y="6602"/>
                  </a:lnTo>
                  <a:lnTo>
                    <a:pt x="13786" y="6311"/>
                  </a:lnTo>
                  <a:lnTo>
                    <a:pt x="13786" y="6311"/>
                  </a:lnTo>
                  <a:lnTo>
                    <a:pt x="13786" y="5971"/>
                  </a:lnTo>
                  <a:lnTo>
                    <a:pt x="13689" y="5680"/>
                  </a:lnTo>
                  <a:lnTo>
                    <a:pt x="13543" y="5437"/>
                  </a:lnTo>
                  <a:lnTo>
                    <a:pt x="13349" y="5195"/>
                  </a:lnTo>
                  <a:lnTo>
                    <a:pt x="13106" y="5000"/>
                  </a:lnTo>
                  <a:lnTo>
                    <a:pt x="12864" y="4855"/>
                  </a:lnTo>
                  <a:lnTo>
                    <a:pt x="12524" y="4758"/>
                  </a:lnTo>
                  <a:lnTo>
                    <a:pt x="12233" y="4758"/>
                  </a:lnTo>
                  <a:lnTo>
                    <a:pt x="12233" y="475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9" name="Google Shape;1779;p65"/>
            <p:cNvSpPr/>
            <p:nvPr/>
          </p:nvSpPr>
          <p:spPr>
            <a:xfrm>
              <a:off x="1167625" y="4257225"/>
              <a:ext cx="30375" cy="29150"/>
            </a:xfrm>
            <a:custGeom>
              <a:rect b="b" l="l" r="r" t="t"/>
              <a:pathLst>
                <a:path extrusionOk="0" fill="none" h="1166" w="1215">
                  <a:moveTo>
                    <a:pt x="1" y="1"/>
                  </a:moveTo>
                  <a:lnTo>
                    <a:pt x="1214" y="1"/>
                  </a:lnTo>
                  <a:lnTo>
                    <a:pt x="1214" y="1166"/>
                  </a:lnTo>
                  <a:lnTo>
                    <a:pt x="1" y="1166"/>
                  </a:ln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0" name="Google Shape;1780;p65"/>
            <p:cNvSpPr/>
            <p:nvPr/>
          </p:nvSpPr>
          <p:spPr>
            <a:xfrm>
              <a:off x="1167625" y="4404050"/>
              <a:ext cx="30375" cy="30375"/>
            </a:xfrm>
            <a:custGeom>
              <a:rect b="b" l="l" r="r" t="t"/>
              <a:pathLst>
                <a:path extrusionOk="0" fill="none" h="1215" w="1215">
                  <a:moveTo>
                    <a:pt x="1214" y="1214"/>
                  </a:moveTo>
                  <a:lnTo>
                    <a:pt x="1" y="1214"/>
                  </a:lnTo>
                  <a:lnTo>
                    <a:pt x="1" y="1"/>
                  </a:lnTo>
                  <a:lnTo>
                    <a:pt x="1214" y="1"/>
                  </a:lnTo>
                  <a:lnTo>
                    <a:pt x="1214" y="1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1" name="Google Shape;1781;p65"/>
            <p:cNvSpPr/>
            <p:nvPr/>
          </p:nvSpPr>
          <p:spPr>
            <a:xfrm>
              <a:off x="1197975" y="4345800"/>
              <a:ext cx="29150" cy="29150"/>
            </a:xfrm>
            <a:custGeom>
              <a:rect b="b" l="l" r="r" t="t"/>
              <a:pathLst>
                <a:path extrusionOk="0" fill="none" h="1166" w="1166">
                  <a:moveTo>
                    <a:pt x="0" y="1"/>
                  </a:moveTo>
                  <a:lnTo>
                    <a:pt x="1165" y="1"/>
                  </a:lnTo>
                  <a:lnTo>
                    <a:pt x="1165" y="1166"/>
                  </a:lnTo>
                  <a:lnTo>
                    <a:pt x="0" y="1166"/>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2" name="Google Shape;1782;p65"/>
            <p:cNvSpPr/>
            <p:nvPr/>
          </p:nvSpPr>
          <p:spPr>
            <a:xfrm>
              <a:off x="1227100" y="4404050"/>
              <a:ext cx="29150" cy="30375"/>
            </a:xfrm>
            <a:custGeom>
              <a:rect b="b" l="l" r="r" t="t"/>
              <a:pathLst>
                <a:path extrusionOk="0" fill="none" h="1215" w="1166">
                  <a:moveTo>
                    <a:pt x="1165" y="1214"/>
                  </a:moveTo>
                  <a:lnTo>
                    <a:pt x="0" y="1214"/>
                  </a:lnTo>
                  <a:lnTo>
                    <a:pt x="0" y="1"/>
                  </a:lnTo>
                  <a:lnTo>
                    <a:pt x="1165" y="1"/>
                  </a:lnTo>
                  <a:lnTo>
                    <a:pt x="1165" y="1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3" name="Google Shape;1783;p65"/>
            <p:cNvSpPr/>
            <p:nvPr/>
          </p:nvSpPr>
          <p:spPr>
            <a:xfrm>
              <a:off x="1227100" y="4286350"/>
              <a:ext cx="29150" cy="30350"/>
            </a:xfrm>
            <a:custGeom>
              <a:rect b="b" l="l" r="r" t="t"/>
              <a:pathLst>
                <a:path extrusionOk="0" fill="none" h="1214" w="1166">
                  <a:moveTo>
                    <a:pt x="1165" y="1214"/>
                  </a:moveTo>
                  <a:lnTo>
                    <a:pt x="0" y="1214"/>
                  </a:lnTo>
                  <a:lnTo>
                    <a:pt x="0" y="1"/>
                  </a:lnTo>
                  <a:lnTo>
                    <a:pt x="1165" y="1"/>
                  </a:lnTo>
                  <a:lnTo>
                    <a:pt x="1165" y="1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4" name="Google Shape;1784;p65"/>
            <p:cNvSpPr/>
            <p:nvPr/>
          </p:nvSpPr>
          <p:spPr>
            <a:xfrm>
              <a:off x="1285350" y="4434400"/>
              <a:ext cx="30350" cy="29150"/>
            </a:xfrm>
            <a:custGeom>
              <a:rect b="b" l="l" r="r" t="t"/>
              <a:pathLst>
                <a:path extrusionOk="0" fill="none" h="1166" w="1214">
                  <a:moveTo>
                    <a:pt x="1214" y="1165"/>
                  </a:moveTo>
                  <a:lnTo>
                    <a:pt x="0" y="1165"/>
                  </a:lnTo>
                  <a:lnTo>
                    <a:pt x="0" y="0"/>
                  </a:lnTo>
                  <a:lnTo>
                    <a:pt x="1214" y="0"/>
                  </a:lnTo>
                  <a:lnTo>
                    <a:pt x="1214"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5" name="Google Shape;1785;p65"/>
            <p:cNvSpPr/>
            <p:nvPr/>
          </p:nvSpPr>
          <p:spPr>
            <a:xfrm>
              <a:off x="1315675" y="44635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6" name="Google Shape;1786;p65"/>
            <p:cNvSpPr/>
            <p:nvPr/>
          </p:nvSpPr>
          <p:spPr>
            <a:xfrm>
              <a:off x="1048725" y="4168650"/>
              <a:ext cx="59475" cy="223300"/>
            </a:xfrm>
            <a:custGeom>
              <a:rect b="b" l="l" r="r" t="t"/>
              <a:pathLst>
                <a:path extrusionOk="0" h="8932" w="2379">
                  <a:moveTo>
                    <a:pt x="0" y="0"/>
                  </a:moveTo>
                  <a:lnTo>
                    <a:pt x="0" y="8931"/>
                  </a:lnTo>
                  <a:lnTo>
                    <a:pt x="2379" y="8931"/>
                  </a:lnTo>
                  <a:lnTo>
                    <a:pt x="2379" y="2379"/>
                  </a:lnTo>
                  <a:lnTo>
                    <a:pt x="2330" y="1893"/>
                  </a:lnTo>
                  <a:lnTo>
                    <a:pt x="2184" y="1456"/>
                  </a:lnTo>
                  <a:lnTo>
                    <a:pt x="1990" y="1020"/>
                  </a:lnTo>
                  <a:lnTo>
                    <a:pt x="1699" y="680"/>
                  </a:lnTo>
                  <a:lnTo>
                    <a:pt x="1311" y="389"/>
                  </a:lnTo>
                  <a:lnTo>
                    <a:pt x="922" y="194"/>
                  </a:lnTo>
                  <a:lnTo>
                    <a:pt x="486" y="49"/>
                  </a:lnTo>
                  <a:lnTo>
                    <a:pt x="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7" name="Google Shape;1787;p65"/>
            <p:cNvSpPr/>
            <p:nvPr/>
          </p:nvSpPr>
          <p:spPr>
            <a:xfrm>
              <a:off x="1048725" y="4168650"/>
              <a:ext cx="59475" cy="223300"/>
            </a:xfrm>
            <a:custGeom>
              <a:rect b="b" l="l" r="r" t="t"/>
              <a:pathLst>
                <a:path extrusionOk="0" fill="none" h="8932" w="2379">
                  <a:moveTo>
                    <a:pt x="0" y="0"/>
                  </a:moveTo>
                  <a:lnTo>
                    <a:pt x="0" y="8931"/>
                  </a:lnTo>
                  <a:lnTo>
                    <a:pt x="2379" y="8931"/>
                  </a:lnTo>
                  <a:lnTo>
                    <a:pt x="2379" y="2379"/>
                  </a:lnTo>
                  <a:lnTo>
                    <a:pt x="2379" y="2379"/>
                  </a:lnTo>
                  <a:lnTo>
                    <a:pt x="2330" y="1893"/>
                  </a:lnTo>
                  <a:lnTo>
                    <a:pt x="2184" y="1456"/>
                  </a:lnTo>
                  <a:lnTo>
                    <a:pt x="1990" y="1020"/>
                  </a:lnTo>
                  <a:lnTo>
                    <a:pt x="1699" y="680"/>
                  </a:lnTo>
                  <a:lnTo>
                    <a:pt x="1311" y="389"/>
                  </a:lnTo>
                  <a:lnTo>
                    <a:pt x="922" y="194"/>
                  </a:lnTo>
                  <a:lnTo>
                    <a:pt x="486" y="49"/>
                  </a:lnTo>
                  <a:lnTo>
                    <a:pt x="0" y="0"/>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8" name="Google Shape;1788;p65"/>
            <p:cNvSpPr/>
            <p:nvPr/>
          </p:nvSpPr>
          <p:spPr>
            <a:xfrm>
              <a:off x="1048725" y="416865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65"/>
            <p:cNvSpPr/>
            <p:nvPr/>
          </p:nvSpPr>
          <p:spPr>
            <a:xfrm>
              <a:off x="1048725" y="4421050"/>
              <a:ext cx="59475" cy="133500"/>
            </a:xfrm>
            <a:custGeom>
              <a:rect b="b" l="l" r="r" t="t"/>
              <a:pathLst>
                <a:path extrusionOk="0" h="5340" w="2379">
                  <a:moveTo>
                    <a:pt x="0" y="0"/>
                  </a:moveTo>
                  <a:lnTo>
                    <a:pt x="0" y="5340"/>
                  </a:lnTo>
                  <a:lnTo>
                    <a:pt x="2379" y="5340"/>
                  </a:lnTo>
                  <a:lnTo>
                    <a:pt x="237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90" name="Google Shape;1790;p65"/>
          <p:cNvGrpSpPr/>
          <p:nvPr/>
        </p:nvGrpSpPr>
        <p:grpSpPr>
          <a:xfrm>
            <a:off x="15392178" y="6826883"/>
            <a:ext cx="602046" cy="889100"/>
            <a:chOff x="6960775" y="3367750"/>
            <a:chExt cx="341025" cy="503625"/>
          </a:xfrm>
        </p:grpSpPr>
        <p:sp>
          <p:nvSpPr>
            <p:cNvPr id="1791" name="Google Shape;1791;p65"/>
            <p:cNvSpPr/>
            <p:nvPr/>
          </p:nvSpPr>
          <p:spPr>
            <a:xfrm>
              <a:off x="7020250" y="3723300"/>
              <a:ext cx="207525" cy="148075"/>
            </a:xfrm>
            <a:custGeom>
              <a:rect b="b" l="l" r="r" t="t"/>
              <a:pathLst>
                <a:path extrusionOk="0" h="5923" w="8301">
                  <a:moveTo>
                    <a:pt x="0" y="0"/>
                  </a:moveTo>
                  <a:lnTo>
                    <a:pt x="0" y="1748"/>
                  </a:lnTo>
                  <a:lnTo>
                    <a:pt x="0" y="2185"/>
                  </a:lnTo>
                  <a:lnTo>
                    <a:pt x="97" y="2622"/>
                  </a:lnTo>
                  <a:lnTo>
                    <a:pt x="195" y="3010"/>
                  </a:lnTo>
                  <a:lnTo>
                    <a:pt x="340" y="3398"/>
                  </a:lnTo>
                  <a:lnTo>
                    <a:pt x="486" y="3738"/>
                  </a:lnTo>
                  <a:lnTo>
                    <a:pt x="680" y="4078"/>
                  </a:lnTo>
                  <a:lnTo>
                    <a:pt x="923" y="4418"/>
                  </a:lnTo>
                  <a:lnTo>
                    <a:pt x="1214" y="4709"/>
                  </a:lnTo>
                  <a:lnTo>
                    <a:pt x="1505" y="4951"/>
                  </a:lnTo>
                  <a:lnTo>
                    <a:pt x="1845" y="5194"/>
                  </a:lnTo>
                  <a:lnTo>
                    <a:pt x="2185" y="5388"/>
                  </a:lnTo>
                  <a:lnTo>
                    <a:pt x="2524" y="5582"/>
                  </a:lnTo>
                  <a:lnTo>
                    <a:pt x="2913" y="5728"/>
                  </a:lnTo>
                  <a:lnTo>
                    <a:pt x="3301" y="5825"/>
                  </a:lnTo>
                  <a:lnTo>
                    <a:pt x="3738" y="5874"/>
                  </a:lnTo>
                  <a:lnTo>
                    <a:pt x="4126" y="5922"/>
                  </a:lnTo>
                  <a:lnTo>
                    <a:pt x="4563" y="5874"/>
                  </a:lnTo>
                  <a:lnTo>
                    <a:pt x="5000" y="5825"/>
                  </a:lnTo>
                  <a:lnTo>
                    <a:pt x="5388" y="5728"/>
                  </a:lnTo>
                  <a:lnTo>
                    <a:pt x="5777" y="5582"/>
                  </a:lnTo>
                  <a:lnTo>
                    <a:pt x="6116" y="5388"/>
                  </a:lnTo>
                  <a:lnTo>
                    <a:pt x="6456" y="5194"/>
                  </a:lnTo>
                  <a:lnTo>
                    <a:pt x="6796" y="4951"/>
                  </a:lnTo>
                  <a:lnTo>
                    <a:pt x="7087" y="4709"/>
                  </a:lnTo>
                  <a:lnTo>
                    <a:pt x="7330" y="4418"/>
                  </a:lnTo>
                  <a:lnTo>
                    <a:pt x="7572" y="4078"/>
                  </a:lnTo>
                  <a:lnTo>
                    <a:pt x="7767" y="3738"/>
                  </a:lnTo>
                  <a:lnTo>
                    <a:pt x="7961" y="3398"/>
                  </a:lnTo>
                  <a:lnTo>
                    <a:pt x="8106" y="3010"/>
                  </a:lnTo>
                  <a:lnTo>
                    <a:pt x="8203" y="2622"/>
                  </a:lnTo>
                  <a:lnTo>
                    <a:pt x="8252" y="2185"/>
                  </a:lnTo>
                  <a:lnTo>
                    <a:pt x="8301" y="1748"/>
                  </a:lnTo>
                  <a:lnTo>
                    <a:pt x="830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2" name="Google Shape;1792;p65"/>
            <p:cNvSpPr/>
            <p:nvPr/>
          </p:nvSpPr>
          <p:spPr>
            <a:xfrm>
              <a:off x="7020250" y="3723300"/>
              <a:ext cx="207525" cy="148075"/>
            </a:xfrm>
            <a:custGeom>
              <a:rect b="b" l="l" r="r" t="t"/>
              <a:pathLst>
                <a:path extrusionOk="0" fill="none" h="5923" w="8301">
                  <a:moveTo>
                    <a:pt x="0" y="1748"/>
                  </a:moveTo>
                  <a:lnTo>
                    <a:pt x="0" y="1748"/>
                  </a:lnTo>
                  <a:lnTo>
                    <a:pt x="0" y="2185"/>
                  </a:lnTo>
                  <a:lnTo>
                    <a:pt x="97" y="2622"/>
                  </a:lnTo>
                  <a:lnTo>
                    <a:pt x="195" y="3010"/>
                  </a:lnTo>
                  <a:lnTo>
                    <a:pt x="340" y="3398"/>
                  </a:lnTo>
                  <a:lnTo>
                    <a:pt x="486" y="3738"/>
                  </a:lnTo>
                  <a:lnTo>
                    <a:pt x="680" y="4078"/>
                  </a:lnTo>
                  <a:lnTo>
                    <a:pt x="923" y="4418"/>
                  </a:lnTo>
                  <a:lnTo>
                    <a:pt x="1214" y="4709"/>
                  </a:lnTo>
                  <a:lnTo>
                    <a:pt x="1505" y="4951"/>
                  </a:lnTo>
                  <a:lnTo>
                    <a:pt x="1845" y="5194"/>
                  </a:lnTo>
                  <a:lnTo>
                    <a:pt x="2185" y="5388"/>
                  </a:lnTo>
                  <a:lnTo>
                    <a:pt x="2524" y="5582"/>
                  </a:lnTo>
                  <a:lnTo>
                    <a:pt x="2913" y="5728"/>
                  </a:lnTo>
                  <a:lnTo>
                    <a:pt x="3301" y="5825"/>
                  </a:lnTo>
                  <a:lnTo>
                    <a:pt x="3738" y="5874"/>
                  </a:lnTo>
                  <a:lnTo>
                    <a:pt x="4126" y="5922"/>
                  </a:lnTo>
                  <a:lnTo>
                    <a:pt x="4126" y="5922"/>
                  </a:lnTo>
                  <a:lnTo>
                    <a:pt x="4563" y="5874"/>
                  </a:lnTo>
                  <a:lnTo>
                    <a:pt x="5000" y="5825"/>
                  </a:lnTo>
                  <a:lnTo>
                    <a:pt x="5388" y="5728"/>
                  </a:lnTo>
                  <a:lnTo>
                    <a:pt x="5777" y="5582"/>
                  </a:lnTo>
                  <a:lnTo>
                    <a:pt x="6116" y="5388"/>
                  </a:lnTo>
                  <a:lnTo>
                    <a:pt x="6456" y="5194"/>
                  </a:lnTo>
                  <a:lnTo>
                    <a:pt x="6796" y="4951"/>
                  </a:lnTo>
                  <a:lnTo>
                    <a:pt x="7087" y="4709"/>
                  </a:lnTo>
                  <a:lnTo>
                    <a:pt x="7330" y="4418"/>
                  </a:lnTo>
                  <a:lnTo>
                    <a:pt x="7572" y="4078"/>
                  </a:lnTo>
                  <a:lnTo>
                    <a:pt x="7767" y="3738"/>
                  </a:lnTo>
                  <a:lnTo>
                    <a:pt x="7961" y="3398"/>
                  </a:lnTo>
                  <a:lnTo>
                    <a:pt x="8106" y="3010"/>
                  </a:lnTo>
                  <a:lnTo>
                    <a:pt x="8203" y="2622"/>
                  </a:lnTo>
                  <a:lnTo>
                    <a:pt x="8252" y="2185"/>
                  </a:lnTo>
                  <a:lnTo>
                    <a:pt x="8301" y="1748"/>
                  </a:lnTo>
                  <a:lnTo>
                    <a:pt x="8301" y="0"/>
                  </a:lnTo>
                  <a:lnTo>
                    <a:pt x="0" y="0"/>
                  </a:lnTo>
                  <a:lnTo>
                    <a:pt x="0" y="174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65"/>
            <p:cNvSpPr/>
            <p:nvPr/>
          </p:nvSpPr>
          <p:spPr>
            <a:xfrm>
              <a:off x="7020250" y="37669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65"/>
            <p:cNvSpPr/>
            <p:nvPr/>
          </p:nvSpPr>
          <p:spPr>
            <a:xfrm>
              <a:off x="7198625" y="3367750"/>
              <a:ext cx="103175" cy="326450"/>
            </a:xfrm>
            <a:custGeom>
              <a:rect b="b" l="l" r="r" t="t"/>
              <a:pathLst>
                <a:path extrusionOk="0" h="13058" w="4127">
                  <a:moveTo>
                    <a:pt x="2039" y="1"/>
                  </a:moveTo>
                  <a:lnTo>
                    <a:pt x="1602" y="49"/>
                  </a:lnTo>
                  <a:lnTo>
                    <a:pt x="1263" y="146"/>
                  </a:lnTo>
                  <a:lnTo>
                    <a:pt x="874" y="340"/>
                  </a:lnTo>
                  <a:lnTo>
                    <a:pt x="583" y="583"/>
                  </a:lnTo>
                  <a:lnTo>
                    <a:pt x="340" y="923"/>
                  </a:lnTo>
                  <a:lnTo>
                    <a:pt x="146" y="1263"/>
                  </a:lnTo>
                  <a:lnTo>
                    <a:pt x="1" y="1651"/>
                  </a:lnTo>
                  <a:lnTo>
                    <a:pt x="1" y="2088"/>
                  </a:lnTo>
                  <a:lnTo>
                    <a:pt x="1" y="13058"/>
                  </a:lnTo>
                  <a:lnTo>
                    <a:pt x="1166" y="13058"/>
                  </a:lnTo>
                  <a:lnTo>
                    <a:pt x="1166" y="2088"/>
                  </a:lnTo>
                  <a:lnTo>
                    <a:pt x="1166" y="1894"/>
                  </a:lnTo>
                  <a:lnTo>
                    <a:pt x="1214" y="1699"/>
                  </a:lnTo>
                  <a:lnTo>
                    <a:pt x="1311" y="1554"/>
                  </a:lnTo>
                  <a:lnTo>
                    <a:pt x="1408" y="1457"/>
                  </a:lnTo>
                  <a:lnTo>
                    <a:pt x="1554" y="1311"/>
                  </a:lnTo>
                  <a:lnTo>
                    <a:pt x="1699" y="1263"/>
                  </a:lnTo>
                  <a:lnTo>
                    <a:pt x="1845" y="1214"/>
                  </a:lnTo>
                  <a:lnTo>
                    <a:pt x="2039" y="1166"/>
                  </a:lnTo>
                  <a:lnTo>
                    <a:pt x="2233" y="1214"/>
                  </a:lnTo>
                  <a:lnTo>
                    <a:pt x="2379" y="1263"/>
                  </a:lnTo>
                  <a:lnTo>
                    <a:pt x="2525" y="1311"/>
                  </a:lnTo>
                  <a:lnTo>
                    <a:pt x="2670" y="1457"/>
                  </a:lnTo>
                  <a:lnTo>
                    <a:pt x="2767" y="1554"/>
                  </a:lnTo>
                  <a:lnTo>
                    <a:pt x="2864" y="1699"/>
                  </a:lnTo>
                  <a:lnTo>
                    <a:pt x="2913" y="1894"/>
                  </a:lnTo>
                  <a:lnTo>
                    <a:pt x="2913" y="2088"/>
                  </a:lnTo>
                  <a:lnTo>
                    <a:pt x="2913" y="2961"/>
                  </a:lnTo>
                  <a:lnTo>
                    <a:pt x="4126" y="2961"/>
                  </a:lnTo>
                  <a:lnTo>
                    <a:pt x="4126" y="2088"/>
                  </a:lnTo>
                  <a:lnTo>
                    <a:pt x="4078" y="1651"/>
                  </a:lnTo>
                  <a:lnTo>
                    <a:pt x="3932" y="1263"/>
                  </a:lnTo>
                  <a:lnTo>
                    <a:pt x="3738" y="923"/>
                  </a:lnTo>
                  <a:lnTo>
                    <a:pt x="3495" y="583"/>
                  </a:lnTo>
                  <a:lnTo>
                    <a:pt x="3204" y="340"/>
                  </a:lnTo>
                  <a:lnTo>
                    <a:pt x="2864" y="146"/>
                  </a:lnTo>
                  <a:lnTo>
                    <a:pt x="2476" y="49"/>
                  </a:lnTo>
                  <a:lnTo>
                    <a:pt x="203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5" name="Google Shape;1795;p65"/>
            <p:cNvSpPr/>
            <p:nvPr/>
          </p:nvSpPr>
          <p:spPr>
            <a:xfrm>
              <a:off x="7198625" y="3367750"/>
              <a:ext cx="103175" cy="326450"/>
            </a:xfrm>
            <a:custGeom>
              <a:rect b="b" l="l" r="r" t="t"/>
              <a:pathLst>
                <a:path extrusionOk="0" fill="none" h="13058" w="4127">
                  <a:moveTo>
                    <a:pt x="2039" y="1"/>
                  </a:moveTo>
                  <a:lnTo>
                    <a:pt x="2039" y="1"/>
                  </a:lnTo>
                  <a:lnTo>
                    <a:pt x="1602" y="49"/>
                  </a:lnTo>
                  <a:lnTo>
                    <a:pt x="1263" y="146"/>
                  </a:lnTo>
                  <a:lnTo>
                    <a:pt x="874" y="340"/>
                  </a:lnTo>
                  <a:lnTo>
                    <a:pt x="583" y="583"/>
                  </a:lnTo>
                  <a:lnTo>
                    <a:pt x="340" y="923"/>
                  </a:lnTo>
                  <a:lnTo>
                    <a:pt x="146" y="1263"/>
                  </a:lnTo>
                  <a:lnTo>
                    <a:pt x="1" y="1651"/>
                  </a:lnTo>
                  <a:lnTo>
                    <a:pt x="1" y="2088"/>
                  </a:lnTo>
                  <a:lnTo>
                    <a:pt x="1" y="13058"/>
                  </a:lnTo>
                  <a:lnTo>
                    <a:pt x="1166" y="13058"/>
                  </a:lnTo>
                  <a:lnTo>
                    <a:pt x="1166" y="2088"/>
                  </a:lnTo>
                  <a:lnTo>
                    <a:pt x="1166" y="2088"/>
                  </a:lnTo>
                  <a:lnTo>
                    <a:pt x="1166" y="1894"/>
                  </a:lnTo>
                  <a:lnTo>
                    <a:pt x="1214" y="1699"/>
                  </a:lnTo>
                  <a:lnTo>
                    <a:pt x="1311" y="1554"/>
                  </a:lnTo>
                  <a:lnTo>
                    <a:pt x="1408" y="1457"/>
                  </a:lnTo>
                  <a:lnTo>
                    <a:pt x="1554" y="1311"/>
                  </a:lnTo>
                  <a:lnTo>
                    <a:pt x="1699" y="1263"/>
                  </a:lnTo>
                  <a:lnTo>
                    <a:pt x="1845" y="1214"/>
                  </a:lnTo>
                  <a:lnTo>
                    <a:pt x="2039" y="1166"/>
                  </a:lnTo>
                  <a:lnTo>
                    <a:pt x="2039" y="1166"/>
                  </a:lnTo>
                  <a:lnTo>
                    <a:pt x="2233" y="1214"/>
                  </a:lnTo>
                  <a:lnTo>
                    <a:pt x="2379" y="1263"/>
                  </a:lnTo>
                  <a:lnTo>
                    <a:pt x="2525" y="1311"/>
                  </a:lnTo>
                  <a:lnTo>
                    <a:pt x="2670" y="1457"/>
                  </a:lnTo>
                  <a:lnTo>
                    <a:pt x="2767" y="1554"/>
                  </a:lnTo>
                  <a:lnTo>
                    <a:pt x="2864" y="1699"/>
                  </a:lnTo>
                  <a:lnTo>
                    <a:pt x="2913" y="1894"/>
                  </a:lnTo>
                  <a:lnTo>
                    <a:pt x="2913" y="2088"/>
                  </a:lnTo>
                  <a:lnTo>
                    <a:pt x="2913" y="2961"/>
                  </a:lnTo>
                  <a:lnTo>
                    <a:pt x="4126" y="2961"/>
                  </a:lnTo>
                  <a:lnTo>
                    <a:pt x="4126" y="2088"/>
                  </a:lnTo>
                  <a:lnTo>
                    <a:pt x="4126" y="2088"/>
                  </a:lnTo>
                  <a:lnTo>
                    <a:pt x="4078" y="1651"/>
                  </a:lnTo>
                  <a:lnTo>
                    <a:pt x="3932" y="1263"/>
                  </a:lnTo>
                  <a:lnTo>
                    <a:pt x="3738" y="923"/>
                  </a:lnTo>
                  <a:lnTo>
                    <a:pt x="3495" y="583"/>
                  </a:lnTo>
                  <a:lnTo>
                    <a:pt x="3204" y="340"/>
                  </a:lnTo>
                  <a:lnTo>
                    <a:pt x="2864" y="146"/>
                  </a:lnTo>
                  <a:lnTo>
                    <a:pt x="2476" y="49"/>
                  </a:lnTo>
                  <a:lnTo>
                    <a:pt x="2039" y="1"/>
                  </a:lnTo>
                  <a:lnTo>
                    <a:pt x="2039"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6" name="Google Shape;1796;p65"/>
            <p:cNvSpPr/>
            <p:nvPr/>
          </p:nvSpPr>
          <p:spPr>
            <a:xfrm>
              <a:off x="7249600" y="336775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65"/>
            <p:cNvSpPr/>
            <p:nvPr/>
          </p:nvSpPr>
          <p:spPr>
            <a:xfrm>
              <a:off x="6960775" y="3456325"/>
              <a:ext cx="177200" cy="237875"/>
            </a:xfrm>
            <a:custGeom>
              <a:rect b="b" l="l" r="r" t="t"/>
              <a:pathLst>
                <a:path extrusionOk="0" h="9515" w="7088">
                  <a:moveTo>
                    <a:pt x="3593" y="1"/>
                  </a:moveTo>
                  <a:lnTo>
                    <a:pt x="3593" y="2962"/>
                  </a:lnTo>
                  <a:lnTo>
                    <a:pt x="3544" y="3156"/>
                  </a:lnTo>
                  <a:lnTo>
                    <a:pt x="3399" y="3350"/>
                  </a:lnTo>
                  <a:lnTo>
                    <a:pt x="3253" y="3496"/>
                  </a:lnTo>
                  <a:lnTo>
                    <a:pt x="3010" y="3544"/>
                  </a:lnTo>
                  <a:lnTo>
                    <a:pt x="1797" y="3544"/>
                  </a:lnTo>
                  <a:lnTo>
                    <a:pt x="1409" y="3593"/>
                  </a:lnTo>
                  <a:lnTo>
                    <a:pt x="1117" y="3690"/>
                  </a:lnTo>
                  <a:lnTo>
                    <a:pt x="778" y="3836"/>
                  </a:lnTo>
                  <a:lnTo>
                    <a:pt x="535" y="4078"/>
                  </a:lnTo>
                  <a:lnTo>
                    <a:pt x="341" y="4321"/>
                  </a:lnTo>
                  <a:lnTo>
                    <a:pt x="147" y="4612"/>
                  </a:lnTo>
                  <a:lnTo>
                    <a:pt x="49" y="4952"/>
                  </a:lnTo>
                  <a:lnTo>
                    <a:pt x="1" y="5292"/>
                  </a:lnTo>
                  <a:lnTo>
                    <a:pt x="49" y="5680"/>
                  </a:lnTo>
                  <a:lnTo>
                    <a:pt x="147" y="5971"/>
                  </a:lnTo>
                  <a:lnTo>
                    <a:pt x="341" y="6311"/>
                  </a:lnTo>
                  <a:lnTo>
                    <a:pt x="535" y="6554"/>
                  </a:lnTo>
                  <a:lnTo>
                    <a:pt x="778" y="6748"/>
                  </a:lnTo>
                  <a:lnTo>
                    <a:pt x="1117" y="6942"/>
                  </a:lnTo>
                  <a:lnTo>
                    <a:pt x="1409" y="7039"/>
                  </a:lnTo>
                  <a:lnTo>
                    <a:pt x="1797" y="7088"/>
                  </a:lnTo>
                  <a:lnTo>
                    <a:pt x="5340" y="7088"/>
                  </a:lnTo>
                  <a:lnTo>
                    <a:pt x="5583" y="7136"/>
                  </a:lnTo>
                  <a:lnTo>
                    <a:pt x="5777" y="7233"/>
                  </a:lnTo>
                  <a:lnTo>
                    <a:pt x="5874" y="7427"/>
                  </a:lnTo>
                  <a:lnTo>
                    <a:pt x="5923" y="7670"/>
                  </a:lnTo>
                  <a:lnTo>
                    <a:pt x="5923" y="9515"/>
                  </a:lnTo>
                  <a:lnTo>
                    <a:pt x="7088" y="9515"/>
                  </a:lnTo>
                  <a:lnTo>
                    <a:pt x="7088" y="7670"/>
                  </a:lnTo>
                  <a:lnTo>
                    <a:pt x="7088" y="7330"/>
                  </a:lnTo>
                  <a:lnTo>
                    <a:pt x="6991" y="6991"/>
                  </a:lnTo>
                  <a:lnTo>
                    <a:pt x="6796" y="6699"/>
                  </a:lnTo>
                  <a:lnTo>
                    <a:pt x="6602" y="6408"/>
                  </a:lnTo>
                  <a:lnTo>
                    <a:pt x="6311" y="6214"/>
                  </a:lnTo>
                  <a:lnTo>
                    <a:pt x="6020" y="6020"/>
                  </a:lnTo>
                  <a:lnTo>
                    <a:pt x="5680" y="5923"/>
                  </a:lnTo>
                  <a:lnTo>
                    <a:pt x="5340" y="5874"/>
                  </a:lnTo>
                  <a:lnTo>
                    <a:pt x="1797" y="5874"/>
                  </a:lnTo>
                  <a:lnTo>
                    <a:pt x="1554" y="5826"/>
                  </a:lnTo>
                  <a:lnTo>
                    <a:pt x="1360" y="5729"/>
                  </a:lnTo>
                  <a:lnTo>
                    <a:pt x="1263" y="5534"/>
                  </a:lnTo>
                  <a:lnTo>
                    <a:pt x="1214" y="5292"/>
                  </a:lnTo>
                  <a:lnTo>
                    <a:pt x="1263" y="5098"/>
                  </a:lnTo>
                  <a:lnTo>
                    <a:pt x="1360" y="4903"/>
                  </a:lnTo>
                  <a:lnTo>
                    <a:pt x="1554" y="4758"/>
                  </a:lnTo>
                  <a:lnTo>
                    <a:pt x="1797" y="4709"/>
                  </a:lnTo>
                  <a:lnTo>
                    <a:pt x="3010" y="4709"/>
                  </a:lnTo>
                  <a:lnTo>
                    <a:pt x="3350" y="4661"/>
                  </a:lnTo>
                  <a:lnTo>
                    <a:pt x="3690" y="4564"/>
                  </a:lnTo>
                  <a:lnTo>
                    <a:pt x="3981" y="4418"/>
                  </a:lnTo>
                  <a:lnTo>
                    <a:pt x="4272" y="4175"/>
                  </a:lnTo>
                  <a:lnTo>
                    <a:pt x="4467" y="3933"/>
                  </a:lnTo>
                  <a:lnTo>
                    <a:pt x="4612" y="3641"/>
                  </a:lnTo>
                  <a:lnTo>
                    <a:pt x="4758" y="3302"/>
                  </a:lnTo>
                  <a:lnTo>
                    <a:pt x="4758" y="2962"/>
                  </a:lnTo>
                  <a:lnTo>
                    <a:pt x="475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65"/>
            <p:cNvSpPr/>
            <p:nvPr/>
          </p:nvSpPr>
          <p:spPr>
            <a:xfrm>
              <a:off x="6960775" y="3456325"/>
              <a:ext cx="177200" cy="237875"/>
            </a:xfrm>
            <a:custGeom>
              <a:rect b="b" l="l" r="r" t="t"/>
              <a:pathLst>
                <a:path extrusionOk="0" fill="none" h="9515" w="7088">
                  <a:moveTo>
                    <a:pt x="5923" y="7670"/>
                  </a:moveTo>
                  <a:lnTo>
                    <a:pt x="5923" y="9515"/>
                  </a:lnTo>
                  <a:lnTo>
                    <a:pt x="7088" y="9515"/>
                  </a:lnTo>
                  <a:lnTo>
                    <a:pt x="7088" y="7670"/>
                  </a:lnTo>
                  <a:lnTo>
                    <a:pt x="7088" y="7670"/>
                  </a:lnTo>
                  <a:lnTo>
                    <a:pt x="7088" y="7330"/>
                  </a:lnTo>
                  <a:lnTo>
                    <a:pt x="6991" y="6991"/>
                  </a:lnTo>
                  <a:lnTo>
                    <a:pt x="6796" y="6699"/>
                  </a:lnTo>
                  <a:lnTo>
                    <a:pt x="6602" y="6408"/>
                  </a:lnTo>
                  <a:lnTo>
                    <a:pt x="6311" y="6214"/>
                  </a:lnTo>
                  <a:lnTo>
                    <a:pt x="6020" y="6020"/>
                  </a:lnTo>
                  <a:lnTo>
                    <a:pt x="5680" y="5923"/>
                  </a:lnTo>
                  <a:lnTo>
                    <a:pt x="5340" y="5874"/>
                  </a:lnTo>
                  <a:lnTo>
                    <a:pt x="1797" y="5874"/>
                  </a:lnTo>
                  <a:lnTo>
                    <a:pt x="1797" y="5874"/>
                  </a:lnTo>
                  <a:lnTo>
                    <a:pt x="1554" y="5826"/>
                  </a:lnTo>
                  <a:lnTo>
                    <a:pt x="1360" y="5729"/>
                  </a:lnTo>
                  <a:lnTo>
                    <a:pt x="1263" y="5534"/>
                  </a:lnTo>
                  <a:lnTo>
                    <a:pt x="1214" y="5292"/>
                  </a:lnTo>
                  <a:lnTo>
                    <a:pt x="1214" y="5292"/>
                  </a:lnTo>
                  <a:lnTo>
                    <a:pt x="1263" y="5098"/>
                  </a:lnTo>
                  <a:lnTo>
                    <a:pt x="1360" y="4903"/>
                  </a:lnTo>
                  <a:lnTo>
                    <a:pt x="1554" y="4758"/>
                  </a:lnTo>
                  <a:lnTo>
                    <a:pt x="1797" y="4709"/>
                  </a:lnTo>
                  <a:lnTo>
                    <a:pt x="3010" y="4709"/>
                  </a:lnTo>
                  <a:lnTo>
                    <a:pt x="3010" y="4709"/>
                  </a:lnTo>
                  <a:lnTo>
                    <a:pt x="3350" y="4661"/>
                  </a:lnTo>
                  <a:lnTo>
                    <a:pt x="3690" y="4564"/>
                  </a:lnTo>
                  <a:lnTo>
                    <a:pt x="3981" y="4418"/>
                  </a:lnTo>
                  <a:lnTo>
                    <a:pt x="4272" y="4175"/>
                  </a:lnTo>
                  <a:lnTo>
                    <a:pt x="4467" y="3933"/>
                  </a:lnTo>
                  <a:lnTo>
                    <a:pt x="4612" y="3641"/>
                  </a:lnTo>
                  <a:lnTo>
                    <a:pt x="4758" y="3302"/>
                  </a:lnTo>
                  <a:lnTo>
                    <a:pt x="4758" y="2962"/>
                  </a:lnTo>
                  <a:lnTo>
                    <a:pt x="4758" y="1"/>
                  </a:lnTo>
                  <a:lnTo>
                    <a:pt x="3593" y="1"/>
                  </a:lnTo>
                  <a:lnTo>
                    <a:pt x="3593" y="2962"/>
                  </a:lnTo>
                  <a:lnTo>
                    <a:pt x="3593" y="2962"/>
                  </a:lnTo>
                  <a:lnTo>
                    <a:pt x="3544" y="3156"/>
                  </a:lnTo>
                  <a:lnTo>
                    <a:pt x="3399" y="3350"/>
                  </a:lnTo>
                  <a:lnTo>
                    <a:pt x="3253" y="3496"/>
                  </a:lnTo>
                  <a:lnTo>
                    <a:pt x="3010" y="3544"/>
                  </a:lnTo>
                  <a:lnTo>
                    <a:pt x="1797" y="3544"/>
                  </a:lnTo>
                  <a:lnTo>
                    <a:pt x="1797" y="3544"/>
                  </a:lnTo>
                  <a:lnTo>
                    <a:pt x="1409" y="3593"/>
                  </a:lnTo>
                  <a:lnTo>
                    <a:pt x="1117" y="3690"/>
                  </a:lnTo>
                  <a:lnTo>
                    <a:pt x="778" y="3836"/>
                  </a:lnTo>
                  <a:lnTo>
                    <a:pt x="535" y="4078"/>
                  </a:lnTo>
                  <a:lnTo>
                    <a:pt x="341" y="4321"/>
                  </a:lnTo>
                  <a:lnTo>
                    <a:pt x="147" y="4612"/>
                  </a:lnTo>
                  <a:lnTo>
                    <a:pt x="49" y="4952"/>
                  </a:lnTo>
                  <a:lnTo>
                    <a:pt x="1" y="5292"/>
                  </a:lnTo>
                  <a:lnTo>
                    <a:pt x="1" y="5292"/>
                  </a:lnTo>
                  <a:lnTo>
                    <a:pt x="49" y="5680"/>
                  </a:lnTo>
                  <a:lnTo>
                    <a:pt x="147" y="5971"/>
                  </a:lnTo>
                  <a:lnTo>
                    <a:pt x="341" y="6311"/>
                  </a:lnTo>
                  <a:lnTo>
                    <a:pt x="535" y="6554"/>
                  </a:lnTo>
                  <a:lnTo>
                    <a:pt x="778" y="6748"/>
                  </a:lnTo>
                  <a:lnTo>
                    <a:pt x="1117" y="6942"/>
                  </a:lnTo>
                  <a:lnTo>
                    <a:pt x="1409" y="7039"/>
                  </a:lnTo>
                  <a:lnTo>
                    <a:pt x="1797" y="7088"/>
                  </a:lnTo>
                  <a:lnTo>
                    <a:pt x="5340" y="7088"/>
                  </a:lnTo>
                  <a:lnTo>
                    <a:pt x="5340" y="7088"/>
                  </a:lnTo>
                  <a:lnTo>
                    <a:pt x="5583" y="7136"/>
                  </a:lnTo>
                  <a:lnTo>
                    <a:pt x="5777" y="7233"/>
                  </a:lnTo>
                  <a:lnTo>
                    <a:pt x="5874" y="7427"/>
                  </a:lnTo>
                  <a:lnTo>
                    <a:pt x="5923" y="7670"/>
                  </a:lnTo>
                  <a:lnTo>
                    <a:pt x="5923" y="767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65"/>
            <p:cNvSpPr/>
            <p:nvPr/>
          </p:nvSpPr>
          <p:spPr>
            <a:xfrm>
              <a:off x="7108825" y="36480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00" name="Google Shape;1800;p65"/>
          <p:cNvGrpSpPr/>
          <p:nvPr/>
        </p:nvGrpSpPr>
        <p:grpSpPr>
          <a:xfrm>
            <a:off x="15375054" y="5515809"/>
            <a:ext cx="629895" cy="889100"/>
            <a:chOff x="6951075" y="2625100"/>
            <a:chExt cx="356800" cy="503625"/>
          </a:xfrm>
        </p:grpSpPr>
        <p:sp>
          <p:nvSpPr>
            <p:cNvPr id="1801" name="Google Shape;1801;p65"/>
            <p:cNvSpPr/>
            <p:nvPr/>
          </p:nvSpPr>
          <p:spPr>
            <a:xfrm>
              <a:off x="7144025" y="2625100"/>
              <a:ext cx="163850" cy="326450"/>
            </a:xfrm>
            <a:custGeom>
              <a:rect b="b" l="l" r="r" t="t"/>
              <a:pathLst>
                <a:path extrusionOk="0" h="13058" w="6554">
                  <a:moveTo>
                    <a:pt x="2379" y="2379"/>
                  </a:moveTo>
                  <a:lnTo>
                    <a:pt x="2379" y="11893"/>
                  </a:lnTo>
                  <a:lnTo>
                    <a:pt x="1165" y="11893"/>
                  </a:lnTo>
                  <a:lnTo>
                    <a:pt x="1165" y="2379"/>
                  </a:lnTo>
                  <a:close/>
                  <a:moveTo>
                    <a:pt x="0" y="1"/>
                  </a:moveTo>
                  <a:lnTo>
                    <a:pt x="0" y="13058"/>
                  </a:lnTo>
                  <a:lnTo>
                    <a:pt x="6553" y="13058"/>
                  </a:lnTo>
                  <a:lnTo>
                    <a:pt x="655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2" name="Google Shape;1802;p65"/>
            <p:cNvSpPr/>
            <p:nvPr/>
          </p:nvSpPr>
          <p:spPr>
            <a:xfrm>
              <a:off x="7144025" y="2625100"/>
              <a:ext cx="163850" cy="326450"/>
            </a:xfrm>
            <a:custGeom>
              <a:rect b="b" l="l" r="r" t="t"/>
              <a:pathLst>
                <a:path extrusionOk="0" fill="none" h="13058" w="6554">
                  <a:moveTo>
                    <a:pt x="0" y="13058"/>
                  </a:moveTo>
                  <a:lnTo>
                    <a:pt x="6553" y="13058"/>
                  </a:lnTo>
                  <a:lnTo>
                    <a:pt x="6553" y="1"/>
                  </a:lnTo>
                  <a:lnTo>
                    <a:pt x="0" y="1"/>
                  </a:lnTo>
                  <a:lnTo>
                    <a:pt x="0" y="1305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65"/>
            <p:cNvSpPr/>
            <p:nvPr/>
          </p:nvSpPr>
          <p:spPr>
            <a:xfrm>
              <a:off x="7173150" y="2684575"/>
              <a:ext cx="30350" cy="237850"/>
            </a:xfrm>
            <a:custGeom>
              <a:rect b="b" l="l" r="r" t="t"/>
              <a:pathLst>
                <a:path extrusionOk="0" fill="none" h="9514" w="1214">
                  <a:moveTo>
                    <a:pt x="1214" y="9514"/>
                  </a:moveTo>
                  <a:lnTo>
                    <a:pt x="0" y="9514"/>
                  </a:lnTo>
                  <a:lnTo>
                    <a:pt x="0" y="0"/>
                  </a:lnTo>
                  <a:lnTo>
                    <a:pt x="1214" y="0"/>
                  </a:lnTo>
                  <a:lnTo>
                    <a:pt x="1214" y="95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4" name="Google Shape;1804;p65"/>
            <p:cNvSpPr/>
            <p:nvPr/>
          </p:nvSpPr>
          <p:spPr>
            <a:xfrm>
              <a:off x="7203475" y="29224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5" name="Google Shape;1805;p65"/>
            <p:cNvSpPr/>
            <p:nvPr/>
          </p:nvSpPr>
          <p:spPr>
            <a:xfrm>
              <a:off x="7144025" y="2980650"/>
              <a:ext cx="163850" cy="148075"/>
            </a:xfrm>
            <a:custGeom>
              <a:rect b="b" l="l" r="r" t="t"/>
              <a:pathLst>
                <a:path extrusionOk="0" h="5923" w="6554">
                  <a:moveTo>
                    <a:pt x="2379" y="1214"/>
                  </a:moveTo>
                  <a:lnTo>
                    <a:pt x="2379" y="3544"/>
                  </a:lnTo>
                  <a:lnTo>
                    <a:pt x="1165" y="3544"/>
                  </a:lnTo>
                  <a:lnTo>
                    <a:pt x="1165" y="1214"/>
                  </a:lnTo>
                  <a:close/>
                  <a:moveTo>
                    <a:pt x="0" y="1"/>
                  </a:moveTo>
                  <a:lnTo>
                    <a:pt x="0" y="5922"/>
                  </a:lnTo>
                  <a:lnTo>
                    <a:pt x="6553" y="5922"/>
                  </a:lnTo>
                  <a:lnTo>
                    <a:pt x="655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6" name="Google Shape;1806;p65"/>
            <p:cNvSpPr/>
            <p:nvPr/>
          </p:nvSpPr>
          <p:spPr>
            <a:xfrm>
              <a:off x="7144025" y="2980650"/>
              <a:ext cx="163850" cy="148075"/>
            </a:xfrm>
            <a:custGeom>
              <a:rect b="b" l="l" r="r" t="t"/>
              <a:pathLst>
                <a:path extrusionOk="0" fill="none" h="5923" w="6554">
                  <a:moveTo>
                    <a:pt x="0" y="1"/>
                  </a:moveTo>
                  <a:lnTo>
                    <a:pt x="0" y="5922"/>
                  </a:lnTo>
                  <a:lnTo>
                    <a:pt x="6553" y="5922"/>
                  </a:lnTo>
                  <a:lnTo>
                    <a:pt x="6553" y="1"/>
                  </a:ln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7" name="Google Shape;1807;p65"/>
            <p:cNvSpPr/>
            <p:nvPr/>
          </p:nvSpPr>
          <p:spPr>
            <a:xfrm>
              <a:off x="7173150" y="3011000"/>
              <a:ext cx="30350" cy="58275"/>
            </a:xfrm>
            <a:custGeom>
              <a:rect b="b" l="l" r="r" t="t"/>
              <a:pathLst>
                <a:path extrusionOk="0" fill="none" h="2331" w="1214">
                  <a:moveTo>
                    <a:pt x="0" y="0"/>
                  </a:moveTo>
                  <a:lnTo>
                    <a:pt x="1214" y="0"/>
                  </a:lnTo>
                  <a:lnTo>
                    <a:pt x="1214" y="2330"/>
                  </a:lnTo>
                  <a:lnTo>
                    <a:pt x="0" y="2330"/>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8" name="Google Shape;1808;p65"/>
            <p:cNvSpPr/>
            <p:nvPr/>
          </p:nvSpPr>
          <p:spPr>
            <a:xfrm>
              <a:off x="7173150" y="30110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65"/>
            <p:cNvSpPr/>
            <p:nvPr/>
          </p:nvSpPr>
          <p:spPr>
            <a:xfrm>
              <a:off x="6951075" y="2980650"/>
              <a:ext cx="163850" cy="148075"/>
            </a:xfrm>
            <a:custGeom>
              <a:rect b="b" l="l" r="r" t="t"/>
              <a:pathLst>
                <a:path extrusionOk="0" h="5923" w="6554">
                  <a:moveTo>
                    <a:pt x="5340" y="1214"/>
                  </a:moveTo>
                  <a:lnTo>
                    <a:pt x="5340" y="3544"/>
                  </a:lnTo>
                  <a:lnTo>
                    <a:pt x="4175" y="3544"/>
                  </a:lnTo>
                  <a:lnTo>
                    <a:pt x="4175" y="1214"/>
                  </a:lnTo>
                  <a:close/>
                  <a:moveTo>
                    <a:pt x="1" y="1"/>
                  </a:moveTo>
                  <a:lnTo>
                    <a:pt x="1" y="5922"/>
                  </a:lnTo>
                  <a:lnTo>
                    <a:pt x="6553" y="5922"/>
                  </a:lnTo>
                  <a:lnTo>
                    <a:pt x="655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65"/>
            <p:cNvSpPr/>
            <p:nvPr/>
          </p:nvSpPr>
          <p:spPr>
            <a:xfrm>
              <a:off x="6951075" y="2980650"/>
              <a:ext cx="163850" cy="148075"/>
            </a:xfrm>
            <a:custGeom>
              <a:rect b="b" l="l" r="r" t="t"/>
              <a:pathLst>
                <a:path extrusionOk="0" fill="none" h="5923" w="6554">
                  <a:moveTo>
                    <a:pt x="6553" y="1"/>
                  </a:moveTo>
                  <a:lnTo>
                    <a:pt x="1" y="1"/>
                  </a:lnTo>
                  <a:lnTo>
                    <a:pt x="1" y="5922"/>
                  </a:lnTo>
                  <a:lnTo>
                    <a:pt x="6553" y="5922"/>
                  </a:lnTo>
                  <a:lnTo>
                    <a:pt x="6553"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1" name="Google Shape;1811;p65"/>
            <p:cNvSpPr/>
            <p:nvPr/>
          </p:nvSpPr>
          <p:spPr>
            <a:xfrm>
              <a:off x="7055425" y="3011000"/>
              <a:ext cx="29150" cy="58275"/>
            </a:xfrm>
            <a:custGeom>
              <a:rect b="b" l="l" r="r" t="t"/>
              <a:pathLst>
                <a:path extrusionOk="0" fill="none" h="2331" w="1166">
                  <a:moveTo>
                    <a:pt x="1" y="0"/>
                  </a:moveTo>
                  <a:lnTo>
                    <a:pt x="1166" y="0"/>
                  </a:lnTo>
                  <a:lnTo>
                    <a:pt x="1166" y="2330"/>
                  </a:lnTo>
                  <a:lnTo>
                    <a:pt x="1" y="2330"/>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2" name="Google Shape;1812;p65"/>
            <p:cNvSpPr/>
            <p:nvPr/>
          </p:nvSpPr>
          <p:spPr>
            <a:xfrm>
              <a:off x="7055425" y="30110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3" name="Google Shape;1813;p65"/>
            <p:cNvSpPr/>
            <p:nvPr/>
          </p:nvSpPr>
          <p:spPr>
            <a:xfrm>
              <a:off x="6951075" y="2625100"/>
              <a:ext cx="163850" cy="326450"/>
            </a:xfrm>
            <a:custGeom>
              <a:rect b="b" l="l" r="r" t="t"/>
              <a:pathLst>
                <a:path extrusionOk="0" h="13058" w="6554">
                  <a:moveTo>
                    <a:pt x="5340" y="2379"/>
                  </a:moveTo>
                  <a:lnTo>
                    <a:pt x="5340" y="11893"/>
                  </a:lnTo>
                  <a:lnTo>
                    <a:pt x="4175" y="11893"/>
                  </a:lnTo>
                  <a:lnTo>
                    <a:pt x="4175" y="2379"/>
                  </a:lnTo>
                  <a:close/>
                  <a:moveTo>
                    <a:pt x="1" y="1"/>
                  </a:moveTo>
                  <a:lnTo>
                    <a:pt x="1" y="13058"/>
                  </a:lnTo>
                  <a:lnTo>
                    <a:pt x="6553" y="13058"/>
                  </a:lnTo>
                  <a:lnTo>
                    <a:pt x="655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4" name="Google Shape;1814;p65"/>
            <p:cNvSpPr/>
            <p:nvPr/>
          </p:nvSpPr>
          <p:spPr>
            <a:xfrm>
              <a:off x="6951075" y="2625100"/>
              <a:ext cx="163850" cy="326450"/>
            </a:xfrm>
            <a:custGeom>
              <a:rect b="b" l="l" r="r" t="t"/>
              <a:pathLst>
                <a:path extrusionOk="0" fill="none" h="13058" w="6554">
                  <a:moveTo>
                    <a:pt x="6553" y="13058"/>
                  </a:moveTo>
                  <a:lnTo>
                    <a:pt x="6553" y="1"/>
                  </a:lnTo>
                  <a:lnTo>
                    <a:pt x="1" y="1"/>
                  </a:lnTo>
                  <a:lnTo>
                    <a:pt x="1" y="13058"/>
                  </a:lnTo>
                  <a:lnTo>
                    <a:pt x="6553" y="1305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65"/>
            <p:cNvSpPr/>
            <p:nvPr/>
          </p:nvSpPr>
          <p:spPr>
            <a:xfrm>
              <a:off x="7055425" y="2684575"/>
              <a:ext cx="29150" cy="237850"/>
            </a:xfrm>
            <a:custGeom>
              <a:rect b="b" l="l" r="r" t="t"/>
              <a:pathLst>
                <a:path extrusionOk="0" fill="none" h="9514" w="1166">
                  <a:moveTo>
                    <a:pt x="1166" y="9514"/>
                  </a:moveTo>
                  <a:lnTo>
                    <a:pt x="1" y="9514"/>
                  </a:lnTo>
                  <a:lnTo>
                    <a:pt x="1" y="0"/>
                  </a:lnTo>
                  <a:lnTo>
                    <a:pt x="1166" y="0"/>
                  </a:lnTo>
                  <a:lnTo>
                    <a:pt x="1166" y="95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65"/>
            <p:cNvSpPr/>
            <p:nvPr/>
          </p:nvSpPr>
          <p:spPr>
            <a:xfrm>
              <a:off x="7084550" y="29224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17" name="Google Shape;1817;p65"/>
          <p:cNvGrpSpPr/>
          <p:nvPr/>
        </p:nvGrpSpPr>
        <p:grpSpPr>
          <a:xfrm>
            <a:off x="5062192" y="8137957"/>
            <a:ext cx="886937" cy="889055"/>
            <a:chOff x="1713700" y="4110400"/>
            <a:chExt cx="502400" cy="503600"/>
          </a:xfrm>
        </p:grpSpPr>
        <p:sp>
          <p:nvSpPr>
            <p:cNvPr id="1818" name="Google Shape;1818;p65"/>
            <p:cNvSpPr/>
            <p:nvPr/>
          </p:nvSpPr>
          <p:spPr>
            <a:xfrm>
              <a:off x="1713700" y="4333675"/>
              <a:ext cx="502400" cy="280325"/>
            </a:xfrm>
            <a:custGeom>
              <a:rect b="b" l="l" r="r" t="t"/>
              <a:pathLst>
                <a:path extrusionOk="0" h="11213" w="20096">
                  <a:moveTo>
                    <a:pt x="9466" y="4126"/>
                  </a:moveTo>
                  <a:lnTo>
                    <a:pt x="9466" y="5291"/>
                  </a:lnTo>
                  <a:lnTo>
                    <a:pt x="7670" y="5291"/>
                  </a:lnTo>
                  <a:lnTo>
                    <a:pt x="7670" y="4126"/>
                  </a:lnTo>
                  <a:close/>
                  <a:moveTo>
                    <a:pt x="12427" y="4126"/>
                  </a:moveTo>
                  <a:lnTo>
                    <a:pt x="12427" y="5291"/>
                  </a:lnTo>
                  <a:lnTo>
                    <a:pt x="10631" y="5291"/>
                  </a:lnTo>
                  <a:lnTo>
                    <a:pt x="10631" y="4126"/>
                  </a:lnTo>
                  <a:close/>
                  <a:moveTo>
                    <a:pt x="4709" y="7670"/>
                  </a:moveTo>
                  <a:lnTo>
                    <a:pt x="4709" y="8835"/>
                  </a:lnTo>
                  <a:lnTo>
                    <a:pt x="3495" y="8835"/>
                  </a:lnTo>
                  <a:lnTo>
                    <a:pt x="3495" y="7670"/>
                  </a:lnTo>
                  <a:close/>
                  <a:moveTo>
                    <a:pt x="7670" y="7670"/>
                  </a:moveTo>
                  <a:lnTo>
                    <a:pt x="7670" y="8835"/>
                  </a:lnTo>
                  <a:lnTo>
                    <a:pt x="6505" y="8835"/>
                  </a:lnTo>
                  <a:lnTo>
                    <a:pt x="6505" y="7670"/>
                  </a:lnTo>
                  <a:close/>
                  <a:moveTo>
                    <a:pt x="10631" y="7670"/>
                  </a:moveTo>
                  <a:lnTo>
                    <a:pt x="10631" y="8835"/>
                  </a:lnTo>
                  <a:lnTo>
                    <a:pt x="9466" y="8835"/>
                  </a:lnTo>
                  <a:lnTo>
                    <a:pt x="9466" y="7670"/>
                  </a:lnTo>
                  <a:close/>
                  <a:moveTo>
                    <a:pt x="13592" y="7670"/>
                  </a:moveTo>
                  <a:lnTo>
                    <a:pt x="13592" y="8835"/>
                  </a:lnTo>
                  <a:lnTo>
                    <a:pt x="12427" y="8835"/>
                  </a:lnTo>
                  <a:lnTo>
                    <a:pt x="12427" y="7670"/>
                  </a:lnTo>
                  <a:close/>
                  <a:moveTo>
                    <a:pt x="16552" y="7670"/>
                  </a:moveTo>
                  <a:lnTo>
                    <a:pt x="16552" y="8835"/>
                  </a:lnTo>
                  <a:lnTo>
                    <a:pt x="15388" y="8835"/>
                  </a:lnTo>
                  <a:lnTo>
                    <a:pt x="15388" y="7670"/>
                  </a:lnTo>
                  <a:close/>
                  <a:moveTo>
                    <a:pt x="4029" y="1"/>
                  </a:moveTo>
                  <a:lnTo>
                    <a:pt x="4029" y="1505"/>
                  </a:lnTo>
                  <a:lnTo>
                    <a:pt x="4078" y="1991"/>
                  </a:lnTo>
                  <a:lnTo>
                    <a:pt x="4224" y="2476"/>
                  </a:lnTo>
                  <a:lnTo>
                    <a:pt x="4418" y="2913"/>
                  </a:lnTo>
                  <a:lnTo>
                    <a:pt x="4757" y="3301"/>
                  </a:lnTo>
                  <a:lnTo>
                    <a:pt x="5097" y="3641"/>
                  </a:lnTo>
                  <a:lnTo>
                    <a:pt x="5534" y="3884"/>
                  </a:lnTo>
                  <a:lnTo>
                    <a:pt x="5971" y="4029"/>
                  </a:lnTo>
                  <a:lnTo>
                    <a:pt x="6505" y="4126"/>
                  </a:lnTo>
                  <a:lnTo>
                    <a:pt x="6505" y="5291"/>
                  </a:lnTo>
                  <a:lnTo>
                    <a:pt x="1" y="5291"/>
                  </a:lnTo>
                  <a:lnTo>
                    <a:pt x="1" y="11213"/>
                  </a:lnTo>
                  <a:lnTo>
                    <a:pt x="20096" y="11213"/>
                  </a:lnTo>
                  <a:lnTo>
                    <a:pt x="20096" y="5291"/>
                  </a:lnTo>
                  <a:lnTo>
                    <a:pt x="13592" y="5291"/>
                  </a:lnTo>
                  <a:lnTo>
                    <a:pt x="13592" y="4126"/>
                  </a:lnTo>
                  <a:lnTo>
                    <a:pt x="14126" y="4029"/>
                  </a:lnTo>
                  <a:lnTo>
                    <a:pt x="14562" y="3884"/>
                  </a:lnTo>
                  <a:lnTo>
                    <a:pt x="14999" y="3641"/>
                  </a:lnTo>
                  <a:lnTo>
                    <a:pt x="15339" y="3301"/>
                  </a:lnTo>
                  <a:lnTo>
                    <a:pt x="15630" y="2913"/>
                  </a:lnTo>
                  <a:lnTo>
                    <a:pt x="15873" y="2476"/>
                  </a:lnTo>
                  <a:lnTo>
                    <a:pt x="16019" y="1991"/>
                  </a:lnTo>
                  <a:lnTo>
                    <a:pt x="16067" y="1505"/>
                  </a:lnTo>
                  <a:lnTo>
                    <a:pt x="16067" y="1165"/>
                  </a:lnTo>
                  <a:lnTo>
                    <a:pt x="20096" y="1165"/>
                  </a:lnTo>
                  <a:lnTo>
                    <a:pt x="2009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65"/>
            <p:cNvSpPr/>
            <p:nvPr/>
          </p:nvSpPr>
          <p:spPr>
            <a:xfrm>
              <a:off x="1713700" y="4333675"/>
              <a:ext cx="502400" cy="280325"/>
            </a:xfrm>
            <a:custGeom>
              <a:rect b="b" l="l" r="r" t="t"/>
              <a:pathLst>
                <a:path extrusionOk="0" fill="none" h="11213" w="20096">
                  <a:moveTo>
                    <a:pt x="16067" y="1505"/>
                  </a:moveTo>
                  <a:lnTo>
                    <a:pt x="16067" y="1165"/>
                  </a:lnTo>
                  <a:lnTo>
                    <a:pt x="20096" y="1165"/>
                  </a:lnTo>
                  <a:lnTo>
                    <a:pt x="20096" y="1"/>
                  </a:lnTo>
                  <a:lnTo>
                    <a:pt x="4029" y="1"/>
                  </a:lnTo>
                  <a:lnTo>
                    <a:pt x="4029" y="1505"/>
                  </a:lnTo>
                  <a:lnTo>
                    <a:pt x="4029" y="1505"/>
                  </a:lnTo>
                  <a:lnTo>
                    <a:pt x="4078" y="1991"/>
                  </a:lnTo>
                  <a:lnTo>
                    <a:pt x="4224" y="2476"/>
                  </a:lnTo>
                  <a:lnTo>
                    <a:pt x="4418" y="2913"/>
                  </a:lnTo>
                  <a:lnTo>
                    <a:pt x="4757" y="3301"/>
                  </a:lnTo>
                  <a:lnTo>
                    <a:pt x="5097" y="3641"/>
                  </a:lnTo>
                  <a:lnTo>
                    <a:pt x="5534" y="3884"/>
                  </a:lnTo>
                  <a:lnTo>
                    <a:pt x="5971" y="4029"/>
                  </a:lnTo>
                  <a:lnTo>
                    <a:pt x="6505" y="4126"/>
                  </a:lnTo>
                  <a:lnTo>
                    <a:pt x="6505" y="5291"/>
                  </a:lnTo>
                  <a:lnTo>
                    <a:pt x="1" y="5291"/>
                  </a:lnTo>
                  <a:lnTo>
                    <a:pt x="1" y="11213"/>
                  </a:lnTo>
                  <a:lnTo>
                    <a:pt x="20096" y="11213"/>
                  </a:lnTo>
                  <a:lnTo>
                    <a:pt x="20096" y="5291"/>
                  </a:lnTo>
                  <a:lnTo>
                    <a:pt x="13592" y="5291"/>
                  </a:lnTo>
                  <a:lnTo>
                    <a:pt x="13592" y="4126"/>
                  </a:lnTo>
                  <a:lnTo>
                    <a:pt x="13592" y="4126"/>
                  </a:lnTo>
                  <a:lnTo>
                    <a:pt x="14126" y="4029"/>
                  </a:lnTo>
                  <a:lnTo>
                    <a:pt x="14562" y="3884"/>
                  </a:lnTo>
                  <a:lnTo>
                    <a:pt x="14999" y="3641"/>
                  </a:lnTo>
                  <a:lnTo>
                    <a:pt x="15339" y="3301"/>
                  </a:lnTo>
                  <a:lnTo>
                    <a:pt x="15630" y="2913"/>
                  </a:lnTo>
                  <a:lnTo>
                    <a:pt x="15873" y="2476"/>
                  </a:lnTo>
                  <a:lnTo>
                    <a:pt x="16019" y="1991"/>
                  </a:lnTo>
                  <a:lnTo>
                    <a:pt x="16067" y="1505"/>
                  </a:lnTo>
                  <a:lnTo>
                    <a:pt x="16067" y="150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65"/>
            <p:cNvSpPr/>
            <p:nvPr/>
          </p:nvSpPr>
          <p:spPr>
            <a:xfrm>
              <a:off x="1905425" y="4436825"/>
              <a:ext cx="44925" cy="29150"/>
            </a:xfrm>
            <a:custGeom>
              <a:rect b="b" l="l" r="r" t="t"/>
              <a:pathLst>
                <a:path extrusionOk="0" fill="none" h="1166" w="1797">
                  <a:moveTo>
                    <a:pt x="1" y="0"/>
                  </a:moveTo>
                  <a:lnTo>
                    <a:pt x="1797" y="0"/>
                  </a:lnTo>
                  <a:lnTo>
                    <a:pt x="1797" y="1165"/>
                  </a:lnTo>
                  <a:lnTo>
                    <a:pt x="1" y="1165"/>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65"/>
            <p:cNvSpPr/>
            <p:nvPr/>
          </p:nvSpPr>
          <p:spPr>
            <a:xfrm>
              <a:off x="1801075" y="4525400"/>
              <a:ext cx="30350" cy="29150"/>
            </a:xfrm>
            <a:custGeom>
              <a:rect b="b" l="l" r="r" t="t"/>
              <a:pathLst>
                <a:path extrusionOk="0" fill="none" h="1166" w="1214">
                  <a:moveTo>
                    <a:pt x="0" y="1166"/>
                  </a:moveTo>
                  <a:lnTo>
                    <a:pt x="0" y="1"/>
                  </a:lnTo>
                  <a:lnTo>
                    <a:pt x="1214" y="1"/>
                  </a:lnTo>
                  <a:lnTo>
                    <a:pt x="1214" y="1166"/>
                  </a:lnTo>
                  <a:lnTo>
                    <a:pt x="0"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65"/>
            <p:cNvSpPr/>
            <p:nvPr/>
          </p:nvSpPr>
          <p:spPr>
            <a:xfrm>
              <a:off x="1876300" y="4525400"/>
              <a:ext cx="29150" cy="29150"/>
            </a:xfrm>
            <a:custGeom>
              <a:rect b="b" l="l" r="r" t="t"/>
              <a:pathLst>
                <a:path extrusionOk="0" fill="none" h="1166" w="1166">
                  <a:moveTo>
                    <a:pt x="1" y="1166"/>
                  </a:moveTo>
                  <a:lnTo>
                    <a:pt x="1" y="1"/>
                  </a:lnTo>
                  <a:lnTo>
                    <a:pt x="1166" y="1"/>
                  </a:lnTo>
                  <a:lnTo>
                    <a:pt x="1166" y="1166"/>
                  </a:lnTo>
                  <a:lnTo>
                    <a:pt x="1"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65"/>
            <p:cNvSpPr/>
            <p:nvPr/>
          </p:nvSpPr>
          <p:spPr>
            <a:xfrm>
              <a:off x="1950325" y="4525400"/>
              <a:ext cx="29150" cy="29150"/>
            </a:xfrm>
            <a:custGeom>
              <a:rect b="b" l="l" r="r" t="t"/>
              <a:pathLst>
                <a:path extrusionOk="0" fill="none" h="1166" w="1166">
                  <a:moveTo>
                    <a:pt x="1" y="1166"/>
                  </a:moveTo>
                  <a:lnTo>
                    <a:pt x="1" y="1"/>
                  </a:lnTo>
                  <a:lnTo>
                    <a:pt x="1166" y="1"/>
                  </a:lnTo>
                  <a:lnTo>
                    <a:pt x="1166" y="1166"/>
                  </a:lnTo>
                  <a:lnTo>
                    <a:pt x="1"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65"/>
            <p:cNvSpPr/>
            <p:nvPr/>
          </p:nvSpPr>
          <p:spPr>
            <a:xfrm>
              <a:off x="2024350" y="4525400"/>
              <a:ext cx="29150" cy="29150"/>
            </a:xfrm>
            <a:custGeom>
              <a:rect b="b" l="l" r="r" t="t"/>
              <a:pathLst>
                <a:path extrusionOk="0" fill="none" h="1166" w="1166">
                  <a:moveTo>
                    <a:pt x="1" y="1166"/>
                  </a:moveTo>
                  <a:lnTo>
                    <a:pt x="1" y="1"/>
                  </a:lnTo>
                  <a:lnTo>
                    <a:pt x="1166" y="1"/>
                  </a:lnTo>
                  <a:lnTo>
                    <a:pt x="1166" y="1166"/>
                  </a:lnTo>
                  <a:lnTo>
                    <a:pt x="1"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65"/>
            <p:cNvSpPr/>
            <p:nvPr/>
          </p:nvSpPr>
          <p:spPr>
            <a:xfrm>
              <a:off x="2098375" y="4525400"/>
              <a:ext cx="29150" cy="29150"/>
            </a:xfrm>
            <a:custGeom>
              <a:rect b="b" l="l" r="r" t="t"/>
              <a:pathLst>
                <a:path extrusionOk="0" fill="none" h="1166" w="1166">
                  <a:moveTo>
                    <a:pt x="1" y="1166"/>
                  </a:moveTo>
                  <a:lnTo>
                    <a:pt x="1" y="1"/>
                  </a:lnTo>
                  <a:lnTo>
                    <a:pt x="1165" y="1"/>
                  </a:lnTo>
                  <a:lnTo>
                    <a:pt x="1165" y="1166"/>
                  </a:lnTo>
                  <a:lnTo>
                    <a:pt x="1"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65"/>
            <p:cNvSpPr/>
            <p:nvPr/>
          </p:nvSpPr>
          <p:spPr>
            <a:xfrm>
              <a:off x="1979450" y="4436825"/>
              <a:ext cx="44925" cy="29150"/>
            </a:xfrm>
            <a:custGeom>
              <a:rect b="b" l="l" r="r" t="t"/>
              <a:pathLst>
                <a:path extrusionOk="0" fill="none" h="1166" w="1797">
                  <a:moveTo>
                    <a:pt x="1" y="1165"/>
                  </a:moveTo>
                  <a:lnTo>
                    <a:pt x="1" y="0"/>
                  </a:lnTo>
                  <a:lnTo>
                    <a:pt x="1797" y="0"/>
                  </a:lnTo>
                  <a:lnTo>
                    <a:pt x="1797" y="1165"/>
                  </a:lnTo>
                  <a:lnTo>
                    <a:pt x="1"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65"/>
            <p:cNvSpPr/>
            <p:nvPr/>
          </p:nvSpPr>
          <p:spPr>
            <a:xfrm>
              <a:off x="1979450" y="44659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8" name="Google Shape;1828;p65"/>
            <p:cNvSpPr/>
            <p:nvPr/>
          </p:nvSpPr>
          <p:spPr>
            <a:xfrm>
              <a:off x="1845975" y="4110400"/>
              <a:ext cx="237875" cy="194175"/>
            </a:xfrm>
            <a:custGeom>
              <a:rect b="b" l="l" r="r" t="t"/>
              <a:pathLst>
                <a:path extrusionOk="0" h="7767" w="9515">
                  <a:moveTo>
                    <a:pt x="8301" y="0"/>
                  </a:moveTo>
                  <a:lnTo>
                    <a:pt x="8301" y="1262"/>
                  </a:lnTo>
                  <a:lnTo>
                    <a:pt x="8252" y="1505"/>
                  </a:lnTo>
                  <a:lnTo>
                    <a:pt x="8155" y="1699"/>
                  </a:lnTo>
                  <a:lnTo>
                    <a:pt x="7961" y="1796"/>
                  </a:lnTo>
                  <a:lnTo>
                    <a:pt x="7718" y="1845"/>
                  </a:lnTo>
                  <a:lnTo>
                    <a:pt x="1796" y="1845"/>
                  </a:lnTo>
                  <a:lnTo>
                    <a:pt x="1408" y="1893"/>
                  </a:lnTo>
                  <a:lnTo>
                    <a:pt x="1117" y="1990"/>
                  </a:lnTo>
                  <a:lnTo>
                    <a:pt x="777" y="2136"/>
                  </a:lnTo>
                  <a:lnTo>
                    <a:pt x="534" y="2379"/>
                  </a:lnTo>
                  <a:lnTo>
                    <a:pt x="340" y="2621"/>
                  </a:lnTo>
                  <a:lnTo>
                    <a:pt x="146" y="2913"/>
                  </a:lnTo>
                  <a:lnTo>
                    <a:pt x="49" y="3252"/>
                  </a:lnTo>
                  <a:lnTo>
                    <a:pt x="0" y="3641"/>
                  </a:lnTo>
                  <a:lnTo>
                    <a:pt x="49" y="3981"/>
                  </a:lnTo>
                  <a:lnTo>
                    <a:pt x="146" y="4320"/>
                  </a:lnTo>
                  <a:lnTo>
                    <a:pt x="340" y="4612"/>
                  </a:lnTo>
                  <a:lnTo>
                    <a:pt x="534" y="4854"/>
                  </a:lnTo>
                  <a:lnTo>
                    <a:pt x="777" y="5097"/>
                  </a:lnTo>
                  <a:lnTo>
                    <a:pt x="1117" y="5243"/>
                  </a:lnTo>
                  <a:lnTo>
                    <a:pt x="1408" y="5340"/>
                  </a:lnTo>
                  <a:lnTo>
                    <a:pt x="1796" y="5388"/>
                  </a:lnTo>
                  <a:lnTo>
                    <a:pt x="3592" y="5388"/>
                  </a:lnTo>
                  <a:lnTo>
                    <a:pt x="3786" y="5437"/>
                  </a:lnTo>
                  <a:lnTo>
                    <a:pt x="3981" y="5582"/>
                  </a:lnTo>
                  <a:lnTo>
                    <a:pt x="4126" y="5728"/>
                  </a:lnTo>
                  <a:lnTo>
                    <a:pt x="4175" y="5971"/>
                  </a:lnTo>
                  <a:lnTo>
                    <a:pt x="4175" y="7767"/>
                  </a:lnTo>
                  <a:lnTo>
                    <a:pt x="5340" y="7767"/>
                  </a:lnTo>
                  <a:lnTo>
                    <a:pt x="5340" y="5971"/>
                  </a:lnTo>
                  <a:lnTo>
                    <a:pt x="5291" y="5631"/>
                  </a:lnTo>
                  <a:lnTo>
                    <a:pt x="5194" y="5291"/>
                  </a:lnTo>
                  <a:lnTo>
                    <a:pt x="5048" y="5000"/>
                  </a:lnTo>
                  <a:lnTo>
                    <a:pt x="4806" y="4709"/>
                  </a:lnTo>
                  <a:lnTo>
                    <a:pt x="4563" y="4514"/>
                  </a:lnTo>
                  <a:lnTo>
                    <a:pt x="4272" y="4369"/>
                  </a:lnTo>
                  <a:lnTo>
                    <a:pt x="3932" y="4223"/>
                  </a:lnTo>
                  <a:lnTo>
                    <a:pt x="1796" y="4223"/>
                  </a:lnTo>
                  <a:lnTo>
                    <a:pt x="1554" y="4175"/>
                  </a:lnTo>
                  <a:lnTo>
                    <a:pt x="1359" y="4029"/>
                  </a:lnTo>
                  <a:lnTo>
                    <a:pt x="1262" y="3835"/>
                  </a:lnTo>
                  <a:lnTo>
                    <a:pt x="1214" y="3641"/>
                  </a:lnTo>
                  <a:lnTo>
                    <a:pt x="1262" y="3398"/>
                  </a:lnTo>
                  <a:lnTo>
                    <a:pt x="1359" y="3204"/>
                  </a:lnTo>
                  <a:lnTo>
                    <a:pt x="1554" y="3058"/>
                  </a:lnTo>
                  <a:lnTo>
                    <a:pt x="1796" y="3010"/>
                  </a:lnTo>
                  <a:lnTo>
                    <a:pt x="8058" y="3010"/>
                  </a:lnTo>
                  <a:lnTo>
                    <a:pt x="8398" y="2913"/>
                  </a:lnTo>
                  <a:lnTo>
                    <a:pt x="8689" y="2719"/>
                  </a:lnTo>
                  <a:lnTo>
                    <a:pt x="8980" y="2524"/>
                  </a:lnTo>
                  <a:lnTo>
                    <a:pt x="9174" y="2233"/>
                  </a:lnTo>
                  <a:lnTo>
                    <a:pt x="9368" y="1942"/>
                  </a:lnTo>
                  <a:lnTo>
                    <a:pt x="9466" y="1602"/>
                  </a:lnTo>
                  <a:lnTo>
                    <a:pt x="9514" y="1262"/>
                  </a:lnTo>
                  <a:lnTo>
                    <a:pt x="951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9" name="Google Shape;1829;p65"/>
            <p:cNvSpPr/>
            <p:nvPr/>
          </p:nvSpPr>
          <p:spPr>
            <a:xfrm>
              <a:off x="1845975" y="4110400"/>
              <a:ext cx="237875" cy="194175"/>
            </a:xfrm>
            <a:custGeom>
              <a:rect b="b" l="l" r="r" t="t"/>
              <a:pathLst>
                <a:path extrusionOk="0" fill="none" h="7767" w="9515">
                  <a:moveTo>
                    <a:pt x="1796" y="5388"/>
                  </a:moveTo>
                  <a:lnTo>
                    <a:pt x="3592" y="5388"/>
                  </a:lnTo>
                  <a:lnTo>
                    <a:pt x="3592" y="5388"/>
                  </a:lnTo>
                  <a:lnTo>
                    <a:pt x="3786" y="5437"/>
                  </a:lnTo>
                  <a:lnTo>
                    <a:pt x="3981" y="5582"/>
                  </a:lnTo>
                  <a:lnTo>
                    <a:pt x="4126" y="5728"/>
                  </a:lnTo>
                  <a:lnTo>
                    <a:pt x="4175" y="5971"/>
                  </a:lnTo>
                  <a:lnTo>
                    <a:pt x="4175" y="7767"/>
                  </a:lnTo>
                  <a:lnTo>
                    <a:pt x="5340" y="7767"/>
                  </a:lnTo>
                  <a:lnTo>
                    <a:pt x="5340" y="5971"/>
                  </a:lnTo>
                  <a:lnTo>
                    <a:pt x="5340" y="5971"/>
                  </a:lnTo>
                  <a:lnTo>
                    <a:pt x="5291" y="5631"/>
                  </a:lnTo>
                  <a:lnTo>
                    <a:pt x="5194" y="5291"/>
                  </a:lnTo>
                  <a:lnTo>
                    <a:pt x="5048" y="5000"/>
                  </a:lnTo>
                  <a:lnTo>
                    <a:pt x="4806" y="4709"/>
                  </a:lnTo>
                  <a:lnTo>
                    <a:pt x="4563" y="4514"/>
                  </a:lnTo>
                  <a:lnTo>
                    <a:pt x="4272" y="4369"/>
                  </a:lnTo>
                  <a:lnTo>
                    <a:pt x="3932" y="4223"/>
                  </a:lnTo>
                  <a:lnTo>
                    <a:pt x="3592" y="4223"/>
                  </a:lnTo>
                  <a:lnTo>
                    <a:pt x="1796" y="4223"/>
                  </a:lnTo>
                  <a:lnTo>
                    <a:pt x="1796" y="4223"/>
                  </a:lnTo>
                  <a:lnTo>
                    <a:pt x="1554" y="4175"/>
                  </a:lnTo>
                  <a:lnTo>
                    <a:pt x="1359" y="4029"/>
                  </a:lnTo>
                  <a:lnTo>
                    <a:pt x="1262" y="3835"/>
                  </a:lnTo>
                  <a:lnTo>
                    <a:pt x="1214" y="3641"/>
                  </a:lnTo>
                  <a:lnTo>
                    <a:pt x="1214" y="3641"/>
                  </a:lnTo>
                  <a:lnTo>
                    <a:pt x="1262" y="3398"/>
                  </a:lnTo>
                  <a:lnTo>
                    <a:pt x="1359" y="3204"/>
                  </a:lnTo>
                  <a:lnTo>
                    <a:pt x="1554" y="3058"/>
                  </a:lnTo>
                  <a:lnTo>
                    <a:pt x="1796" y="3010"/>
                  </a:lnTo>
                  <a:lnTo>
                    <a:pt x="7718" y="3010"/>
                  </a:lnTo>
                  <a:lnTo>
                    <a:pt x="7718" y="3010"/>
                  </a:lnTo>
                  <a:lnTo>
                    <a:pt x="8058" y="3010"/>
                  </a:lnTo>
                  <a:lnTo>
                    <a:pt x="8398" y="2913"/>
                  </a:lnTo>
                  <a:lnTo>
                    <a:pt x="8689" y="2719"/>
                  </a:lnTo>
                  <a:lnTo>
                    <a:pt x="8980" y="2524"/>
                  </a:lnTo>
                  <a:lnTo>
                    <a:pt x="9174" y="2233"/>
                  </a:lnTo>
                  <a:lnTo>
                    <a:pt x="9368" y="1942"/>
                  </a:lnTo>
                  <a:lnTo>
                    <a:pt x="9466" y="1602"/>
                  </a:lnTo>
                  <a:lnTo>
                    <a:pt x="9514" y="1262"/>
                  </a:lnTo>
                  <a:lnTo>
                    <a:pt x="9514" y="0"/>
                  </a:lnTo>
                  <a:lnTo>
                    <a:pt x="8301" y="0"/>
                  </a:lnTo>
                  <a:lnTo>
                    <a:pt x="8301" y="1262"/>
                  </a:lnTo>
                  <a:lnTo>
                    <a:pt x="8301" y="1262"/>
                  </a:lnTo>
                  <a:lnTo>
                    <a:pt x="8252" y="1505"/>
                  </a:lnTo>
                  <a:lnTo>
                    <a:pt x="8155" y="1699"/>
                  </a:lnTo>
                  <a:lnTo>
                    <a:pt x="7961" y="1796"/>
                  </a:lnTo>
                  <a:lnTo>
                    <a:pt x="7718" y="1845"/>
                  </a:lnTo>
                  <a:lnTo>
                    <a:pt x="1796" y="1845"/>
                  </a:lnTo>
                  <a:lnTo>
                    <a:pt x="1796" y="1845"/>
                  </a:lnTo>
                  <a:lnTo>
                    <a:pt x="1408" y="1893"/>
                  </a:lnTo>
                  <a:lnTo>
                    <a:pt x="1117" y="1990"/>
                  </a:lnTo>
                  <a:lnTo>
                    <a:pt x="777" y="2136"/>
                  </a:lnTo>
                  <a:lnTo>
                    <a:pt x="534" y="2379"/>
                  </a:lnTo>
                  <a:lnTo>
                    <a:pt x="340" y="2621"/>
                  </a:lnTo>
                  <a:lnTo>
                    <a:pt x="146" y="2913"/>
                  </a:lnTo>
                  <a:lnTo>
                    <a:pt x="49" y="3252"/>
                  </a:lnTo>
                  <a:lnTo>
                    <a:pt x="0" y="3641"/>
                  </a:lnTo>
                  <a:lnTo>
                    <a:pt x="0" y="3641"/>
                  </a:lnTo>
                  <a:lnTo>
                    <a:pt x="49" y="3981"/>
                  </a:lnTo>
                  <a:lnTo>
                    <a:pt x="146" y="4320"/>
                  </a:lnTo>
                  <a:lnTo>
                    <a:pt x="340" y="4612"/>
                  </a:lnTo>
                  <a:lnTo>
                    <a:pt x="534" y="4854"/>
                  </a:lnTo>
                  <a:lnTo>
                    <a:pt x="777" y="5097"/>
                  </a:lnTo>
                  <a:lnTo>
                    <a:pt x="1117" y="5243"/>
                  </a:lnTo>
                  <a:lnTo>
                    <a:pt x="1408" y="5340"/>
                  </a:lnTo>
                  <a:lnTo>
                    <a:pt x="1796" y="5388"/>
                  </a:lnTo>
                  <a:lnTo>
                    <a:pt x="1796" y="538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0" name="Google Shape;1830;p65"/>
            <p:cNvSpPr/>
            <p:nvPr/>
          </p:nvSpPr>
          <p:spPr>
            <a:xfrm>
              <a:off x="1890875" y="42451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1" name="Google Shape;1831;p65"/>
            <p:cNvSpPr/>
            <p:nvPr/>
          </p:nvSpPr>
          <p:spPr>
            <a:xfrm>
              <a:off x="2008575" y="4274225"/>
              <a:ext cx="30375" cy="30350"/>
            </a:xfrm>
            <a:custGeom>
              <a:rect b="b" l="l" r="r" t="t"/>
              <a:pathLst>
                <a:path extrusionOk="0" h="1214" w="1215">
                  <a:moveTo>
                    <a:pt x="1" y="0"/>
                  </a:moveTo>
                  <a:lnTo>
                    <a:pt x="1" y="1214"/>
                  </a:lnTo>
                  <a:lnTo>
                    <a:pt x="1214" y="1214"/>
                  </a:lnTo>
                  <a:lnTo>
                    <a:pt x="121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2" name="Google Shape;1832;p65"/>
            <p:cNvSpPr/>
            <p:nvPr/>
          </p:nvSpPr>
          <p:spPr>
            <a:xfrm>
              <a:off x="2008575" y="4215975"/>
              <a:ext cx="30375" cy="29150"/>
            </a:xfrm>
            <a:custGeom>
              <a:rect b="b" l="l" r="r" t="t"/>
              <a:pathLst>
                <a:path extrusionOk="0" h="1166" w="1215">
                  <a:moveTo>
                    <a:pt x="1" y="0"/>
                  </a:moveTo>
                  <a:lnTo>
                    <a:pt x="1" y="1165"/>
                  </a:lnTo>
                  <a:lnTo>
                    <a:pt x="1214" y="1165"/>
                  </a:lnTo>
                  <a:lnTo>
                    <a:pt x="121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3" name="Google Shape;1833;p65"/>
            <p:cNvSpPr/>
            <p:nvPr/>
          </p:nvSpPr>
          <p:spPr>
            <a:xfrm>
              <a:off x="1890875" y="4274225"/>
              <a:ext cx="29150" cy="30350"/>
            </a:xfrm>
            <a:custGeom>
              <a:rect b="b" l="l" r="r" t="t"/>
              <a:pathLst>
                <a:path extrusionOk="0" h="1214" w="1166">
                  <a:moveTo>
                    <a:pt x="0" y="0"/>
                  </a:moveTo>
                  <a:lnTo>
                    <a:pt x="0" y="1214"/>
                  </a:lnTo>
                  <a:lnTo>
                    <a:pt x="1165" y="1214"/>
                  </a:lnTo>
                  <a:lnTo>
                    <a:pt x="116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4" name="Google Shape;1834;p65"/>
            <p:cNvSpPr/>
            <p:nvPr/>
          </p:nvSpPr>
          <p:spPr>
            <a:xfrm>
              <a:off x="2068050" y="4245100"/>
              <a:ext cx="29125" cy="29150"/>
            </a:xfrm>
            <a:custGeom>
              <a:rect b="b" l="l" r="r" t="t"/>
              <a:pathLst>
                <a:path extrusionOk="0" h="1166" w="1165">
                  <a:moveTo>
                    <a:pt x="0" y="0"/>
                  </a:moveTo>
                  <a:lnTo>
                    <a:pt x="0" y="1165"/>
                  </a:lnTo>
                  <a:lnTo>
                    <a:pt x="1165" y="1165"/>
                  </a:lnTo>
                  <a:lnTo>
                    <a:pt x="116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35" name="Google Shape;1835;p65"/>
          <p:cNvGrpSpPr/>
          <p:nvPr/>
        </p:nvGrpSpPr>
        <p:grpSpPr>
          <a:xfrm>
            <a:off x="6517104" y="8217224"/>
            <a:ext cx="886937" cy="732685"/>
            <a:chOff x="2451500" y="4155300"/>
            <a:chExt cx="502400" cy="415025"/>
          </a:xfrm>
        </p:grpSpPr>
        <p:sp>
          <p:nvSpPr>
            <p:cNvPr id="1836" name="Google Shape;1836;p65"/>
            <p:cNvSpPr/>
            <p:nvPr/>
          </p:nvSpPr>
          <p:spPr>
            <a:xfrm>
              <a:off x="2542500" y="4237800"/>
              <a:ext cx="53425" cy="86200"/>
            </a:xfrm>
            <a:custGeom>
              <a:rect b="b" l="l" r="r" t="t"/>
              <a:pathLst>
                <a:path extrusionOk="0" h="3448" w="2137">
                  <a:moveTo>
                    <a:pt x="1069" y="1"/>
                  </a:moveTo>
                  <a:lnTo>
                    <a:pt x="875" y="50"/>
                  </a:lnTo>
                  <a:lnTo>
                    <a:pt x="680" y="98"/>
                  </a:lnTo>
                  <a:lnTo>
                    <a:pt x="486" y="195"/>
                  </a:lnTo>
                  <a:lnTo>
                    <a:pt x="341" y="341"/>
                  </a:lnTo>
                  <a:lnTo>
                    <a:pt x="195" y="486"/>
                  </a:lnTo>
                  <a:lnTo>
                    <a:pt x="98" y="681"/>
                  </a:lnTo>
                  <a:lnTo>
                    <a:pt x="49" y="875"/>
                  </a:lnTo>
                  <a:lnTo>
                    <a:pt x="1" y="1069"/>
                  </a:lnTo>
                  <a:lnTo>
                    <a:pt x="1" y="2379"/>
                  </a:lnTo>
                  <a:lnTo>
                    <a:pt x="49" y="2622"/>
                  </a:lnTo>
                  <a:lnTo>
                    <a:pt x="98" y="2816"/>
                  </a:lnTo>
                  <a:lnTo>
                    <a:pt x="195" y="3010"/>
                  </a:lnTo>
                  <a:lnTo>
                    <a:pt x="341" y="3156"/>
                  </a:lnTo>
                  <a:lnTo>
                    <a:pt x="486" y="3302"/>
                  </a:lnTo>
                  <a:lnTo>
                    <a:pt x="680" y="3399"/>
                  </a:lnTo>
                  <a:lnTo>
                    <a:pt x="875" y="3447"/>
                  </a:lnTo>
                  <a:lnTo>
                    <a:pt x="1311" y="3447"/>
                  </a:lnTo>
                  <a:lnTo>
                    <a:pt x="1506" y="3399"/>
                  </a:lnTo>
                  <a:lnTo>
                    <a:pt x="1700" y="3302"/>
                  </a:lnTo>
                  <a:lnTo>
                    <a:pt x="1845" y="3156"/>
                  </a:lnTo>
                  <a:lnTo>
                    <a:pt x="1942" y="3010"/>
                  </a:lnTo>
                  <a:lnTo>
                    <a:pt x="2040" y="2816"/>
                  </a:lnTo>
                  <a:lnTo>
                    <a:pt x="2137" y="2622"/>
                  </a:lnTo>
                  <a:lnTo>
                    <a:pt x="2137" y="2379"/>
                  </a:lnTo>
                  <a:lnTo>
                    <a:pt x="2137" y="1069"/>
                  </a:lnTo>
                  <a:lnTo>
                    <a:pt x="2137" y="875"/>
                  </a:lnTo>
                  <a:lnTo>
                    <a:pt x="2040" y="681"/>
                  </a:lnTo>
                  <a:lnTo>
                    <a:pt x="1942" y="486"/>
                  </a:lnTo>
                  <a:lnTo>
                    <a:pt x="1845" y="341"/>
                  </a:lnTo>
                  <a:lnTo>
                    <a:pt x="1700" y="195"/>
                  </a:lnTo>
                  <a:lnTo>
                    <a:pt x="1506" y="98"/>
                  </a:lnTo>
                  <a:lnTo>
                    <a:pt x="1311" y="50"/>
                  </a:lnTo>
                  <a:lnTo>
                    <a:pt x="106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65"/>
            <p:cNvSpPr/>
            <p:nvPr/>
          </p:nvSpPr>
          <p:spPr>
            <a:xfrm>
              <a:off x="2542500" y="4237800"/>
              <a:ext cx="53425" cy="86200"/>
            </a:xfrm>
            <a:custGeom>
              <a:rect b="b" l="l" r="r" t="t"/>
              <a:pathLst>
                <a:path extrusionOk="0" fill="none" h="3448" w="2137">
                  <a:moveTo>
                    <a:pt x="1069" y="1"/>
                  </a:moveTo>
                  <a:lnTo>
                    <a:pt x="1069" y="1"/>
                  </a:lnTo>
                  <a:lnTo>
                    <a:pt x="875" y="50"/>
                  </a:lnTo>
                  <a:lnTo>
                    <a:pt x="680" y="98"/>
                  </a:lnTo>
                  <a:lnTo>
                    <a:pt x="486" y="195"/>
                  </a:lnTo>
                  <a:lnTo>
                    <a:pt x="341" y="341"/>
                  </a:lnTo>
                  <a:lnTo>
                    <a:pt x="195" y="486"/>
                  </a:lnTo>
                  <a:lnTo>
                    <a:pt x="98" y="681"/>
                  </a:lnTo>
                  <a:lnTo>
                    <a:pt x="49" y="875"/>
                  </a:lnTo>
                  <a:lnTo>
                    <a:pt x="1" y="1069"/>
                  </a:lnTo>
                  <a:lnTo>
                    <a:pt x="1" y="2379"/>
                  </a:lnTo>
                  <a:lnTo>
                    <a:pt x="1" y="2379"/>
                  </a:lnTo>
                  <a:lnTo>
                    <a:pt x="49" y="2622"/>
                  </a:lnTo>
                  <a:lnTo>
                    <a:pt x="98" y="2816"/>
                  </a:lnTo>
                  <a:lnTo>
                    <a:pt x="195" y="3010"/>
                  </a:lnTo>
                  <a:lnTo>
                    <a:pt x="341" y="3156"/>
                  </a:lnTo>
                  <a:lnTo>
                    <a:pt x="486" y="3302"/>
                  </a:lnTo>
                  <a:lnTo>
                    <a:pt x="680" y="3399"/>
                  </a:lnTo>
                  <a:lnTo>
                    <a:pt x="875" y="3447"/>
                  </a:lnTo>
                  <a:lnTo>
                    <a:pt x="1069" y="3447"/>
                  </a:lnTo>
                  <a:lnTo>
                    <a:pt x="1069" y="3447"/>
                  </a:lnTo>
                  <a:lnTo>
                    <a:pt x="1311" y="3447"/>
                  </a:lnTo>
                  <a:lnTo>
                    <a:pt x="1506" y="3399"/>
                  </a:lnTo>
                  <a:lnTo>
                    <a:pt x="1700" y="3302"/>
                  </a:lnTo>
                  <a:lnTo>
                    <a:pt x="1845" y="3156"/>
                  </a:lnTo>
                  <a:lnTo>
                    <a:pt x="1942" y="3010"/>
                  </a:lnTo>
                  <a:lnTo>
                    <a:pt x="2040" y="2816"/>
                  </a:lnTo>
                  <a:lnTo>
                    <a:pt x="2137" y="2622"/>
                  </a:lnTo>
                  <a:lnTo>
                    <a:pt x="2137" y="2379"/>
                  </a:lnTo>
                  <a:lnTo>
                    <a:pt x="2137" y="1069"/>
                  </a:lnTo>
                  <a:lnTo>
                    <a:pt x="2137" y="1069"/>
                  </a:lnTo>
                  <a:lnTo>
                    <a:pt x="2137" y="875"/>
                  </a:lnTo>
                  <a:lnTo>
                    <a:pt x="2040" y="681"/>
                  </a:lnTo>
                  <a:lnTo>
                    <a:pt x="1942" y="486"/>
                  </a:lnTo>
                  <a:lnTo>
                    <a:pt x="1845" y="341"/>
                  </a:lnTo>
                  <a:lnTo>
                    <a:pt x="1700" y="195"/>
                  </a:lnTo>
                  <a:lnTo>
                    <a:pt x="1506" y="98"/>
                  </a:lnTo>
                  <a:lnTo>
                    <a:pt x="1311" y="50"/>
                  </a:lnTo>
                  <a:lnTo>
                    <a:pt x="1069" y="1"/>
                  </a:lnTo>
                  <a:lnTo>
                    <a:pt x="1069"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65"/>
            <p:cNvSpPr/>
            <p:nvPr/>
          </p:nvSpPr>
          <p:spPr>
            <a:xfrm>
              <a:off x="2569200" y="4237800"/>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65"/>
            <p:cNvSpPr/>
            <p:nvPr/>
          </p:nvSpPr>
          <p:spPr>
            <a:xfrm>
              <a:off x="2451500" y="4155300"/>
              <a:ext cx="236650" cy="370125"/>
            </a:xfrm>
            <a:custGeom>
              <a:rect b="b" l="l" r="r" t="t"/>
              <a:pathLst>
                <a:path extrusionOk="0" h="14805" w="9466">
                  <a:moveTo>
                    <a:pt x="4709" y="2136"/>
                  </a:moveTo>
                  <a:lnTo>
                    <a:pt x="5194" y="2185"/>
                  </a:lnTo>
                  <a:lnTo>
                    <a:pt x="5582" y="2282"/>
                  </a:lnTo>
                  <a:lnTo>
                    <a:pt x="5971" y="2524"/>
                  </a:lnTo>
                  <a:lnTo>
                    <a:pt x="6311" y="2767"/>
                  </a:lnTo>
                  <a:lnTo>
                    <a:pt x="6602" y="3107"/>
                  </a:lnTo>
                  <a:lnTo>
                    <a:pt x="6796" y="3495"/>
                  </a:lnTo>
                  <a:lnTo>
                    <a:pt x="6942" y="3932"/>
                  </a:lnTo>
                  <a:lnTo>
                    <a:pt x="6990" y="4369"/>
                  </a:lnTo>
                  <a:lnTo>
                    <a:pt x="6990" y="5679"/>
                  </a:lnTo>
                  <a:lnTo>
                    <a:pt x="6942" y="6068"/>
                  </a:lnTo>
                  <a:lnTo>
                    <a:pt x="6844" y="6456"/>
                  </a:lnTo>
                  <a:lnTo>
                    <a:pt x="6699" y="6796"/>
                  </a:lnTo>
                  <a:lnTo>
                    <a:pt x="6505" y="7087"/>
                  </a:lnTo>
                  <a:lnTo>
                    <a:pt x="6262" y="7330"/>
                  </a:lnTo>
                  <a:lnTo>
                    <a:pt x="5971" y="7572"/>
                  </a:lnTo>
                  <a:lnTo>
                    <a:pt x="5631" y="7767"/>
                  </a:lnTo>
                  <a:lnTo>
                    <a:pt x="5291" y="7864"/>
                  </a:lnTo>
                  <a:lnTo>
                    <a:pt x="5291" y="12766"/>
                  </a:lnTo>
                  <a:lnTo>
                    <a:pt x="4126" y="12766"/>
                  </a:lnTo>
                  <a:lnTo>
                    <a:pt x="4126" y="7864"/>
                  </a:lnTo>
                  <a:lnTo>
                    <a:pt x="3786" y="7767"/>
                  </a:lnTo>
                  <a:lnTo>
                    <a:pt x="3447" y="7572"/>
                  </a:lnTo>
                  <a:lnTo>
                    <a:pt x="3204" y="7330"/>
                  </a:lnTo>
                  <a:lnTo>
                    <a:pt x="2961" y="7087"/>
                  </a:lnTo>
                  <a:lnTo>
                    <a:pt x="2767" y="6796"/>
                  </a:lnTo>
                  <a:lnTo>
                    <a:pt x="2573" y="6456"/>
                  </a:lnTo>
                  <a:lnTo>
                    <a:pt x="2524" y="6068"/>
                  </a:lnTo>
                  <a:lnTo>
                    <a:pt x="2476" y="5679"/>
                  </a:lnTo>
                  <a:lnTo>
                    <a:pt x="2476" y="4369"/>
                  </a:lnTo>
                  <a:lnTo>
                    <a:pt x="2524" y="3932"/>
                  </a:lnTo>
                  <a:lnTo>
                    <a:pt x="2670" y="3495"/>
                  </a:lnTo>
                  <a:lnTo>
                    <a:pt x="2864" y="3107"/>
                  </a:lnTo>
                  <a:lnTo>
                    <a:pt x="3107" y="2767"/>
                  </a:lnTo>
                  <a:lnTo>
                    <a:pt x="3447" y="2524"/>
                  </a:lnTo>
                  <a:lnTo>
                    <a:pt x="3835" y="2282"/>
                  </a:lnTo>
                  <a:lnTo>
                    <a:pt x="4272" y="2185"/>
                  </a:lnTo>
                  <a:lnTo>
                    <a:pt x="4709" y="2136"/>
                  </a:lnTo>
                  <a:close/>
                  <a:moveTo>
                    <a:pt x="0" y="0"/>
                  </a:moveTo>
                  <a:lnTo>
                    <a:pt x="0" y="14805"/>
                  </a:lnTo>
                  <a:lnTo>
                    <a:pt x="9466" y="14805"/>
                  </a:lnTo>
                  <a:lnTo>
                    <a:pt x="9466" y="1408"/>
                  </a:lnTo>
                  <a:lnTo>
                    <a:pt x="9417" y="1117"/>
                  </a:lnTo>
                  <a:lnTo>
                    <a:pt x="9368" y="825"/>
                  </a:lnTo>
                  <a:lnTo>
                    <a:pt x="9223" y="631"/>
                  </a:lnTo>
                  <a:lnTo>
                    <a:pt x="9029" y="389"/>
                  </a:lnTo>
                  <a:lnTo>
                    <a:pt x="8835" y="243"/>
                  </a:lnTo>
                  <a:lnTo>
                    <a:pt x="8592" y="97"/>
                  </a:lnTo>
                  <a:lnTo>
                    <a:pt x="834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65"/>
            <p:cNvSpPr/>
            <p:nvPr/>
          </p:nvSpPr>
          <p:spPr>
            <a:xfrm>
              <a:off x="2451500" y="4155300"/>
              <a:ext cx="236650" cy="370125"/>
            </a:xfrm>
            <a:custGeom>
              <a:rect b="b" l="l" r="r" t="t"/>
              <a:pathLst>
                <a:path extrusionOk="0" fill="none" h="14805" w="9466">
                  <a:moveTo>
                    <a:pt x="8058" y="0"/>
                  </a:moveTo>
                  <a:lnTo>
                    <a:pt x="0" y="0"/>
                  </a:lnTo>
                  <a:lnTo>
                    <a:pt x="0" y="14805"/>
                  </a:lnTo>
                  <a:lnTo>
                    <a:pt x="9466" y="14805"/>
                  </a:lnTo>
                  <a:lnTo>
                    <a:pt x="9466" y="1408"/>
                  </a:lnTo>
                  <a:lnTo>
                    <a:pt x="9466" y="1408"/>
                  </a:lnTo>
                  <a:lnTo>
                    <a:pt x="9417" y="1117"/>
                  </a:lnTo>
                  <a:lnTo>
                    <a:pt x="9368" y="825"/>
                  </a:lnTo>
                  <a:lnTo>
                    <a:pt x="9223" y="631"/>
                  </a:lnTo>
                  <a:lnTo>
                    <a:pt x="9029" y="389"/>
                  </a:lnTo>
                  <a:lnTo>
                    <a:pt x="8835" y="243"/>
                  </a:lnTo>
                  <a:lnTo>
                    <a:pt x="8592" y="97"/>
                  </a:lnTo>
                  <a:lnTo>
                    <a:pt x="8349" y="0"/>
                  </a:lnTo>
                  <a:lnTo>
                    <a:pt x="8058" y="0"/>
                  </a:lnTo>
                  <a:lnTo>
                    <a:pt x="8058"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65"/>
            <p:cNvSpPr/>
            <p:nvPr/>
          </p:nvSpPr>
          <p:spPr>
            <a:xfrm>
              <a:off x="2513375" y="4208700"/>
              <a:ext cx="112900" cy="265775"/>
            </a:xfrm>
            <a:custGeom>
              <a:rect b="b" l="l" r="r" t="t"/>
              <a:pathLst>
                <a:path extrusionOk="0" fill="none" h="10631" w="4516">
                  <a:moveTo>
                    <a:pt x="4515" y="3543"/>
                  </a:moveTo>
                  <a:lnTo>
                    <a:pt x="4515" y="3543"/>
                  </a:lnTo>
                  <a:lnTo>
                    <a:pt x="4467" y="3932"/>
                  </a:lnTo>
                  <a:lnTo>
                    <a:pt x="4369" y="4320"/>
                  </a:lnTo>
                  <a:lnTo>
                    <a:pt x="4224" y="4660"/>
                  </a:lnTo>
                  <a:lnTo>
                    <a:pt x="4030" y="4951"/>
                  </a:lnTo>
                  <a:lnTo>
                    <a:pt x="3787" y="5194"/>
                  </a:lnTo>
                  <a:lnTo>
                    <a:pt x="3496" y="5436"/>
                  </a:lnTo>
                  <a:lnTo>
                    <a:pt x="3156" y="5631"/>
                  </a:lnTo>
                  <a:lnTo>
                    <a:pt x="2816" y="5728"/>
                  </a:lnTo>
                  <a:lnTo>
                    <a:pt x="2816" y="10630"/>
                  </a:lnTo>
                  <a:lnTo>
                    <a:pt x="1651" y="10630"/>
                  </a:lnTo>
                  <a:lnTo>
                    <a:pt x="1651" y="5728"/>
                  </a:lnTo>
                  <a:lnTo>
                    <a:pt x="1651" y="5728"/>
                  </a:lnTo>
                  <a:lnTo>
                    <a:pt x="1311" y="5631"/>
                  </a:lnTo>
                  <a:lnTo>
                    <a:pt x="972" y="5436"/>
                  </a:lnTo>
                  <a:lnTo>
                    <a:pt x="729" y="5194"/>
                  </a:lnTo>
                  <a:lnTo>
                    <a:pt x="486" y="4951"/>
                  </a:lnTo>
                  <a:lnTo>
                    <a:pt x="292" y="4660"/>
                  </a:lnTo>
                  <a:lnTo>
                    <a:pt x="98" y="4320"/>
                  </a:lnTo>
                  <a:lnTo>
                    <a:pt x="49" y="3932"/>
                  </a:lnTo>
                  <a:lnTo>
                    <a:pt x="1" y="3543"/>
                  </a:lnTo>
                  <a:lnTo>
                    <a:pt x="1" y="2233"/>
                  </a:lnTo>
                  <a:lnTo>
                    <a:pt x="1" y="2233"/>
                  </a:lnTo>
                  <a:lnTo>
                    <a:pt x="49" y="1796"/>
                  </a:lnTo>
                  <a:lnTo>
                    <a:pt x="195" y="1359"/>
                  </a:lnTo>
                  <a:lnTo>
                    <a:pt x="389" y="971"/>
                  </a:lnTo>
                  <a:lnTo>
                    <a:pt x="632" y="631"/>
                  </a:lnTo>
                  <a:lnTo>
                    <a:pt x="972" y="388"/>
                  </a:lnTo>
                  <a:lnTo>
                    <a:pt x="1360" y="146"/>
                  </a:lnTo>
                  <a:lnTo>
                    <a:pt x="1797" y="49"/>
                  </a:lnTo>
                  <a:lnTo>
                    <a:pt x="2234" y="0"/>
                  </a:lnTo>
                  <a:lnTo>
                    <a:pt x="2234" y="0"/>
                  </a:lnTo>
                  <a:lnTo>
                    <a:pt x="2719" y="49"/>
                  </a:lnTo>
                  <a:lnTo>
                    <a:pt x="3107" y="146"/>
                  </a:lnTo>
                  <a:lnTo>
                    <a:pt x="3496" y="388"/>
                  </a:lnTo>
                  <a:lnTo>
                    <a:pt x="3836" y="631"/>
                  </a:lnTo>
                  <a:lnTo>
                    <a:pt x="4127" y="971"/>
                  </a:lnTo>
                  <a:lnTo>
                    <a:pt x="4321" y="1359"/>
                  </a:lnTo>
                  <a:lnTo>
                    <a:pt x="4467" y="1796"/>
                  </a:lnTo>
                  <a:lnTo>
                    <a:pt x="4515" y="2233"/>
                  </a:lnTo>
                  <a:lnTo>
                    <a:pt x="4515" y="354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2" name="Google Shape;1842;p65"/>
            <p:cNvSpPr/>
            <p:nvPr/>
          </p:nvSpPr>
          <p:spPr>
            <a:xfrm>
              <a:off x="2626250" y="429727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3" name="Google Shape;1843;p65"/>
            <p:cNvSpPr/>
            <p:nvPr/>
          </p:nvSpPr>
          <p:spPr>
            <a:xfrm>
              <a:off x="2784000" y="4155300"/>
              <a:ext cx="169900" cy="370125"/>
            </a:xfrm>
            <a:custGeom>
              <a:rect b="b" l="l" r="r" t="t"/>
              <a:pathLst>
                <a:path extrusionOk="0" h="14805" w="6796">
                  <a:moveTo>
                    <a:pt x="5437" y="5437"/>
                  </a:moveTo>
                  <a:lnTo>
                    <a:pt x="5437" y="6602"/>
                  </a:lnTo>
                  <a:lnTo>
                    <a:pt x="3738" y="6602"/>
                  </a:lnTo>
                  <a:lnTo>
                    <a:pt x="3738" y="5437"/>
                  </a:lnTo>
                  <a:close/>
                  <a:moveTo>
                    <a:pt x="0" y="0"/>
                  </a:moveTo>
                  <a:lnTo>
                    <a:pt x="0" y="2767"/>
                  </a:lnTo>
                  <a:lnTo>
                    <a:pt x="5437" y="2767"/>
                  </a:lnTo>
                  <a:lnTo>
                    <a:pt x="5437" y="3981"/>
                  </a:lnTo>
                  <a:lnTo>
                    <a:pt x="0" y="3981"/>
                  </a:lnTo>
                  <a:lnTo>
                    <a:pt x="0" y="5437"/>
                  </a:lnTo>
                  <a:lnTo>
                    <a:pt x="2427" y="5437"/>
                  </a:lnTo>
                  <a:lnTo>
                    <a:pt x="2427" y="6602"/>
                  </a:lnTo>
                  <a:lnTo>
                    <a:pt x="0" y="6602"/>
                  </a:lnTo>
                  <a:lnTo>
                    <a:pt x="0" y="8106"/>
                  </a:lnTo>
                  <a:lnTo>
                    <a:pt x="5437" y="8106"/>
                  </a:lnTo>
                  <a:lnTo>
                    <a:pt x="5437" y="9271"/>
                  </a:lnTo>
                  <a:lnTo>
                    <a:pt x="0" y="9271"/>
                  </a:lnTo>
                  <a:lnTo>
                    <a:pt x="0" y="10727"/>
                  </a:lnTo>
                  <a:lnTo>
                    <a:pt x="3738" y="10727"/>
                  </a:lnTo>
                  <a:lnTo>
                    <a:pt x="3738" y="11941"/>
                  </a:lnTo>
                  <a:lnTo>
                    <a:pt x="0" y="11941"/>
                  </a:lnTo>
                  <a:lnTo>
                    <a:pt x="0" y="14805"/>
                  </a:lnTo>
                  <a:lnTo>
                    <a:pt x="6796" y="14805"/>
                  </a:lnTo>
                  <a:lnTo>
                    <a:pt x="679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65"/>
            <p:cNvSpPr/>
            <p:nvPr/>
          </p:nvSpPr>
          <p:spPr>
            <a:xfrm>
              <a:off x="2784000" y="4155300"/>
              <a:ext cx="169900" cy="370125"/>
            </a:xfrm>
            <a:custGeom>
              <a:rect b="b" l="l" r="r" t="t"/>
              <a:pathLst>
                <a:path extrusionOk="0" fill="none" h="14805" w="6796">
                  <a:moveTo>
                    <a:pt x="0" y="0"/>
                  </a:moveTo>
                  <a:lnTo>
                    <a:pt x="0" y="2767"/>
                  </a:lnTo>
                  <a:lnTo>
                    <a:pt x="5437" y="2767"/>
                  </a:lnTo>
                  <a:lnTo>
                    <a:pt x="5437" y="3981"/>
                  </a:lnTo>
                  <a:lnTo>
                    <a:pt x="0" y="3981"/>
                  </a:lnTo>
                  <a:lnTo>
                    <a:pt x="0" y="5437"/>
                  </a:lnTo>
                  <a:lnTo>
                    <a:pt x="2427" y="5437"/>
                  </a:lnTo>
                  <a:lnTo>
                    <a:pt x="2427" y="6602"/>
                  </a:lnTo>
                  <a:lnTo>
                    <a:pt x="0" y="6602"/>
                  </a:lnTo>
                  <a:lnTo>
                    <a:pt x="0" y="8106"/>
                  </a:lnTo>
                  <a:lnTo>
                    <a:pt x="5437" y="8106"/>
                  </a:lnTo>
                  <a:lnTo>
                    <a:pt x="5437" y="9271"/>
                  </a:lnTo>
                  <a:lnTo>
                    <a:pt x="0" y="9271"/>
                  </a:lnTo>
                  <a:lnTo>
                    <a:pt x="0" y="10727"/>
                  </a:lnTo>
                  <a:lnTo>
                    <a:pt x="3738" y="10727"/>
                  </a:lnTo>
                  <a:lnTo>
                    <a:pt x="3738" y="11941"/>
                  </a:lnTo>
                  <a:lnTo>
                    <a:pt x="0" y="11941"/>
                  </a:lnTo>
                  <a:lnTo>
                    <a:pt x="0" y="14805"/>
                  </a:lnTo>
                  <a:lnTo>
                    <a:pt x="6796" y="14805"/>
                  </a:lnTo>
                  <a:lnTo>
                    <a:pt x="6796" y="0"/>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65"/>
            <p:cNvSpPr/>
            <p:nvPr/>
          </p:nvSpPr>
          <p:spPr>
            <a:xfrm>
              <a:off x="2877425" y="4291200"/>
              <a:ext cx="42500" cy="29150"/>
            </a:xfrm>
            <a:custGeom>
              <a:rect b="b" l="l" r="r" t="t"/>
              <a:pathLst>
                <a:path extrusionOk="0" fill="none" h="1166" w="1700">
                  <a:moveTo>
                    <a:pt x="1700" y="1166"/>
                  </a:moveTo>
                  <a:lnTo>
                    <a:pt x="1" y="1166"/>
                  </a:lnTo>
                  <a:lnTo>
                    <a:pt x="1" y="1"/>
                  </a:lnTo>
                  <a:lnTo>
                    <a:pt x="1700" y="1"/>
                  </a:lnTo>
                  <a:lnTo>
                    <a:pt x="1700"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65"/>
            <p:cNvSpPr/>
            <p:nvPr/>
          </p:nvSpPr>
          <p:spPr>
            <a:xfrm>
              <a:off x="2919900" y="43203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65"/>
            <p:cNvSpPr/>
            <p:nvPr/>
          </p:nvSpPr>
          <p:spPr>
            <a:xfrm>
              <a:off x="2717250" y="4155300"/>
              <a:ext cx="36425" cy="370125"/>
            </a:xfrm>
            <a:custGeom>
              <a:rect b="b" l="l" r="r" t="t"/>
              <a:pathLst>
                <a:path extrusionOk="0" h="14805" w="1457">
                  <a:moveTo>
                    <a:pt x="1117" y="0"/>
                  </a:moveTo>
                  <a:lnTo>
                    <a:pt x="874" y="97"/>
                  </a:lnTo>
                  <a:lnTo>
                    <a:pt x="632" y="243"/>
                  </a:lnTo>
                  <a:lnTo>
                    <a:pt x="437" y="389"/>
                  </a:lnTo>
                  <a:lnTo>
                    <a:pt x="243" y="631"/>
                  </a:lnTo>
                  <a:lnTo>
                    <a:pt x="98" y="825"/>
                  </a:lnTo>
                  <a:lnTo>
                    <a:pt x="49" y="1117"/>
                  </a:lnTo>
                  <a:lnTo>
                    <a:pt x="0" y="1408"/>
                  </a:lnTo>
                  <a:lnTo>
                    <a:pt x="0" y="14805"/>
                  </a:lnTo>
                  <a:lnTo>
                    <a:pt x="1457" y="14805"/>
                  </a:lnTo>
                  <a:lnTo>
                    <a:pt x="145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65"/>
            <p:cNvSpPr/>
            <p:nvPr/>
          </p:nvSpPr>
          <p:spPr>
            <a:xfrm>
              <a:off x="2717250" y="4155300"/>
              <a:ext cx="36425" cy="370125"/>
            </a:xfrm>
            <a:custGeom>
              <a:rect b="b" l="l" r="r" t="t"/>
              <a:pathLst>
                <a:path extrusionOk="0" fill="none" h="14805" w="1457">
                  <a:moveTo>
                    <a:pt x="1408" y="0"/>
                  </a:moveTo>
                  <a:lnTo>
                    <a:pt x="1408" y="0"/>
                  </a:lnTo>
                  <a:lnTo>
                    <a:pt x="1117" y="0"/>
                  </a:lnTo>
                  <a:lnTo>
                    <a:pt x="874" y="97"/>
                  </a:lnTo>
                  <a:lnTo>
                    <a:pt x="632" y="243"/>
                  </a:lnTo>
                  <a:lnTo>
                    <a:pt x="437" y="389"/>
                  </a:lnTo>
                  <a:lnTo>
                    <a:pt x="243" y="631"/>
                  </a:lnTo>
                  <a:lnTo>
                    <a:pt x="98" y="825"/>
                  </a:lnTo>
                  <a:lnTo>
                    <a:pt x="49" y="1117"/>
                  </a:lnTo>
                  <a:lnTo>
                    <a:pt x="0" y="1408"/>
                  </a:lnTo>
                  <a:lnTo>
                    <a:pt x="0" y="14805"/>
                  </a:lnTo>
                  <a:lnTo>
                    <a:pt x="1457" y="14805"/>
                  </a:lnTo>
                  <a:lnTo>
                    <a:pt x="1457" y="0"/>
                  </a:lnTo>
                  <a:lnTo>
                    <a:pt x="1408"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65"/>
            <p:cNvSpPr/>
            <p:nvPr/>
          </p:nvSpPr>
          <p:spPr>
            <a:xfrm>
              <a:off x="2752450" y="41553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65"/>
            <p:cNvSpPr/>
            <p:nvPr/>
          </p:nvSpPr>
          <p:spPr>
            <a:xfrm>
              <a:off x="2753650" y="4525400"/>
              <a:ext cx="30375" cy="44925"/>
            </a:xfrm>
            <a:custGeom>
              <a:rect b="b" l="l" r="r" t="t"/>
              <a:pathLst>
                <a:path extrusionOk="0" h="1797" w="1215">
                  <a:moveTo>
                    <a:pt x="1" y="1"/>
                  </a:moveTo>
                  <a:lnTo>
                    <a:pt x="1" y="1797"/>
                  </a:lnTo>
                  <a:lnTo>
                    <a:pt x="1214" y="1797"/>
                  </a:lnTo>
                  <a:lnTo>
                    <a:pt x="121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51" name="Google Shape;1851;p65"/>
          <p:cNvGrpSpPr/>
          <p:nvPr/>
        </p:nvGrpSpPr>
        <p:grpSpPr>
          <a:xfrm>
            <a:off x="7972016" y="8137957"/>
            <a:ext cx="886937" cy="889055"/>
            <a:chOff x="3189300" y="4110400"/>
            <a:chExt cx="502400" cy="503600"/>
          </a:xfrm>
        </p:grpSpPr>
        <p:sp>
          <p:nvSpPr>
            <p:cNvPr id="1852" name="Google Shape;1852;p65"/>
            <p:cNvSpPr/>
            <p:nvPr/>
          </p:nvSpPr>
          <p:spPr>
            <a:xfrm>
              <a:off x="3455050" y="4290000"/>
              <a:ext cx="110450" cy="110450"/>
            </a:xfrm>
            <a:custGeom>
              <a:rect b="b" l="l" r="r" t="t"/>
              <a:pathLst>
                <a:path extrusionOk="0" h="4418" w="4418">
                  <a:moveTo>
                    <a:pt x="0" y="0"/>
                  </a:moveTo>
                  <a:lnTo>
                    <a:pt x="0" y="4417"/>
                  </a:lnTo>
                  <a:lnTo>
                    <a:pt x="4417" y="4417"/>
                  </a:lnTo>
                  <a:lnTo>
                    <a:pt x="4320" y="3980"/>
                  </a:lnTo>
                  <a:lnTo>
                    <a:pt x="4223" y="3543"/>
                  </a:lnTo>
                  <a:lnTo>
                    <a:pt x="4078" y="3155"/>
                  </a:lnTo>
                  <a:lnTo>
                    <a:pt x="3932" y="2767"/>
                  </a:lnTo>
                  <a:lnTo>
                    <a:pt x="3738" y="2427"/>
                  </a:lnTo>
                  <a:lnTo>
                    <a:pt x="3495" y="2087"/>
                  </a:lnTo>
                  <a:lnTo>
                    <a:pt x="3252" y="1748"/>
                  </a:lnTo>
                  <a:lnTo>
                    <a:pt x="2961" y="1456"/>
                  </a:lnTo>
                  <a:lnTo>
                    <a:pt x="2670" y="1165"/>
                  </a:lnTo>
                  <a:lnTo>
                    <a:pt x="2330" y="922"/>
                  </a:lnTo>
                  <a:lnTo>
                    <a:pt x="1990" y="680"/>
                  </a:lnTo>
                  <a:lnTo>
                    <a:pt x="1602" y="486"/>
                  </a:lnTo>
                  <a:lnTo>
                    <a:pt x="1262" y="340"/>
                  </a:lnTo>
                  <a:lnTo>
                    <a:pt x="825" y="194"/>
                  </a:lnTo>
                  <a:lnTo>
                    <a:pt x="437" y="97"/>
                  </a:lnTo>
                  <a:lnTo>
                    <a:pt x="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65"/>
            <p:cNvSpPr/>
            <p:nvPr/>
          </p:nvSpPr>
          <p:spPr>
            <a:xfrm>
              <a:off x="3455050" y="4290000"/>
              <a:ext cx="110450" cy="110450"/>
            </a:xfrm>
            <a:custGeom>
              <a:rect b="b" l="l" r="r" t="t"/>
              <a:pathLst>
                <a:path extrusionOk="0" fill="none" h="4418" w="4418">
                  <a:moveTo>
                    <a:pt x="0" y="0"/>
                  </a:moveTo>
                  <a:lnTo>
                    <a:pt x="0" y="4417"/>
                  </a:lnTo>
                  <a:lnTo>
                    <a:pt x="4417" y="4417"/>
                  </a:lnTo>
                  <a:lnTo>
                    <a:pt x="4417" y="4417"/>
                  </a:lnTo>
                  <a:lnTo>
                    <a:pt x="4320" y="3980"/>
                  </a:lnTo>
                  <a:lnTo>
                    <a:pt x="4223" y="3543"/>
                  </a:lnTo>
                  <a:lnTo>
                    <a:pt x="4078" y="3155"/>
                  </a:lnTo>
                  <a:lnTo>
                    <a:pt x="3932" y="2767"/>
                  </a:lnTo>
                  <a:lnTo>
                    <a:pt x="3738" y="2427"/>
                  </a:lnTo>
                  <a:lnTo>
                    <a:pt x="3495" y="2087"/>
                  </a:lnTo>
                  <a:lnTo>
                    <a:pt x="3252" y="1748"/>
                  </a:lnTo>
                  <a:lnTo>
                    <a:pt x="2961" y="1456"/>
                  </a:lnTo>
                  <a:lnTo>
                    <a:pt x="2670" y="1165"/>
                  </a:lnTo>
                  <a:lnTo>
                    <a:pt x="2330" y="922"/>
                  </a:lnTo>
                  <a:lnTo>
                    <a:pt x="1990" y="680"/>
                  </a:lnTo>
                  <a:lnTo>
                    <a:pt x="1602" y="486"/>
                  </a:lnTo>
                  <a:lnTo>
                    <a:pt x="1262" y="340"/>
                  </a:lnTo>
                  <a:lnTo>
                    <a:pt x="825" y="194"/>
                  </a:lnTo>
                  <a:lnTo>
                    <a:pt x="437" y="97"/>
                  </a:lnTo>
                  <a:lnTo>
                    <a:pt x="0" y="0"/>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4" name="Google Shape;1854;p65"/>
            <p:cNvSpPr/>
            <p:nvPr/>
          </p:nvSpPr>
          <p:spPr>
            <a:xfrm>
              <a:off x="3455050" y="429000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65"/>
            <p:cNvSpPr/>
            <p:nvPr/>
          </p:nvSpPr>
          <p:spPr>
            <a:xfrm>
              <a:off x="3241475" y="4185625"/>
              <a:ext cx="398050" cy="428375"/>
            </a:xfrm>
            <a:custGeom>
              <a:rect b="b" l="l" r="r" t="t"/>
              <a:pathLst>
                <a:path extrusionOk="0" h="17135" w="15922">
                  <a:moveTo>
                    <a:pt x="3981" y="4369"/>
                  </a:moveTo>
                  <a:lnTo>
                    <a:pt x="4854" y="5194"/>
                  </a:lnTo>
                  <a:lnTo>
                    <a:pt x="3981" y="6020"/>
                  </a:lnTo>
                  <a:lnTo>
                    <a:pt x="3155" y="5194"/>
                  </a:lnTo>
                  <a:lnTo>
                    <a:pt x="3981" y="4369"/>
                  </a:lnTo>
                  <a:close/>
                  <a:moveTo>
                    <a:pt x="2961" y="8592"/>
                  </a:moveTo>
                  <a:lnTo>
                    <a:pt x="2961" y="9757"/>
                  </a:lnTo>
                  <a:lnTo>
                    <a:pt x="1748" y="9757"/>
                  </a:lnTo>
                  <a:lnTo>
                    <a:pt x="1748" y="8592"/>
                  </a:lnTo>
                  <a:close/>
                  <a:moveTo>
                    <a:pt x="7961" y="2962"/>
                  </a:moveTo>
                  <a:lnTo>
                    <a:pt x="8592" y="3010"/>
                  </a:lnTo>
                  <a:lnTo>
                    <a:pt x="9223" y="3107"/>
                  </a:lnTo>
                  <a:lnTo>
                    <a:pt x="9805" y="3253"/>
                  </a:lnTo>
                  <a:lnTo>
                    <a:pt x="10388" y="3447"/>
                  </a:lnTo>
                  <a:lnTo>
                    <a:pt x="10922" y="3738"/>
                  </a:lnTo>
                  <a:lnTo>
                    <a:pt x="11407" y="4030"/>
                  </a:lnTo>
                  <a:lnTo>
                    <a:pt x="11893" y="4369"/>
                  </a:lnTo>
                  <a:lnTo>
                    <a:pt x="12329" y="4806"/>
                  </a:lnTo>
                  <a:lnTo>
                    <a:pt x="12718" y="5243"/>
                  </a:lnTo>
                  <a:lnTo>
                    <a:pt x="13106" y="5680"/>
                  </a:lnTo>
                  <a:lnTo>
                    <a:pt x="13397" y="6214"/>
                  </a:lnTo>
                  <a:lnTo>
                    <a:pt x="13688" y="6748"/>
                  </a:lnTo>
                  <a:lnTo>
                    <a:pt x="13883" y="7330"/>
                  </a:lnTo>
                  <a:lnTo>
                    <a:pt x="14028" y="7913"/>
                  </a:lnTo>
                  <a:lnTo>
                    <a:pt x="14125" y="8544"/>
                  </a:lnTo>
                  <a:lnTo>
                    <a:pt x="14174" y="9175"/>
                  </a:lnTo>
                  <a:lnTo>
                    <a:pt x="14174" y="9757"/>
                  </a:lnTo>
                  <a:lnTo>
                    <a:pt x="7378" y="9757"/>
                  </a:lnTo>
                  <a:lnTo>
                    <a:pt x="7378" y="2962"/>
                  </a:lnTo>
                  <a:close/>
                  <a:moveTo>
                    <a:pt x="3981" y="12281"/>
                  </a:moveTo>
                  <a:lnTo>
                    <a:pt x="4854" y="13106"/>
                  </a:lnTo>
                  <a:lnTo>
                    <a:pt x="3981" y="13980"/>
                  </a:lnTo>
                  <a:lnTo>
                    <a:pt x="3155" y="13106"/>
                  </a:lnTo>
                  <a:lnTo>
                    <a:pt x="3981" y="12281"/>
                  </a:lnTo>
                  <a:close/>
                  <a:moveTo>
                    <a:pt x="11941" y="12281"/>
                  </a:moveTo>
                  <a:lnTo>
                    <a:pt x="12766" y="13106"/>
                  </a:lnTo>
                  <a:lnTo>
                    <a:pt x="11941" y="13980"/>
                  </a:lnTo>
                  <a:lnTo>
                    <a:pt x="11067" y="13106"/>
                  </a:lnTo>
                  <a:lnTo>
                    <a:pt x="11941" y="12281"/>
                  </a:lnTo>
                  <a:close/>
                  <a:moveTo>
                    <a:pt x="8543" y="14174"/>
                  </a:moveTo>
                  <a:lnTo>
                    <a:pt x="8543" y="15339"/>
                  </a:lnTo>
                  <a:lnTo>
                    <a:pt x="7378" y="15339"/>
                  </a:lnTo>
                  <a:lnTo>
                    <a:pt x="7378" y="14174"/>
                  </a:lnTo>
                  <a:close/>
                  <a:moveTo>
                    <a:pt x="7378" y="1"/>
                  </a:moveTo>
                  <a:lnTo>
                    <a:pt x="7378" y="1214"/>
                  </a:lnTo>
                  <a:lnTo>
                    <a:pt x="6602" y="1311"/>
                  </a:lnTo>
                  <a:lnTo>
                    <a:pt x="5874" y="1457"/>
                  </a:lnTo>
                  <a:lnTo>
                    <a:pt x="5146" y="1700"/>
                  </a:lnTo>
                  <a:lnTo>
                    <a:pt x="4466" y="1991"/>
                  </a:lnTo>
                  <a:lnTo>
                    <a:pt x="3835" y="2331"/>
                  </a:lnTo>
                  <a:lnTo>
                    <a:pt x="3253" y="2768"/>
                  </a:lnTo>
                  <a:lnTo>
                    <a:pt x="2670" y="3204"/>
                  </a:lnTo>
                  <a:lnTo>
                    <a:pt x="2136" y="3738"/>
                  </a:lnTo>
                  <a:lnTo>
                    <a:pt x="1651" y="4272"/>
                  </a:lnTo>
                  <a:lnTo>
                    <a:pt x="1262" y="4903"/>
                  </a:lnTo>
                  <a:lnTo>
                    <a:pt x="874" y="5534"/>
                  </a:lnTo>
                  <a:lnTo>
                    <a:pt x="583" y="6214"/>
                  </a:lnTo>
                  <a:lnTo>
                    <a:pt x="340" y="6893"/>
                  </a:lnTo>
                  <a:lnTo>
                    <a:pt x="146" y="7621"/>
                  </a:lnTo>
                  <a:lnTo>
                    <a:pt x="49" y="8398"/>
                  </a:lnTo>
                  <a:lnTo>
                    <a:pt x="0" y="9175"/>
                  </a:lnTo>
                  <a:lnTo>
                    <a:pt x="49" y="9951"/>
                  </a:lnTo>
                  <a:lnTo>
                    <a:pt x="146" y="10776"/>
                  </a:lnTo>
                  <a:lnTo>
                    <a:pt x="340" y="11505"/>
                  </a:lnTo>
                  <a:lnTo>
                    <a:pt x="631" y="12281"/>
                  </a:lnTo>
                  <a:lnTo>
                    <a:pt x="971" y="12961"/>
                  </a:lnTo>
                  <a:lnTo>
                    <a:pt x="1360" y="13592"/>
                  </a:lnTo>
                  <a:lnTo>
                    <a:pt x="1845" y="14223"/>
                  </a:lnTo>
                  <a:lnTo>
                    <a:pt x="2330" y="14805"/>
                  </a:lnTo>
                  <a:lnTo>
                    <a:pt x="2913" y="15291"/>
                  </a:lnTo>
                  <a:lnTo>
                    <a:pt x="3495" y="15776"/>
                  </a:lnTo>
                  <a:lnTo>
                    <a:pt x="4175" y="16164"/>
                  </a:lnTo>
                  <a:lnTo>
                    <a:pt x="4854" y="16504"/>
                  </a:lnTo>
                  <a:lnTo>
                    <a:pt x="5582" y="16747"/>
                  </a:lnTo>
                  <a:lnTo>
                    <a:pt x="6359" y="16941"/>
                  </a:lnTo>
                  <a:lnTo>
                    <a:pt x="7136" y="17086"/>
                  </a:lnTo>
                  <a:lnTo>
                    <a:pt x="7961" y="17135"/>
                  </a:lnTo>
                  <a:lnTo>
                    <a:pt x="8786" y="17086"/>
                  </a:lnTo>
                  <a:lnTo>
                    <a:pt x="9563" y="16941"/>
                  </a:lnTo>
                  <a:lnTo>
                    <a:pt x="10339" y="16747"/>
                  </a:lnTo>
                  <a:lnTo>
                    <a:pt x="11067" y="16504"/>
                  </a:lnTo>
                  <a:lnTo>
                    <a:pt x="11747" y="16164"/>
                  </a:lnTo>
                  <a:lnTo>
                    <a:pt x="12426" y="15776"/>
                  </a:lnTo>
                  <a:lnTo>
                    <a:pt x="13009" y="15291"/>
                  </a:lnTo>
                  <a:lnTo>
                    <a:pt x="13591" y="14805"/>
                  </a:lnTo>
                  <a:lnTo>
                    <a:pt x="14125" y="14223"/>
                  </a:lnTo>
                  <a:lnTo>
                    <a:pt x="14562" y="13592"/>
                  </a:lnTo>
                  <a:lnTo>
                    <a:pt x="14950" y="12961"/>
                  </a:lnTo>
                  <a:lnTo>
                    <a:pt x="15290" y="12281"/>
                  </a:lnTo>
                  <a:lnTo>
                    <a:pt x="15581" y="11505"/>
                  </a:lnTo>
                  <a:lnTo>
                    <a:pt x="15776" y="10776"/>
                  </a:lnTo>
                  <a:lnTo>
                    <a:pt x="15873" y="9951"/>
                  </a:lnTo>
                  <a:lnTo>
                    <a:pt x="15921" y="9175"/>
                  </a:lnTo>
                  <a:lnTo>
                    <a:pt x="15873" y="8398"/>
                  </a:lnTo>
                  <a:lnTo>
                    <a:pt x="15776" y="7621"/>
                  </a:lnTo>
                  <a:lnTo>
                    <a:pt x="15581" y="6893"/>
                  </a:lnTo>
                  <a:lnTo>
                    <a:pt x="15339" y="6214"/>
                  </a:lnTo>
                  <a:lnTo>
                    <a:pt x="15048" y="5534"/>
                  </a:lnTo>
                  <a:lnTo>
                    <a:pt x="14659" y="4903"/>
                  </a:lnTo>
                  <a:lnTo>
                    <a:pt x="14271" y="4272"/>
                  </a:lnTo>
                  <a:lnTo>
                    <a:pt x="13786" y="3738"/>
                  </a:lnTo>
                  <a:lnTo>
                    <a:pt x="13252" y="3204"/>
                  </a:lnTo>
                  <a:lnTo>
                    <a:pt x="12718" y="2768"/>
                  </a:lnTo>
                  <a:lnTo>
                    <a:pt x="12087" y="2331"/>
                  </a:lnTo>
                  <a:lnTo>
                    <a:pt x="11456" y="1991"/>
                  </a:lnTo>
                  <a:lnTo>
                    <a:pt x="10776" y="1700"/>
                  </a:lnTo>
                  <a:lnTo>
                    <a:pt x="10048" y="1457"/>
                  </a:lnTo>
                  <a:lnTo>
                    <a:pt x="9320" y="1311"/>
                  </a:lnTo>
                  <a:lnTo>
                    <a:pt x="8543" y="1214"/>
                  </a:lnTo>
                  <a:lnTo>
                    <a:pt x="854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6" name="Google Shape;1856;p65"/>
            <p:cNvSpPr/>
            <p:nvPr/>
          </p:nvSpPr>
          <p:spPr>
            <a:xfrm>
              <a:off x="3241475" y="4185625"/>
              <a:ext cx="398050" cy="428375"/>
            </a:xfrm>
            <a:custGeom>
              <a:rect b="b" l="l" r="r" t="t"/>
              <a:pathLst>
                <a:path extrusionOk="0" fill="none" h="17135" w="15922">
                  <a:moveTo>
                    <a:pt x="8543" y="1214"/>
                  </a:moveTo>
                  <a:lnTo>
                    <a:pt x="8543" y="1"/>
                  </a:lnTo>
                  <a:lnTo>
                    <a:pt x="7378" y="1"/>
                  </a:lnTo>
                  <a:lnTo>
                    <a:pt x="7378" y="1214"/>
                  </a:lnTo>
                  <a:lnTo>
                    <a:pt x="7378" y="1214"/>
                  </a:lnTo>
                  <a:lnTo>
                    <a:pt x="6602" y="1311"/>
                  </a:lnTo>
                  <a:lnTo>
                    <a:pt x="5874" y="1457"/>
                  </a:lnTo>
                  <a:lnTo>
                    <a:pt x="5146" y="1700"/>
                  </a:lnTo>
                  <a:lnTo>
                    <a:pt x="4466" y="1991"/>
                  </a:lnTo>
                  <a:lnTo>
                    <a:pt x="3835" y="2331"/>
                  </a:lnTo>
                  <a:lnTo>
                    <a:pt x="3253" y="2768"/>
                  </a:lnTo>
                  <a:lnTo>
                    <a:pt x="2670" y="3204"/>
                  </a:lnTo>
                  <a:lnTo>
                    <a:pt x="2136" y="3738"/>
                  </a:lnTo>
                  <a:lnTo>
                    <a:pt x="1651" y="4272"/>
                  </a:lnTo>
                  <a:lnTo>
                    <a:pt x="1262" y="4903"/>
                  </a:lnTo>
                  <a:lnTo>
                    <a:pt x="874" y="5534"/>
                  </a:lnTo>
                  <a:lnTo>
                    <a:pt x="583" y="6214"/>
                  </a:lnTo>
                  <a:lnTo>
                    <a:pt x="340" y="6893"/>
                  </a:lnTo>
                  <a:lnTo>
                    <a:pt x="146" y="7621"/>
                  </a:lnTo>
                  <a:lnTo>
                    <a:pt x="49" y="8398"/>
                  </a:lnTo>
                  <a:lnTo>
                    <a:pt x="0" y="9175"/>
                  </a:lnTo>
                  <a:lnTo>
                    <a:pt x="0" y="9175"/>
                  </a:lnTo>
                  <a:lnTo>
                    <a:pt x="49" y="9951"/>
                  </a:lnTo>
                  <a:lnTo>
                    <a:pt x="146" y="10776"/>
                  </a:lnTo>
                  <a:lnTo>
                    <a:pt x="340" y="11505"/>
                  </a:lnTo>
                  <a:lnTo>
                    <a:pt x="631" y="12281"/>
                  </a:lnTo>
                  <a:lnTo>
                    <a:pt x="971" y="12961"/>
                  </a:lnTo>
                  <a:lnTo>
                    <a:pt x="1360" y="13592"/>
                  </a:lnTo>
                  <a:lnTo>
                    <a:pt x="1845" y="14223"/>
                  </a:lnTo>
                  <a:lnTo>
                    <a:pt x="2330" y="14805"/>
                  </a:lnTo>
                  <a:lnTo>
                    <a:pt x="2913" y="15291"/>
                  </a:lnTo>
                  <a:lnTo>
                    <a:pt x="3495" y="15776"/>
                  </a:lnTo>
                  <a:lnTo>
                    <a:pt x="4175" y="16164"/>
                  </a:lnTo>
                  <a:lnTo>
                    <a:pt x="4854" y="16504"/>
                  </a:lnTo>
                  <a:lnTo>
                    <a:pt x="5582" y="16747"/>
                  </a:lnTo>
                  <a:lnTo>
                    <a:pt x="6359" y="16941"/>
                  </a:lnTo>
                  <a:lnTo>
                    <a:pt x="7136" y="17086"/>
                  </a:lnTo>
                  <a:lnTo>
                    <a:pt x="7961" y="17135"/>
                  </a:lnTo>
                  <a:lnTo>
                    <a:pt x="7961" y="17135"/>
                  </a:lnTo>
                  <a:lnTo>
                    <a:pt x="8786" y="17086"/>
                  </a:lnTo>
                  <a:lnTo>
                    <a:pt x="9563" y="16941"/>
                  </a:lnTo>
                  <a:lnTo>
                    <a:pt x="10339" y="16747"/>
                  </a:lnTo>
                  <a:lnTo>
                    <a:pt x="11067" y="16504"/>
                  </a:lnTo>
                  <a:lnTo>
                    <a:pt x="11747" y="16164"/>
                  </a:lnTo>
                  <a:lnTo>
                    <a:pt x="12426" y="15776"/>
                  </a:lnTo>
                  <a:lnTo>
                    <a:pt x="13009" y="15291"/>
                  </a:lnTo>
                  <a:lnTo>
                    <a:pt x="13591" y="14805"/>
                  </a:lnTo>
                  <a:lnTo>
                    <a:pt x="14125" y="14223"/>
                  </a:lnTo>
                  <a:lnTo>
                    <a:pt x="14562" y="13592"/>
                  </a:lnTo>
                  <a:lnTo>
                    <a:pt x="14950" y="12961"/>
                  </a:lnTo>
                  <a:lnTo>
                    <a:pt x="15290" y="12281"/>
                  </a:lnTo>
                  <a:lnTo>
                    <a:pt x="15581" y="11505"/>
                  </a:lnTo>
                  <a:lnTo>
                    <a:pt x="15776" y="10776"/>
                  </a:lnTo>
                  <a:lnTo>
                    <a:pt x="15873" y="9951"/>
                  </a:lnTo>
                  <a:lnTo>
                    <a:pt x="15921" y="9175"/>
                  </a:lnTo>
                  <a:lnTo>
                    <a:pt x="15921" y="9175"/>
                  </a:lnTo>
                  <a:lnTo>
                    <a:pt x="15873" y="8398"/>
                  </a:lnTo>
                  <a:lnTo>
                    <a:pt x="15776" y="7621"/>
                  </a:lnTo>
                  <a:lnTo>
                    <a:pt x="15581" y="6893"/>
                  </a:lnTo>
                  <a:lnTo>
                    <a:pt x="15339" y="6214"/>
                  </a:lnTo>
                  <a:lnTo>
                    <a:pt x="15048" y="5534"/>
                  </a:lnTo>
                  <a:lnTo>
                    <a:pt x="14659" y="4903"/>
                  </a:lnTo>
                  <a:lnTo>
                    <a:pt x="14271" y="4272"/>
                  </a:lnTo>
                  <a:lnTo>
                    <a:pt x="13786" y="3738"/>
                  </a:lnTo>
                  <a:lnTo>
                    <a:pt x="13252" y="3204"/>
                  </a:lnTo>
                  <a:lnTo>
                    <a:pt x="12718" y="2768"/>
                  </a:lnTo>
                  <a:lnTo>
                    <a:pt x="12087" y="2331"/>
                  </a:lnTo>
                  <a:lnTo>
                    <a:pt x="11456" y="1991"/>
                  </a:lnTo>
                  <a:lnTo>
                    <a:pt x="10776" y="1700"/>
                  </a:lnTo>
                  <a:lnTo>
                    <a:pt x="10048" y="1457"/>
                  </a:lnTo>
                  <a:lnTo>
                    <a:pt x="9320" y="1311"/>
                  </a:lnTo>
                  <a:lnTo>
                    <a:pt x="8543" y="1214"/>
                  </a:lnTo>
                  <a:lnTo>
                    <a:pt x="8543" y="12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65"/>
            <p:cNvSpPr/>
            <p:nvPr/>
          </p:nvSpPr>
          <p:spPr>
            <a:xfrm>
              <a:off x="3320350" y="4294850"/>
              <a:ext cx="42500" cy="41275"/>
            </a:xfrm>
            <a:custGeom>
              <a:rect b="b" l="l" r="r" t="t"/>
              <a:pathLst>
                <a:path extrusionOk="0" fill="none" h="1651" w="1700">
                  <a:moveTo>
                    <a:pt x="826" y="1651"/>
                  </a:moveTo>
                  <a:lnTo>
                    <a:pt x="0" y="825"/>
                  </a:lnTo>
                  <a:lnTo>
                    <a:pt x="826" y="0"/>
                  </a:lnTo>
                  <a:lnTo>
                    <a:pt x="1699" y="825"/>
                  </a:lnTo>
                  <a:lnTo>
                    <a:pt x="826" y="165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65"/>
            <p:cNvSpPr/>
            <p:nvPr/>
          </p:nvSpPr>
          <p:spPr>
            <a:xfrm>
              <a:off x="3320350" y="4492650"/>
              <a:ext cx="42500" cy="42475"/>
            </a:xfrm>
            <a:custGeom>
              <a:rect b="b" l="l" r="r" t="t"/>
              <a:pathLst>
                <a:path extrusionOk="0" fill="none" h="1699" w="1700">
                  <a:moveTo>
                    <a:pt x="1699" y="825"/>
                  </a:moveTo>
                  <a:lnTo>
                    <a:pt x="826" y="1699"/>
                  </a:lnTo>
                  <a:lnTo>
                    <a:pt x="0" y="825"/>
                  </a:lnTo>
                  <a:lnTo>
                    <a:pt x="826" y="0"/>
                  </a:lnTo>
                  <a:lnTo>
                    <a:pt x="1699" y="82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65"/>
            <p:cNvSpPr/>
            <p:nvPr/>
          </p:nvSpPr>
          <p:spPr>
            <a:xfrm>
              <a:off x="3425925" y="4539975"/>
              <a:ext cx="29150" cy="29150"/>
            </a:xfrm>
            <a:custGeom>
              <a:rect b="b" l="l" r="r" t="t"/>
              <a:pathLst>
                <a:path extrusionOk="0" fill="none" h="1166" w="1166">
                  <a:moveTo>
                    <a:pt x="0" y="0"/>
                  </a:moveTo>
                  <a:lnTo>
                    <a:pt x="1165" y="0"/>
                  </a:lnTo>
                  <a:lnTo>
                    <a:pt x="1165" y="1165"/>
                  </a:lnTo>
                  <a:lnTo>
                    <a:pt x="0" y="1165"/>
                  </a:ln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65"/>
            <p:cNvSpPr/>
            <p:nvPr/>
          </p:nvSpPr>
          <p:spPr>
            <a:xfrm>
              <a:off x="3518150" y="4492650"/>
              <a:ext cx="42500" cy="42475"/>
            </a:xfrm>
            <a:custGeom>
              <a:rect b="b" l="l" r="r" t="t"/>
              <a:pathLst>
                <a:path extrusionOk="0" fill="none" h="1699" w="1700">
                  <a:moveTo>
                    <a:pt x="0" y="825"/>
                  </a:moveTo>
                  <a:lnTo>
                    <a:pt x="874" y="0"/>
                  </a:lnTo>
                  <a:lnTo>
                    <a:pt x="1699" y="825"/>
                  </a:lnTo>
                  <a:lnTo>
                    <a:pt x="874" y="1699"/>
                  </a:lnTo>
                  <a:lnTo>
                    <a:pt x="0" y="82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65"/>
            <p:cNvSpPr/>
            <p:nvPr/>
          </p:nvSpPr>
          <p:spPr>
            <a:xfrm>
              <a:off x="3425925" y="4259650"/>
              <a:ext cx="169900" cy="169925"/>
            </a:xfrm>
            <a:custGeom>
              <a:rect b="b" l="l" r="r" t="t"/>
              <a:pathLst>
                <a:path extrusionOk="0" fill="none" h="6797" w="6796">
                  <a:moveTo>
                    <a:pt x="0" y="6796"/>
                  </a:moveTo>
                  <a:lnTo>
                    <a:pt x="0" y="1"/>
                  </a:lnTo>
                  <a:lnTo>
                    <a:pt x="583" y="1"/>
                  </a:lnTo>
                  <a:lnTo>
                    <a:pt x="583" y="1"/>
                  </a:lnTo>
                  <a:lnTo>
                    <a:pt x="1214" y="49"/>
                  </a:lnTo>
                  <a:lnTo>
                    <a:pt x="1845" y="146"/>
                  </a:lnTo>
                  <a:lnTo>
                    <a:pt x="2427" y="292"/>
                  </a:lnTo>
                  <a:lnTo>
                    <a:pt x="3010" y="486"/>
                  </a:lnTo>
                  <a:lnTo>
                    <a:pt x="3544" y="777"/>
                  </a:lnTo>
                  <a:lnTo>
                    <a:pt x="4029" y="1069"/>
                  </a:lnTo>
                  <a:lnTo>
                    <a:pt x="4515" y="1408"/>
                  </a:lnTo>
                  <a:lnTo>
                    <a:pt x="4951" y="1845"/>
                  </a:lnTo>
                  <a:lnTo>
                    <a:pt x="5340" y="2282"/>
                  </a:lnTo>
                  <a:lnTo>
                    <a:pt x="5728" y="2719"/>
                  </a:lnTo>
                  <a:lnTo>
                    <a:pt x="6019" y="3253"/>
                  </a:lnTo>
                  <a:lnTo>
                    <a:pt x="6310" y="3787"/>
                  </a:lnTo>
                  <a:lnTo>
                    <a:pt x="6505" y="4369"/>
                  </a:lnTo>
                  <a:lnTo>
                    <a:pt x="6650" y="4952"/>
                  </a:lnTo>
                  <a:lnTo>
                    <a:pt x="6747" y="5583"/>
                  </a:lnTo>
                  <a:lnTo>
                    <a:pt x="6796" y="6214"/>
                  </a:lnTo>
                  <a:lnTo>
                    <a:pt x="6796" y="6796"/>
                  </a:lnTo>
                  <a:lnTo>
                    <a:pt x="0" y="679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65"/>
            <p:cNvSpPr/>
            <p:nvPr/>
          </p:nvSpPr>
          <p:spPr>
            <a:xfrm>
              <a:off x="3285150" y="4400425"/>
              <a:ext cx="30375" cy="29150"/>
            </a:xfrm>
            <a:custGeom>
              <a:rect b="b" l="l" r="r" t="t"/>
              <a:pathLst>
                <a:path extrusionOk="0" fill="none" h="1166" w="1215">
                  <a:moveTo>
                    <a:pt x="1214" y="0"/>
                  </a:moveTo>
                  <a:lnTo>
                    <a:pt x="1214" y="1165"/>
                  </a:lnTo>
                  <a:lnTo>
                    <a:pt x="1" y="1165"/>
                  </a:lnTo>
                  <a:lnTo>
                    <a:pt x="1" y="0"/>
                  </a:lnTo>
                  <a:lnTo>
                    <a:pt x="1214"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65"/>
            <p:cNvSpPr/>
            <p:nvPr/>
          </p:nvSpPr>
          <p:spPr>
            <a:xfrm>
              <a:off x="3315500" y="440042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65"/>
            <p:cNvSpPr/>
            <p:nvPr/>
          </p:nvSpPr>
          <p:spPr>
            <a:xfrm>
              <a:off x="3247550" y="4169850"/>
              <a:ext cx="74025" cy="72850"/>
            </a:xfrm>
            <a:custGeom>
              <a:rect b="b" l="l" r="r" t="t"/>
              <a:pathLst>
                <a:path extrusionOk="0" h="2914" w="2961">
                  <a:moveTo>
                    <a:pt x="2670" y="1"/>
                  </a:moveTo>
                  <a:lnTo>
                    <a:pt x="2379" y="49"/>
                  </a:lnTo>
                  <a:lnTo>
                    <a:pt x="1796" y="195"/>
                  </a:lnTo>
                  <a:lnTo>
                    <a:pt x="1311" y="486"/>
                  </a:lnTo>
                  <a:lnTo>
                    <a:pt x="874" y="826"/>
                  </a:lnTo>
                  <a:lnTo>
                    <a:pt x="534" y="1263"/>
                  </a:lnTo>
                  <a:lnTo>
                    <a:pt x="243" y="1797"/>
                  </a:lnTo>
                  <a:lnTo>
                    <a:pt x="97" y="2331"/>
                  </a:lnTo>
                  <a:lnTo>
                    <a:pt x="49" y="2622"/>
                  </a:lnTo>
                  <a:lnTo>
                    <a:pt x="0" y="2913"/>
                  </a:lnTo>
                  <a:lnTo>
                    <a:pt x="1214" y="2913"/>
                  </a:lnTo>
                  <a:lnTo>
                    <a:pt x="1214" y="2573"/>
                  </a:lnTo>
                  <a:lnTo>
                    <a:pt x="1311" y="2234"/>
                  </a:lnTo>
                  <a:lnTo>
                    <a:pt x="1505" y="1942"/>
                  </a:lnTo>
                  <a:lnTo>
                    <a:pt x="1699" y="1700"/>
                  </a:lnTo>
                  <a:lnTo>
                    <a:pt x="1990" y="1457"/>
                  </a:lnTo>
                  <a:lnTo>
                    <a:pt x="2281" y="1311"/>
                  </a:lnTo>
                  <a:lnTo>
                    <a:pt x="2621" y="1214"/>
                  </a:lnTo>
                  <a:lnTo>
                    <a:pt x="2961" y="1166"/>
                  </a:lnTo>
                  <a:lnTo>
                    <a:pt x="296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65"/>
            <p:cNvSpPr/>
            <p:nvPr/>
          </p:nvSpPr>
          <p:spPr>
            <a:xfrm>
              <a:off x="3247550" y="4169850"/>
              <a:ext cx="74025" cy="72850"/>
            </a:xfrm>
            <a:custGeom>
              <a:rect b="b" l="l" r="r" t="t"/>
              <a:pathLst>
                <a:path extrusionOk="0" fill="none" h="2914" w="2961">
                  <a:moveTo>
                    <a:pt x="1214" y="2913"/>
                  </a:moveTo>
                  <a:lnTo>
                    <a:pt x="1214" y="2913"/>
                  </a:lnTo>
                  <a:lnTo>
                    <a:pt x="1214" y="2573"/>
                  </a:lnTo>
                  <a:lnTo>
                    <a:pt x="1311" y="2234"/>
                  </a:lnTo>
                  <a:lnTo>
                    <a:pt x="1505" y="1942"/>
                  </a:lnTo>
                  <a:lnTo>
                    <a:pt x="1699" y="1700"/>
                  </a:lnTo>
                  <a:lnTo>
                    <a:pt x="1990" y="1457"/>
                  </a:lnTo>
                  <a:lnTo>
                    <a:pt x="2281" y="1311"/>
                  </a:lnTo>
                  <a:lnTo>
                    <a:pt x="2621" y="1214"/>
                  </a:lnTo>
                  <a:lnTo>
                    <a:pt x="2961" y="1166"/>
                  </a:lnTo>
                  <a:lnTo>
                    <a:pt x="2961" y="1"/>
                  </a:lnTo>
                  <a:lnTo>
                    <a:pt x="2961" y="1"/>
                  </a:lnTo>
                  <a:lnTo>
                    <a:pt x="2670" y="1"/>
                  </a:lnTo>
                  <a:lnTo>
                    <a:pt x="2379" y="49"/>
                  </a:lnTo>
                  <a:lnTo>
                    <a:pt x="1796" y="195"/>
                  </a:lnTo>
                  <a:lnTo>
                    <a:pt x="1311" y="486"/>
                  </a:lnTo>
                  <a:lnTo>
                    <a:pt x="874" y="826"/>
                  </a:lnTo>
                  <a:lnTo>
                    <a:pt x="534" y="1263"/>
                  </a:lnTo>
                  <a:lnTo>
                    <a:pt x="243" y="1797"/>
                  </a:lnTo>
                  <a:lnTo>
                    <a:pt x="97" y="2331"/>
                  </a:lnTo>
                  <a:lnTo>
                    <a:pt x="49" y="2622"/>
                  </a:lnTo>
                  <a:lnTo>
                    <a:pt x="0" y="2913"/>
                  </a:lnTo>
                  <a:lnTo>
                    <a:pt x="1214" y="291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65"/>
            <p:cNvSpPr/>
            <p:nvPr/>
          </p:nvSpPr>
          <p:spPr>
            <a:xfrm>
              <a:off x="3277875" y="42426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65"/>
            <p:cNvSpPr/>
            <p:nvPr/>
          </p:nvSpPr>
          <p:spPr>
            <a:xfrm>
              <a:off x="3189300" y="4110400"/>
              <a:ext cx="132275" cy="132300"/>
            </a:xfrm>
            <a:custGeom>
              <a:rect b="b" l="l" r="r" t="t"/>
              <a:pathLst>
                <a:path extrusionOk="0" h="5292" w="5291">
                  <a:moveTo>
                    <a:pt x="5291" y="0"/>
                  </a:moveTo>
                  <a:lnTo>
                    <a:pt x="4757" y="49"/>
                  </a:lnTo>
                  <a:lnTo>
                    <a:pt x="4223" y="97"/>
                  </a:lnTo>
                  <a:lnTo>
                    <a:pt x="3738" y="243"/>
                  </a:lnTo>
                  <a:lnTo>
                    <a:pt x="3204" y="437"/>
                  </a:lnTo>
                  <a:lnTo>
                    <a:pt x="2767" y="631"/>
                  </a:lnTo>
                  <a:lnTo>
                    <a:pt x="2330" y="923"/>
                  </a:lnTo>
                  <a:lnTo>
                    <a:pt x="1942" y="1214"/>
                  </a:lnTo>
                  <a:lnTo>
                    <a:pt x="1553" y="1554"/>
                  </a:lnTo>
                  <a:lnTo>
                    <a:pt x="1214" y="1942"/>
                  </a:lnTo>
                  <a:lnTo>
                    <a:pt x="874" y="2330"/>
                  </a:lnTo>
                  <a:lnTo>
                    <a:pt x="631" y="2767"/>
                  </a:lnTo>
                  <a:lnTo>
                    <a:pt x="389" y="3252"/>
                  </a:lnTo>
                  <a:lnTo>
                    <a:pt x="243" y="3738"/>
                  </a:lnTo>
                  <a:lnTo>
                    <a:pt x="97" y="4223"/>
                  </a:lnTo>
                  <a:lnTo>
                    <a:pt x="0" y="4757"/>
                  </a:lnTo>
                  <a:lnTo>
                    <a:pt x="0" y="5291"/>
                  </a:lnTo>
                  <a:lnTo>
                    <a:pt x="1165" y="5291"/>
                  </a:lnTo>
                  <a:lnTo>
                    <a:pt x="1165" y="4903"/>
                  </a:lnTo>
                  <a:lnTo>
                    <a:pt x="1262" y="4466"/>
                  </a:lnTo>
                  <a:lnTo>
                    <a:pt x="1359" y="4078"/>
                  </a:lnTo>
                  <a:lnTo>
                    <a:pt x="1505" y="3689"/>
                  </a:lnTo>
                  <a:lnTo>
                    <a:pt x="1651" y="3350"/>
                  </a:lnTo>
                  <a:lnTo>
                    <a:pt x="1893" y="3010"/>
                  </a:lnTo>
                  <a:lnTo>
                    <a:pt x="2087" y="2670"/>
                  </a:lnTo>
                  <a:lnTo>
                    <a:pt x="2379" y="2379"/>
                  </a:lnTo>
                  <a:lnTo>
                    <a:pt x="2670" y="2136"/>
                  </a:lnTo>
                  <a:lnTo>
                    <a:pt x="3010" y="1893"/>
                  </a:lnTo>
                  <a:lnTo>
                    <a:pt x="3349" y="1699"/>
                  </a:lnTo>
                  <a:lnTo>
                    <a:pt x="3689" y="1505"/>
                  </a:lnTo>
                  <a:lnTo>
                    <a:pt x="4078" y="1359"/>
                  </a:lnTo>
                  <a:lnTo>
                    <a:pt x="4466" y="1262"/>
                  </a:lnTo>
                  <a:lnTo>
                    <a:pt x="4854" y="1214"/>
                  </a:lnTo>
                  <a:lnTo>
                    <a:pt x="5291" y="1165"/>
                  </a:lnTo>
                  <a:lnTo>
                    <a:pt x="529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65"/>
            <p:cNvSpPr/>
            <p:nvPr/>
          </p:nvSpPr>
          <p:spPr>
            <a:xfrm>
              <a:off x="3189300" y="4110400"/>
              <a:ext cx="132275" cy="132300"/>
            </a:xfrm>
            <a:custGeom>
              <a:rect b="b" l="l" r="r" t="t"/>
              <a:pathLst>
                <a:path extrusionOk="0" fill="none" h="5292" w="5291">
                  <a:moveTo>
                    <a:pt x="5291" y="1165"/>
                  </a:moveTo>
                  <a:lnTo>
                    <a:pt x="5291" y="0"/>
                  </a:lnTo>
                  <a:lnTo>
                    <a:pt x="5291" y="0"/>
                  </a:lnTo>
                  <a:lnTo>
                    <a:pt x="4757" y="49"/>
                  </a:lnTo>
                  <a:lnTo>
                    <a:pt x="4223" y="97"/>
                  </a:lnTo>
                  <a:lnTo>
                    <a:pt x="3738" y="243"/>
                  </a:lnTo>
                  <a:lnTo>
                    <a:pt x="3204" y="437"/>
                  </a:lnTo>
                  <a:lnTo>
                    <a:pt x="2767" y="631"/>
                  </a:lnTo>
                  <a:lnTo>
                    <a:pt x="2330" y="923"/>
                  </a:lnTo>
                  <a:lnTo>
                    <a:pt x="1942" y="1214"/>
                  </a:lnTo>
                  <a:lnTo>
                    <a:pt x="1553" y="1554"/>
                  </a:lnTo>
                  <a:lnTo>
                    <a:pt x="1214" y="1942"/>
                  </a:lnTo>
                  <a:lnTo>
                    <a:pt x="874" y="2330"/>
                  </a:lnTo>
                  <a:lnTo>
                    <a:pt x="631" y="2767"/>
                  </a:lnTo>
                  <a:lnTo>
                    <a:pt x="389" y="3252"/>
                  </a:lnTo>
                  <a:lnTo>
                    <a:pt x="243" y="3738"/>
                  </a:lnTo>
                  <a:lnTo>
                    <a:pt x="97" y="4223"/>
                  </a:lnTo>
                  <a:lnTo>
                    <a:pt x="0" y="4757"/>
                  </a:lnTo>
                  <a:lnTo>
                    <a:pt x="0" y="5291"/>
                  </a:lnTo>
                  <a:lnTo>
                    <a:pt x="1165" y="5291"/>
                  </a:lnTo>
                  <a:lnTo>
                    <a:pt x="1165" y="5291"/>
                  </a:lnTo>
                  <a:lnTo>
                    <a:pt x="1165" y="4903"/>
                  </a:lnTo>
                  <a:lnTo>
                    <a:pt x="1262" y="4466"/>
                  </a:lnTo>
                  <a:lnTo>
                    <a:pt x="1359" y="4078"/>
                  </a:lnTo>
                  <a:lnTo>
                    <a:pt x="1505" y="3689"/>
                  </a:lnTo>
                  <a:lnTo>
                    <a:pt x="1651" y="3350"/>
                  </a:lnTo>
                  <a:lnTo>
                    <a:pt x="1893" y="3010"/>
                  </a:lnTo>
                  <a:lnTo>
                    <a:pt x="2087" y="2670"/>
                  </a:lnTo>
                  <a:lnTo>
                    <a:pt x="2379" y="2379"/>
                  </a:lnTo>
                  <a:lnTo>
                    <a:pt x="2670" y="2136"/>
                  </a:lnTo>
                  <a:lnTo>
                    <a:pt x="3010" y="1893"/>
                  </a:lnTo>
                  <a:lnTo>
                    <a:pt x="3349" y="1699"/>
                  </a:lnTo>
                  <a:lnTo>
                    <a:pt x="3689" y="1505"/>
                  </a:lnTo>
                  <a:lnTo>
                    <a:pt x="4078" y="1359"/>
                  </a:lnTo>
                  <a:lnTo>
                    <a:pt x="4466" y="1262"/>
                  </a:lnTo>
                  <a:lnTo>
                    <a:pt x="4854" y="1214"/>
                  </a:lnTo>
                  <a:lnTo>
                    <a:pt x="5291" y="1165"/>
                  </a:lnTo>
                  <a:lnTo>
                    <a:pt x="5291"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65"/>
            <p:cNvSpPr/>
            <p:nvPr/>
          </p:nvSpPr>
          <p:spPr>
            <a:xfrm>
              <a:off x="3321550" y="413952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65"/>
            <p:cNvSpPr/>
            <p:nvPr/>
          </p:nvSpPr>
          <p:spPr>
            <a:xfrm>
              <a:off x="3559400" y="4169850"/>
              <a:ext cx="74050" cy="72850"/>
            </a:xfrm>
            <a:custGeom>
              <a:rect b="b" l="l" r="r" t="t"/>
              <a:pathLst>
                <a:path extrusionOk="0" h="2914" w="2962">
                  <a:moveTo>
                    <a:pt x="1" y="1"/>
                  </a:moveTo>
                  <a:lnTo>
                    <a:pt x="1" y="1166"/>
                  </a:lnTo>
                  <a:lnTo>
                    <a:pt x="340" y="1214"/>
                  </a:lnTo>
                  <a:lnTo>
                    <a:pt x="680" y="1311"/>
                  </a:lnTo>
                  <a:lnTo>
                    <a:pt x="971" y="1457"/>
                  </a:lnTo>
                  <a:lnTo>
                    <a:pt x="1263" y="1700"/>
                  </a:lnTo>
                  <a:lnTo>
                    <a:pt x="1457" y="1942"/>
                  </a:lnTo>
                  <a:lnTo>
                    <a:pt x="1651" y="2234"/>
                  </a:lnTo>
                  <a:lnTo>
                    <a:pt x="1748" y="2573"/>
                  </a:lnTo>
                  <a:lnTo>
                    <a:pt x="1797" y="2913"/>
                  </a:lnTo>
                  <a:lnTo>
                    <a:pt x="2962" y="2913"/>
                  </a:lnTo>
                  <a:lnTo>
                    <a:pt x="2962" y="2622"/>
                  </a:lnTo>
                  <a:lnTo>
                    <a:pt x="2913" y="2331"/>
                  </a:lnTo>
                  <a:lnTo>
                    <a:pt x="2719" y="1797"/>
                  </a:lnTo>
                  <a:lnTo>
                    <a:pt x="2428" y="1263"/>
                  </a:lnTo>
                  <a:lnTo>
                    <a:pt x="2088" y="826"/>
                  </a:lnTo>
                  <a:lnTo>
                    <a:pt x="1651" y="486"/>
                  </a:lnTo>
                  <a:lnTo>
                    <a:pt x="1166" y="195"/>
                  </a:lnTo>
                  <a:lnTo>
                    <a:pt x="583" y="49"/>
                  </a:lnTo>
                  <a:lnTo>
                    <a:pt x="29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65"/>
            <p:cNvSpPr/>
            <p:nvPr/>
          </p:nvSpPr>
          <p:spPr>
            <a:xfrm>
              <a:off x="3559400" y="4169850"/>
              <a:ext cx="74050" cy="72850"/>
            </a:xfrm>
            <a:custGeom>
              <a:rect b="b" l="l" r="r" t="t"/>
              <a:pathLst>
                <a:path extrusionOk="0" fill="none" h="2914" w="2962">
                  <a:moveTo>
                    <a:pt x="1797" y="2913"/>
                  </a:moveTo>
                  <a:lnTo>
                    <a:pt x="2962" y="2913"/>
                  </a:lnTo>
                  <a:lnTo>
                    <a:pt x="2962" y="2913"/>
                  </a:lnTo>
                  <a:lnTo>
                    <a:pt x="2962" y="2622"/>
                  </a:lnTo>
                  <a:lnTo>
                    <a:pt x="2913" y="2331"/>
                  </a:lnTo>
                  <a:lnTo>
                    <a:pt x="2719" y="1797"/>
                  </a:lnTo>
                  <a:lnTo>
                    <a:pt x="2428" y="1263"/>
                  </a:lnTo>
                  <a:lnTo>
                    <a:pt x="2088" y="826"/>
                  </a:lnTo>
                  <a:lnTo>
                    <a:pt x="1651" y="486"/>
                  </a:lnTo>
                  <a:lnTo>
                    <a:pt x="1166" y="195"/>
                  </a:lnTo>
                  <a:lnTo>
                    <a:pt x="583" y="49"/>
                  </a:lnTo>
                  <a:lnTo>
                    <a:pt x="292" y="1"/>
                  </a:lnTo>
                  <a:lnTo>
                    <a:pt x="1" y="1"/>
                  </a:lnTo>
                  <a:lnTo>
                    <a:pt x="1" y="1166"/>
                  </a:lnTo>
                  <a:lnTo>
                    <a:pt x="1" y="1166"/>
                  </a:lnTo>
                  <a:lnTo>
                    <a:pt x="340" y="1214"/>
                  </a:lnTo>
                  <a:lnTo>
                    <a:pt x="680" y="1311"/>
                  </a:lnTo>
                  <a:lnTo>
                    <a:pt x="971" y="1457"/>
                  </a:lnTo>
                  <a:lnTo>
                    <a:pt x="1263" y="1700"/>
                  </a:lnTo>
                  <a:lnTo>
                    <a:pt x="1457" y="1942"/>
                  </a:lnTo>
                  <a:lnTo>
                    <a:pt x="1651" y="2234"/>
                  </a:lnTo>
                  <a:lnTo>
                    <a:pt x="1748" y="2573"/>
                  </a:lnTo>
                  <a:lnTo>
                    <a:pt x="1797" y="2913"/>
                  </a:lnTo>
                  <a:lnTo>
                    <a:pt x="1797" y="291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65"/>
            <p:cNvSpPr/>
            <p:nvPr/>
          </p:nvSpPr>
          <p:spPr>
            <a:xfrm>
              <a:off x="3604300" y="42426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65"/>
            <p:cNvSpPr/>
            <p:nvPr/>
          </p:nvSpPr>
          <p:spPr>
            <a:xfrm>
              <a:off x="3559400" y="4110400"/>
              <a:ext cx="132300" cy="132300"/>
            </a:xfrm>
            <a:custGeom>
              <a:rect b="b" l="l" r="r" t="t"/>
              <a:pathLst>
                <a:path extrusionOk="0" h="5292" w="5292">
                  <a:moveTo>
                    <a:pt x="1" y="0"/>
                  </a:moveTo>
                  <a:lnTo>
                    <a:pt x="1" y="1165"/>
                  </a:lnTo>
                  <a:lnTo>
                    <a:pt x="438" y="1214"/>
                  </a:lnTo>
                  <a:lnTo>
                    <a:pt x="826" y="1262"/>
                  </a:lnTo>
                  <a:lnTo>
                    <a:pt x="1214" y="1359"/>
                  </a:lnTo>
                  <a:lnTo>
                    <a:pt x="1602" y="1505"/>
                  </a:lnTo>
                  <a:lnTo>
                    <a:pt x="1991" y="1699"/>
                  </a:lnTo>
                  <a:lnTo>
                    <a:pt x="2331" y="1893"/>
                  </a:lnTo>
                  <a:lnTo>
                    <a:pt x="2622" y="2136"/>
                  </a:lnTo>
                  <a:lnTo>
                    <a:pt x="2913" y="2379"/>
                  </a:lnTo>
                  <a:lnTo>
                    <a:pt x="3204" y="2670"/>
                  </a:lnTo>
                  <a:lnTo>
                    <a:pt x="3447" y="3010"/>
                  </a:lnTo>
                  <a:lnTo>
                    <a:pt x="3641" y="3350"/>
                  </a:lnTo>
                  <a:lnTo>
                    <a:pt x="3787" y="3689"/>
                  </a:lnTo>
                  <a:lnTo>
                    <a:pt x="3932" y="4078"/>
                  </a:lnTo>
                  <a:lnTo>
                    <a:pt x="4029" y="4466"/>
                  </a:lnTo>
                  <a:lnTo>
                    <a:pt x="4127" y="4903"/>
                  </a:lnTo>
                  <a:lnTo>
                    <a:pt x="4127" y="5291"/>
                  </a:lnTo>
                  <a:lnTo>
                    <a:pt x="5291" y="5291"/>
                  </a:lnTo>
                  <a:lnTo>
                    <a:pt x="5291" y="4757"/>
                  </a:lnTo>
                  <a:lnTo>
                    <a:pt x="5194" y="4223"/>
                  </a:lnTo>
                  <a:lnTo>
                    <a:pt x="5097" y="3738"/>
                  </a:lnTo>
                  <a:lnTo>
                    <a:pt x="4903" y="3252"/>
                  </a:lnTo>
                  <a:lnTo>
                    <a:pt x="4660" y="2767"/>
                  </a:lnTo>
                  <a:lnTo>
                    <a:pt x="4418" y="2330"/>
                  </a:lnTo>
                  <a:lnTo>
                    <a:pt x="4078" y="1942"/>
                  </a:lnTo>
                  <a:lnTo>
                    <a:pt x="3738" y="1554"/>
                  </a:lnTo>
                  <a:lnTo>
                    <a:pt x="3398" y="1214"/>
                  </a:lnTo>
                  <a:lnTo>
                    <a:pt x="2962" y="923"/>
                  </a:lnTo>
                  <a:lnTo>
                    <a:pt x="2525" y="631"/>
                  </a:lnTo>
                  <a:lnTo>
                    <a:pt x="2088" y="437"/>
                  </a:lnTo>
                  <a:lnTo>
                    <a:pt x="1602" y="243"/>
                  </a:lnTo>
                  <a:lnTo>
                    <a:pt x="1069" y="97"/>
                  </a:lnTo>
                  <a:lnTo>
                    <a:pt x="535" y="49"/>
                  </a:lnTo>
                  <a:lnTo>
                    <a:pt x="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65"/>
            <p:cNvSpPr/>
            <p:nvPr/>
          </p:nvSpPr>
          <p:spPr>
            <a:xfrm>
              <a:off x="3559400" y="4110400"/>
              <a:ext cx="132300" cy="132300"/>
            </a:xfrm>
            <a:custGeom>
              <a:rect b="b" l="l" r="r" t="t"/>
              <a:pathLst>
                <a:path extrusionOk="0" fill="none" h="5292" w="5292">
                  <a:moveTo>
                    <a:pt x="1" y="0"/>
                  </a:moveTo>
                  <a:lnTo>
                    <a:pt x="1" y="1165"/>
                  </a:lnTo>
                  <a:lnTo>
                    <a:pt x="1" y="1165"/>
                  </a:lnTo>
                  <a:lnTo>
                    <a:pt x="438" y="1214"/>
                  </a:lnTo>
                  <a:lnTo>
                    <a:pt x="826" y="1262"/>
                  </a:lnTo>
                  <a:lnTo>
                    <a:pt x="1214" y="1359"/>
                  </a:lnTo>
                  <a:lnTo>
                    <a:pt x="1602" y="1505"/>
                  </a:lnTo>
                  <a:lnTo>
                    <a:pt x="1991" y="1699"/>
                  </a:lnTo>
                  <a:lnTo>
                    <a:pt x="2331" y="1893"/>
                  </a:lnTo>
                  <a:lnTo>
                    <a:pt x="2622" y="2136"/>
                  </a:lnTo>
                  <a:lnTo>
                    <a:pt x="2913" y="2379"/>
                  </a:lnTo>
                  <a:lnTo>
                    <a:pt x="3204" y="2670"/>
                  </a:lnTo>
                  <a:lnTo>
                    <a:pt x="3447" y="3010"/>
                  </a:lnTo>
                  <a:lnTo>
                    <a:pt x="3641" y="3350"/>
                  </a:lnTo>
                  <a:lnTo>
                    <a:pt x="3787" y="3689"/>
                  </a:lnTo>
                  <a:lnTo>
                    <a:pt x="3932" y="4078"/>
                  </a:lnTo>
                  <a:lnTo>
                    <a:pt x="4029" y="4466"/>
                  </a:lnTo>
                  <a:lnTo>
                    <a:pt x="4127" y="4903"/>
                  </a:lnTo>
                  <a:lnTo>
                    <a:pt x="4127" y="5291"/>
                  </a:lnTo>
                  <a:lnTo>
                    <a:pt x="5291" y="5291"/>
                  </a:lnTo>
                  <a:lnTo>
                    <a:pt x="5291" y="5291"/>
                  </a:lnTo>
                  <a:lnTo>
                    <a:pt x="5291" y="4757"/>
                  </a:lnTo>
                  <a:lnTo>
                    <a:pt x="5194" y="4223"/>
                  </a:lnTo>
                  <a:lnTo>
                    <a:pt x="5097" y="3738"/>
                  </a:lnTo>
                  <a:lnTo>
                    <a:pt x="4903" y="3252"/>
                  </a:lnTo>
                  <a:lnTo>
                    <a:pt x="4660" y="2767"/>
                  </a:lnTo>
                  <a:lnTo>
                    <a:pt x="4418" y="2330"/>
                  </a:lnTo>
                  <a:lnTo>
                    <a:pt x="4078" y="1942"/>
                  </a:lnTo>
                  <a:lnTo>
                    <a:pt x="3738" y="1554"/>
                  </a:lnTo>
                  <a:lnTo>
                    <a:pt x="3398" y="1214"/>
                  </a:lnTo>
                  <a:lnTo>
                    <a:pt x="2962" y="923"/>
                  </a:lnTo>
                  <a:lnTo>
                    <a:pt x="2525" y="631"/>
                  </a:lnTo>
                  <a:lnTo>
                    <a:pt x="2088" y="437"/>
                  </a:lnTo>
                  <a:lnTo>
                    <a:pt x="1602" y="243"/>
                  </a:lnTo>
                  <a:lnTo>
                    <a:pt x="1069" y="97"/>
                  </a:lnTo>
                  <a:lnTo>
                    <a:pt x="535" y="49"/>
                  </a:lnTo>
                  <a:lnTo>
                    <a:pt x="1" y="0"/>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65"/>
            <p:cNvSpPr/>
            <p:nvPr/>
          </p:nvSpPr>
          <p:spPr>
            <a:xfrm>
              <a:off x="3559400" y="411040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76" name="Google Shape;1876;p65"/>
          <p:cNvGrpSpPr/>
          <p:nvPr/>
        </p:nvGrpSpPr>
        <p:grpSpPr>
          <a:xfrm>
            <a:off x="9426928" y="8137957"/>
            <a:ext cx="889055" cy="889055"/>
            <a:chOff x="3927100" y="4110400"/>
            <a:chExt cx="503600" cy="503600"/>
          </a:xfrm>
        </p:grpSpPr>
        <p:sp>
          <p:nvSpPr>
            <p:cNvPr id="1877" name="Google Shape;1877;p65"/>
            <p:cNvSpPr/>
            <p:nvPr/>
          </p:nvSpPr>
          <p:spPr>
            <a:xfrm>
              <a:off x="4026600" y="4252375"/>
              <a:ext cx="291250" cy="248775"/>
            </a:xfrm>
            <a:custGeom>
              <a:rect b="b" l="l" r="r" t="t"/>
              <a:pathLst>
                <a:path extrusionOk="0" h="9951" w="11650">
                  <a:moveTo>
                    <a:pt x="7524" y="4078"/>
                  </a:moveTo>
                  <a:lnTo>
                    <a:pt x="7864" y="4126"/>
                  </a:lnTo>
                  <a:lnTo>
                    <a:pt x="8203" y="4223"/>
                  </a:lnTo>
                  <a:lnTo>
                    <a:pt x="8495" y="4369"/>
                  </a:lnTo>
                  <a:lnTo>
                    <a:pt x="8786" y="4612"/>
                  </a:lnTo>
                  <a:lnTo>
                    <a:pt x="9029" y="4854"/>
                  </a:lnTo>
                  <a:lnTo>
                    <a:pt x="9174" y="5194"/>
                  </a:lnTo>
                  <a:lnTo>
                    <a:pt x="9271" y="5485"/>
                  </a:lnTo>
                  <a:lnTo>
                    <a:pt x="9320" y="5825"/>
                  </a:lnTo>
                  <a:lnTo>
                    <a:pt x="9271" y="6165"/>
                  </a:lnTo>
                  <a:lnTo>
                    <a:pt x="9174" y="6505"/>
                  </a:lnTo>
                  <a:lnTo>
                    <a:pt x="9029" y="6844"/>
                  </a:lnTo>
                  <a:lnTo>
                    <a:pt x="8786" y="7087"/>
                  </a:lnTo>
                  <a:lnTo>
                    <a:pt x="8495" y="7330"/>
                  </a:lnTo>
                  <a:lnTo>
                    <a:pt x="8203" y="7475"/>
                  </a:lnTo>
                  <a:lnTo>
                    <a:pt x="7864" y="7572"/>
                  </a:lnTo>
                  <a:lnTo>
                    <a:pt x="7524" y="7621"/>
                  </a:lnTo>
                  <a:lnTo>
                    <a:pt x="7184" y="7572"/>
                  </a:lnTo>
                  <a:lnTo>
                    <a:pt x="6844" y="7475"/>
                  </a:lnTo>
                  <a:lnTo>
                    <a:pt x="6553" y="7330"/>
                  </a:lnTo>
                  <a:lnTo>
                    <a:pt x="6262" y="7087"/>
                  </a:lnTo>
                  <a:lnTo>
                    <a:pt x="6068" y="6844"/>
                  </a:lnTo>
                  <a:lnTo>
                    <a:pt x="5873" y="6505"/>
                  </a:lnTo>
                  <a:lnTo>
                    <a:pt x="5776" y="6165"/>
                  </a:lnTo>
                  <a:lnTo>
                    <a:pt x="5776" y="5825"/>
                  </a:lnTo>
                  <a:lnTo>
                    <a:pt x="5776" y="5485"/>
                  </a:lnTo>
                  <a:lnTo>
                    <a:pt x="5873" y="5194"/>
                  </a:lnTo>
                  <a:lnTo>
                    <a:pt x="6068" y="4854"/>
                  </a:lnTo>
                  <a:lnTo>
                    <a:pt x="6262" y="4612"/>
                  </a:lnTo>
                  <a:lnTo>
                    <a:pt x="6553" y="4369"/>
                  </a:lnTo>
                  <a:lnTo>
                    <a:pt x="6844" y="4223"/>
                  </a:lnTo>
                  <a:lnTo>
                    <a:pt x="7184" y="4126"/>
                  </a:lnTo>
                  <a:lnTo>
                    <a:pt x="7524" y="4078"/>
                  </a:lnTo>
                  <a:close/>
                  <a:moveTo>
                    <a:pt x="2961" y="0"/>
                  </a:moveTo>
                  <a:lnTo>
                    <a:pt x="2379" y="49"/>
                  </a:lnTo>
                  <a:lnTo>
                    <a:pt x="1845" y="195"/>
                  </a:lnTo>
                  <a:lnTo>
                    <a:pt x="1359" y="437"/>
                  </a:lnTo>
                  <a:lnTo>
                    <a:pt x="1117" y="631"/>
                  </a:lnTo>
                  <a:lnTo>
                    <a:pt x="874" y="826"/>
                  </a:lnTo>
                  <a:lnTo>
                    <a:pt x="680" y="1020"/>
                  </a:lnTo>
                  <a:lnTo>
                    <a:pt x="534" y="1262"/>
                  </a:lnTo>
                  <a:lnTo>
                    <a:pt x="243" y="1748"/>
                  </a:lnTo>
                  <a:lnTo>
                    <a:pt x="49" y="2330"/>
                  </a:lnTo>
                  <a:lnTo>
                    <a:pt x="0" y="2622"/>
                  </a:lnTo>
                  <a:lnTo>
                    <a:pt x="0" y="2913"/>
                  </a:lnTo>
                  <a:lnTo>
                    <a:pt x="0" y="3204"/>
                  </a:lnTo>
                  <a:lnTo>
                    <a:pt x="49" y="3495"/>
                  </a:lnTo>
                  <a:lnTo>
                    <a:pt x="194" y="4029"/>
                  </a:lnTo>
                  <a:lnTo>
                    <a:pt x="486" y="4563"/>
                  </a:lnTo>
                  <a:lnTo>
                    <a:pt x="680" y="4806"/>
                  </a:lnTo>
                  <a:lnTo>
                    <a:pt x="874" y="5000"/>
                  </a:lnTo>
                  <a:lnTo>
                    <a:pt x="4563" y="8737"/>
                  </a:lnTo>
                  <a:lnTo>
                    <a:pt x="4903" y="9029"/>
                  </a:lnTo>
                  <a:lnTo>
                    <a:pt x="5242" y="9271"/>
                  </a:lnTo>
                  <a:lnTo>
                    <a:pt x="5582" y="9466"/>
                  </a:lnTo>
                  <a:lnTo>
                    <a:pt x="5971" y="9660"/>
                  </a:lnTo>
                  <a:lnTo>
                    <a:pt x="6310" y="9805"/>
                  </a:lnTo>
                  <a:lnTo>
                    <a:pt x="6699" y="9902"/>
                  </a:lnTo>
                  <a:lnTo>
                    <a:pt x="7136" y="9951"/>
                  </a:lnTo>
                  <a:lnTo>
                    <a:pt x="7912" y="9951"/>
                  </a:lnTo>
                  <a:lnTo>
                    <a:pt x="8300" y="9902"/>
                  </a:lnTo>
                  <a:lnTo>
                    <a:pt x="8689" y="9805"/>
                  </a:lnTo>
                  <a:lnTo>
                    <a:pt x="9077" y="9660"/>
                  </a:lnTo>
                  <a:lnTo>
                    <a:pt x="9465" y="9514"/>
                  </a:lnTo>
                  <a:lnTo>
                    <a:pt x="9805" y="9320"/>
                  </a:lnTo>
                  <a:lnTo>
                    <a:pt x="10145" y="9077"/>
                  </a:lnTo>
                  <a:lnTo>
                    <a:pt x="10436" y="8786"/>
                  </a:lnTo>
                  <a:lnTo>
                    <a:pt x="10727" y="8495"/>
                  </a:lnTo>
                  <a:lnTo>
                    <a:pt x="10970" y="8155"/>
                  </a:lnTo>
                  <a:lnTo>
                    <a:pt x="11164" y="7815"/>
                  </a:lnTo>
                  <a:lnTo>
                    <a:pt x="11358" y="7427"/>
                  </a:lnTo>
                  <a:lnTo>
                    <a:pt x="11504" y="7039"/>
                  </a:lnTo>
                  <a:lnTo>
                    <a:pt x="11601" y="6650"/>
                  </a:lnTo>
                  <a:lnTo>
                    <a:pt x="11650" y="6262"/>
                  </a:lnTo>
                  <a:lnTo>
                    <a:pt x="11650" y="5874"/>
                  </a:lnTo>
                  <a:lnTo>
                    <a:pt x="11650" y="5437"/>
                  </a:lnTo>
                  <a:lnTo>
                    <a:pt x="11601" y="5048"/>
                  </a:lnTo>
                  <a:lnTo>
                    <a:pt x="11504" y="4660"/>
                  </a:lnTo>
                  <a:lnTo>
                    <a:pt x="11358" y="4272"/>
                  </a:lnTo>
                  <a:lnTo>
                    <a:pt x="11164" y="3884"/>
                  </a:lnTo>
                  <a:lnTo>
                    <a:pt x="10970" y="3544"/>
                  </a:lnTo>
                  <a:lnTo>
                    <a:pt x="10727" y="3253"/>
                  </a:lnTo>
                  <a:lnTo>
                    <a:pt x="10436" y="2913"/>
                  </a:lnTo>
                  <a:lnTo>
                    <a:pt x="9951" y="2476"/>
                  </a:lnTo>
                  <a:lnTo>
                    <a:pt x="9368" y="2136"/>
                  </a:lnTo>
                  <a:lnTo>
                    <a:pt x="8737" y="1893"/>
                  </a:lnTo>
                  <a:lnTo>
                    <a:pt x="8106" y="1748"/>
                  </a:lnTo>
                  <a:lnTo>
                    <a:pt x="7378" y="1602"/>
                  </a:lnTo>
                  <a:lnTo>
                    <a:pt x="6650" y="1457"/>
                  </a:lnTo>
                  <a:lnTo>
                    <a:pt x="6310" y="1311"/>
                  </a:lnTo>
                  <a:lnTo>
                    <a:pt x="5873" y="1165"/>
                  </a:lnTo>
                  <a:lnTo>
                    <a:pt x="5437" y="971"/>
                  </a:lnTo>
                  <a:lnTo>
                    <a:pt x="5000" y="729"/>
                  </a:lnTo>
                  <a:lnTo>
                    <a:pt x="4563" y="486"/>
                  </a:lnTo>
                  <a:lnTo>
                    <a:pt x="4175" y="243"/>
                  </a:lnTo>
                  <a:lnTo>
                    <a:pt x="3786" y="98"/>
                  </a:lnTo>
                  <a:lnTo>
                    <a:pt x="334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65"/>
            <p:cNvSpPr/>
            <p:nvPr/>
          </p:nvSpPr>
          <p:spPr>
            <a:xfrm>
              <a:off x="4026600" y="4252375"/>
              <a:ext cx="291250" cy="248775"/>
            </a:xfrm>
            <a:custGeom>
              <a:rect b="b" l="l" r="r" t="t"/>
              <a:pathLst>
                <a:path extrusionOk="0" fill="none" h="9951" w="11650">
                  <a:moveTo>
                    <a:pt x="10436" y="2913"/>
                  </a:moveTo>
                  <a:lnTo>
                    <a:pt x="10436" y="2913"/>
                  </a:lnTo>
                  <a:lnTo>
                    <a:pt x="9951" y="2476"/>
                  </a:lnTo>
                  <a:lnTo>
                    <a:pt x="9368" y="2136"/>
                  </a:lnTo>
                  <a:lnTo>
                    <a:pt x="8737" y="1893"/>
                  </a:lnTo>
                  <a:lnTo>
                    <a:pt x="8106" y="1748"/>
                  </a:lnTo>
                  <a:lnTo>
                    <a:pt x="8106" y="1748"/>
                  </a:lnTo>
                  <a:lnTo>
                    <a:pt x="7378" y="1602"/>
                  </a:lnTo>
                  <a:lnTo>
                    <a:pt x="6650" y="1457"/>
                  </a:lnTo>
                  <a:lnTo>
                    <a:pt x="6310" y="1311"/>
                  </a:lnTo>
                  <a:lnTo>
                    <a:pt x="6310" y="1311"/>
                  </a:lnTo>
                  <a:lnTo>
                    <a:pt x="5873" y="1165"/>
                  </a:lnTo>
                  <a:lnTo>
                    <a:pt x="5437" y="971"/>
                  </a:lnTo>
                  <a:lnTo>
                    <a:pt x="5000" y="729"/>
                  </a:lnTo>
                  <a:lnTo>
                    <a:pt x="4563" y="486"/>
                  </a:lnTo>
                  <a:lnTo>
                    <a:pt x="4563" y="486"/>
                  </a:lnTo>
                  <a:lnTo>
                    <a:pt x="4175" y="243"/>
                  </a:lnTo>
                  <a:lnTo>
                    <a:pt x="3786" y="98"/>
                  </a:lnTo>
                  <a:lnTo>
                    <a:pt x="3349" y="0"/>
                  </a:lnTo>
                  <a:lnTo>
                    <a:pt x="2961" y="0"/>
                  </a:lnTo>
                  <a:lnTo>
                    <a:pt x="2961" y="0"/>
                  </a:lnTo>
                  <a:lnTo>
                    <a:pt x="2379" y="49"/>
                  </a:lnTo>
                  <a:lnTo>
                    <a:pt x="1845" y="195"/>
                  </a:lnTo>
                  <a:lnTo>
                    <a:pt x="1359" y="437"/>
                  </a:lnTo>
                  <a:lnTo>
                    <a:pt x="1117" y="631"/>
                  </a:lnTo>
                  <a:lnTo>
                    <a:pt x="874" y="826"/>
                  </a:lnTo>
                  <a:lnTo>
                    <a:pt x="874" y="826"/>
                  </a:lnTo>
                  <a:lnTo>
                    <a:pt x="680" y="1020"/>
                  </a:lnTo>
                  <a:lnTo>
                    <a:pt x="534" y="1262"/>
                  </a:lnTo>
                  <a:lnTo>
                    <a:pt x="243" y="1748"/>
                  </a:lnTo>
                  <a:lnTo>
                    <a:pt x="49" y="2330"/>
                  </a:lnTo>
                  <a:lnTo>
                    <a:pt x="0" y="2622"/>
                  </a:lnTo>
                  <a:lnTo>
                    <a:pt x="0" y="2913"/>
                  </a:lnTo>
                  <a:lnTo>
                    <a:pt x="0" y="2913"/>
                  </a:lnTo>
                  <a:lnTo>
                    <a:pt x="0" y="3204"/>
                  </a:lnTo>
                  <a:lnTo>
                    <a:pt x="49" y="3495"/>
                  </a:lnTo>
                  <a:lnTo>
                    <a:pt x="194" y="4029"/>
                  </a:lnTo>
                  <a:lnTo>
                    <a:pt x="486" y="4563"/>
                  </a:lnTo>
                  <a:lnTo>
                    <a:pt x="680" y="4806"/>
                  </a:lnTo>
                  <a:lnTo>
                    <a:pt x="874" y="5000"/>
                  </a:lnTo>
                  <a:lnTo>
                    <a:pt x="4563" y="8737"/>
                  </a:lnTo>
                  <a:lnTo>
                    <a:pt x="4563" y="8737"/>
                  </a:lnTo>
                  <a:lnTo>
                    <a:pt x="4903" y="9029"/>
                  </a:lnTo>
                  <a:lnTo>
                    <a:pt x="5242" y="9271"/>
                  </a:lnTo>
                  <a:lnTo>
                    <a:pt x="5582" y="9466"/>
                  </a:lnTo>
                  <a:lnTo>
                    <a:pt x="5971" y="9660"/>
                  </a:lnTo>
                  <a:lnTo>
                    <a:pt x="6310" y="9805"/>
                  </a:lnTo>
                  <a:lnTo>
                    <a:pt x="6699" y="9902"/>
                  </a:lnTo>
                  <a:lnTo>
                    <a:pt x="7136" y="9951"/>
                  </a:lnTo>
                  <a:lnTo>
                    <a:pt x="7524" y="9951"/>
                  </a:lnTo>
                  <a:lnTo>
                    <a:pt x="7912" y="9951"/>
                  </a:lnTo>
                  <a:lnTo>
                    <a:pt x="8300" y="9902"/>
                  </a:lnTo>
                  <a:lnTo>
                    <a:pt x="8689" y="9805"/>
                  </a:lnTo>
                  <a:lnTo>
                    <a:pt x="9077" y="9660"/>
                  </a:lnTo>
                  <a:lnTo>
                    <a:pt x="9465" y="9514"/>
                  </a:lnTo>
                  <a:lnTo>
                    <a:pt x="9805" y="9320"/>
                  </a:lnTo>
                  <a:lnTo>
                    <a:pt x="10145" y="9077"/>
                  </a:lnTo>
                  <a:lnTo>
                    <a:pt x="10436" y="8786"/>
                  </a:lnTo>
                  <a:lnTo>
                    <a:pt x="10436" y="8786"/>
                  </a:lnTo>
                  <a:lnTo>
                    <a:pt x="10727" y="8495"/>
                  </a:lnTo>
                  <a:lnTo>
                    <a:pt x="10970" y="8155"/>
                  </a:lnTo>
                  <a:lnTo>
                    <a:pt x="11164" y="7815"/>
                  </a:lnTo>
                  <a:lnTo>
                    <a:pt x="11358" y="7427"/>
                  </a:lnTo>
                  <a:lnTo>
                    <a:pt x="11504" y="7039"/>
                  </a:lnTo>
                  <a:lnTo>
                    <a:pt x="11601" y="6650"/>
                  </a:lnTo>
                  <a:lnTo>
                    <a:pt x="11650" y="6262"/>
                  </a:lnTo>
                  <a:lnTo>
                    <a:pt x="11650" y="5874"/>
                  </a:lnTo>
                  <a:lnTo>
                    <a:pt x="11650" y="5874"/>
                  </a:lnTo>
                  <a:lnTo>
                    <a:pt x="11650" y="5437"/>
                  </a:lnTo>
                  <a:lnTo>
                    <a:pt x="11601" y="5048"/>
                  </a:lnTo>
                  <a:lnTo>
                    <a:pt x="11504" y="4660"/>
                  </a:lnTo>
                  <a:lnTo>
                    <a:pt x="11358" y="4272"/>
                  </a:lnTo>
                  <a:lnTo>
                    <a:pt x="11164" y="3884"/>
                  </a:lnTo>
                  <a:lnTo>
                    <a:pt x="10970" y="3544"/>
                  </a:lnTo>
                  <a:lnTo>
                    <a:pt x="10727" y="3253"/>
                  </a:lnTo>
                  <a:lnTo>
                    <a:pt x="10436" y="2913"/>
                  </a:lnTo>
                  <a:lnTo>
                    <a:pt x="10436" y="2913"/>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65"/>
            <p:cNvSpPr/>
            <p:nvPr/>
          </p:nvSpPr>
          <p:spPr>
            <a:xfrm>
              <a:off x="4171000" y="4354300"/>
              <a:ext cx="88600" cy="88625"/>
            </a:xfrm>
            <a:custGeom>
              <a:rect b="b" l="l" r="r" t="t"/>
              <a:pathLst>
                <a:path extrusionOk="0" fill="none" h="3545" w="3544">
                  <a:moveTo>
                    <a:pt x="3010" y="3010"/>
                  </a:moveTo>
                  <a:lnTo>
                    <a:pt x="3010" y="3010"/>
                  </a:lnTo>
                  <a:lnTo>
                    <a:pt x="2719" y="3253"/>
                  </a:lnTo>
                  <a:lnTo>
                    <a:pt x="2427" y="3398"/>
                  </a:lnTo>
                  <a:lnTo>
                    <a:pt x="2088" y="3495"/>
                  </a:lnTo>
                  <a:lnTo>
                    <a:pt x="1748" y="3544"/>
                  </a:lnTo>
                  <a:lnTo>
                    <a:pt x="1748" y="3544"/>
                  </a:lnTo>
                  <a:lnTo>
                    <a:pt x="1408" y="3495"/>
                  </a:lnTo>
                  <a:lnTo>
                    <a:pt x="1068" y="3398"/>
                  </a:lnTo>
                  <a:lnTo>
                    <a:pt x="777" y="3253"/>
                  </a:lnTo>
                  <a:lnTo>
                    <a:pt x="486" y="3010"/>
                  </a:lnTo>
                  <a:lnTo>
                    <a:pt x="486" y="3010"/>
                  </a:lnTo>
                  <a:lnTo>
                    <a:pt x="292" y="2767"/>
                  </a:lnTo>
                  <a:lnTo>
                    <a:pt x="97" y="2428"/>
                  </a:lnTo>
                  <a:lnTo>
                    <a:pt x="0" y="2088"/>
                  </a:lnTo>
                  <a:lnTo>
                    <a:pt x="0" y="1748"/>
                  </a:lnTo>
                  <a:lnTo>
                    <a:pt x="0" y="1408"/>
                  </a:lnTo>
                  <a:lnTo>
                    <a:pt x="97" y="1117"/>
                  </a:lnTo>
                  <a:lnTo>
                    <a:pt x="292" y="777"/>
                  </a:lnTo>
                  <a:lnTo>
                    <a:pt x="486" y="535"/>
                  </a:lnTo>
                  <a:lnTo>
                    <a:pt x="486" y="535"/>
                  </a:lnTo>
                  <a:lnTo>
                    <a:pt x="777" y="292"/>
                  </a:lnTo>
                  <a:lnTo>
                    <a:pt x="1068" y="146"/>
                  </a:lnTo>
                  <a:lnTo>
                    <a:pt x="1408" y="49"/>
                  </a:lnTo>
                  <a:lnTo>
                    <a:pt x="1748" y="1"/>
                  </a:lnTo>
                  <a:lnTo>
                    <a:pt x="2088" y="49"/>
                  </a:lnTo>
                  <a:lnTo>
                    <a:pt x="2427" y="146"/>
                  </a:lnTo>
                  <a:lnTo>
                    <a:pt x="2719" y="292"/>
                  </a:lnTo>
                  <a:lnTo>
                    <a:pt x="3010" y="535"/>
                  </a:lnTo>
                  <a:lnTo>
                    <a:pt x="3010" y="535"/>
                  </a:lnTo>
                  <a:lnTo>
                    <a:pt x="3253" y="777"/>
                  </a:lnTo>
                  <a:lnTo>
                    <a:pt x="3398" y="1117"/>
                  </a:lnTo>
                  <a:lnTo>
                    <a:pt x="3495" y="1408"/>
                  </a:lnTo>
                  <a:lnTo>
                    <a:pt x="3544" y="1748"/>
                  </a:lnTo>
                  <a:lnTo>
                    <a:pt x="3495" y="2088"/>
                  </a:lnTo>
                  <a:lnTo>
                    <a:pt x="3398" y="2428"/>
                  </a:lnTo>
                  <a:lnTo>
                    <a:pt x="3253" y="2767"/>
                  </a:lnTo>
                  <a:lnTo>
                    <a:pt x="3010" y="3010"/>
                  </a:lnTo>
                  <a:lnTo>
                    <a:pt x="3010" y="301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0" name="Google Shape;1880;p65"/>
            <p:cNvSpPr/>
            <p:nvPr/>
          </p:nvSpPr>
          <p:spPr>
            <a:xfrm>
              <a:off x="4246225" y="44295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1" name="Google Shape;1881;p65"/>
            <p:cNvSpPr/>
            <p:nvPr/>
          </p:nvSpPr>
          <p:spPr>
            <a:xfrm>
              <a:off x="4200125" y="4383425"/>
              <a:ext cx="29150" cy="30375"/>
            </a:xfrm>
            <a:custGeom>
              <a:rect b="b" l="l" r="r" t="t"/>
              <a:pathLst>
                <a:path extrusionOk="0" h="1215" w="1166">
                  <a:moveTo>
                    <a:pt x="583" y="1"/>
                  </a:moveTo>
                  <a:lnTo>
                    <a:pt x="389" y="49"/>
                  </a:lnTo>
                  <a:lnTo>
                    <a:pt x="195" y="195"/>
                  </a:lnTo>
                  <a:lnTo>
                    <a:pt x="49" y="389"/>
                  </a:lnTo>
                  <a:lnTo>
                    <a:pt x="0" y="583"/>
                  </a:lnTo>
                  <a:lnTo>
                    <a:pt x="49" y="826"/>
                  </a:lnTo>
                  <a:lnTo>
                    <a:pt x="195" y="1020"/>
                  </a:lnTo>
                  <a:lnTo>
                    <a:pt x="389" y="1166"/>
                  </a:lnTo>
                  <a:lnTo>
                    <a:pt x="583" y="1214"/>
                  </a:lnTo>
                  <a:lnTo>
                    <a:pt x="826" y="1166"/>
                  </a:lnTo>
                  <a:lnTo>
                    <a:pt x="1020" y="1020"/>
                  </a:lnTo>
                  <a:lnTo>
                    <a:pt x="1117" y="826"/>
                  </a:lnTo>
                  <a:lnTo>
                    <a:pt x="1165" y="583"/>
                  </a:lnTo>
                  <a:lnTo>
                    <a:pt x="1117" y="389"/>
                  </a:lnTo>
                  <a:lnTo>
                    <a:pt x="1020" y="195"/>
                  </a:lnTo>
                  <a:lnTo>
                    <a:pt x="826" y="49"/>
                  </a:lnTo>
                  <a:lnTo>
                    <a:pt x="58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65"/>
            <p:cNvSpPr/>
            <p:nvPr/>
          </p:nvSpPr>
          <p:spPr>
            <a:xfrm>
              <a:off x="4200125" y="4383425"/>
              <a:ext cx="29150" cy="30375"/>
            </a:xfrm>
            <a:custGeom>
              <a:rect b="b" l="l" r="r" t="t"/>
              <a:pathLst>
                <a:path extrusionOk="0" fill="none" h="1215" w="1166">
                  <a:moveTo>
                    <a:pt x="583" y="1"/>
                  </a:moveTo>
                  <a:lnTo>
                    <a:pt x="583" y="1"/>
                  </a:lnTo>
                  <a:lnTo>
                    <a:pt x="389" y="49"/>
                  </a:lnTo>
                  <a:lnTo>
                    <a:pt x="195" y="195"/>
                  </a:lnTo>
                  <a:lnTo>
                    <a:pt x="195" y="195"/>
                  </a:lnTo>
                  <a:lnTo>
                    <a:pt x="49" y="389"/>
                  </a:lnTo>
                  <a:lnTo>
                    <a:pt x="0" y="583"/>
                  </a:lnTo>
                  <a:lnTo>
                    <a:pt x="0" y="583"/>
                  </a:lnTo>
                  <a:lnTo>
                    <a:pt x="49" y="826"/>
                  </a:lnTo>
                  <a:lnTo>
                    <a:pt x="195" y="1020"/>
                  </a:lnTo>
                  <a:lnTo>
                    <a:pt x="195" y="1020"/>
                  </a:lnTo>
                  <a:lnTo>
                    <a:pt x="389" y="1166"/>
                  </a:lnTo>
                  <a:lnTo>
                    <a:pt x="583" y="1214"/>
                  </a:lnTo>
                  <a:lnTo>
                    <a:pt x="583" y="1214"/>
                  </a:lnTo>
                  <a:lnTo>
                    <a:pt x="826" y="1166"/>
                  </a:lnTo>
                  <a:lnTo>
                    <a:pt x="1020" y="1020"/>
                  </a:lnTo>
                  <a:lnTo>
                    <a:pt x="1020" y="1020"/>
                  </a:lnTo>
                  <a:lnTo>
                    <a:pt x="1117" y="826"/>
                  </a:lnTo>
                  <a:lnTo>
                    <a:pt x="1165" y="583"/>
                  </a:lnTo>
                  <a:lnTo>
                    <a:pt x="1165" y="583"/>
                  </a:lnTo>
                  <a:lnTo>
                    <a:pt x="1117" y="389"/>
                  </a:lnTo>
                  <a:lnTo>
                    <a:pt x="1020" y="195"/>
                  </a:lnTo>
                  <a:lnTo>
                    <a:pt x="1020" y="195"/>
                  </a:lnTo>
                  <a:lnTo>
                    <a:pt x="826" y="49"/>
                  </a:lnTo>
                  <a:lnTo>
                    <a:pt x="583" y="1"/>
                  </a:lnTo>
                  <a:lnTo>
                    <a:pt x="583"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65"/>
            <p:cNvSpPr/>
            <p:nvPr/>
          </p:nvSpPr>
          <p:spPr>
            <a:xfrm>
              <a:off x="4214675" y="43834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4" name="Google Shape;1884;p65"/>
            <p:cNvSpPr/>
            <p:nvPr/>
          </p:nvSpPr>
          <p:spPr>
            <a:xfrm>
              <a:off x="3927100" y="4110400"/>
              <a:ext cx="503600" cy="503600"/>
            </a:xfrm>
            <a:custGeom>
              <a:rect b="b" l="l" r="r" t="t"/>
              <a:pathLst>
                <a:path extrusionOk="0" h="20144" w="20144">
                  <a:moveTo>
                    <a:pt x="6893" y="4466"/>
                  </a:moveTo>
                  <a:lnTo>
                    <a:pt x="7232" y="4514"/>
                  </a:lnTo>
                  <a:lnTo>
                    <a:pt x="7912" y="4612"/>
                  </a:lnTo>
                  <a:lnTo>
                    <a:pt x="8591" y="4806"/>
                  </a:lnTo>
                  <a:lnTo>
                    <a:pt x="8883" y="5000"/>
                  </a:lnTo>
                  <a:lnTo>
                    <a:pt x="9174" y="5146"/>
                  </a:lnTo>
                  <a:lnTo>
                    <a:pt x="9951" y="5582"/>
                  </a:lnTo>
                  <a:lnTo>
                    <a:pt x="10679" y="5874"/>
                  </a:lnTo>
                  <a:lnTo>
                    <a:pt x="11018" y="5971"/>
                  </a:lnTo>
                  <a:lnTo>
                    <a:pt x="11601" y="6165"/>
                  </a:lnTo>
                  <a:lnTo>
                    <a:pt x="12232" y="6262"/>
                  </a:lnTo>
                  <a:lnTo>
                    <a:pt x="12669" y="6359"/>
                  </a:lnTo>
                  <a:lnTo>
                    <a:pt x="13106" y="6456"/>
                  </a:lnTo>
                  <a:lnTo>
                    <a:pt x="13494" y="6602"/>
                  </a:lnTo>
                  <a:lnTo>
                    <a:pt x="13882" y="6747"/>
                  </a:lnTo>
                  <a:lnTo>
                    <a:pt x="14271" y="6990"/>
                  </a:lnTo>
                  <a:lnTo>
                    <a:pt x="14610" y="7233"/>
                  </a:lnTo>
                  <a:lnTo>
                    <a:pt x="14950" y="7475"/>
                  </a:lnTo>
                  <a:lnTo>
                    <a:pt x="15290" y="7767"/>
                  </a:lnTo>
                  <a:lnTo>
                    <a:pt x="15630" y="8155"/>
                  </a:lnTo>
                  <a:lnTo>
                    <a:pt x="15921" y="8592"/>
                  </a:lnTo>
                  <a:lnTo>
                    <a:pt x="16212" y="9029"/>
                  </a:lnTo>
                  <a:lnTo>
                    <a:pt x="16406" y="9514"/>
                  </a:lnTo>
                  <a:lnTo>
                    <a:pt x="16600" y="9999"/>
                  </a:lnTo>
                  <a:lnTo>
                    <a:pt x="16698" y="10485"/>
                  </a:lnTo>
                  <a:lnTo>
                    <a:pt x="16795" y="11019"/>
                  </a:lnTo>
                  <a:lnTo>
                    <a:pt x="16843" y="11553"/>
                  </a:lnTo>
                  <a:lnTo>
                    <a:pt x="16795" y="12087"/>
                  </a:lnTo>
                  <a:lnTo>
                    <a:pt x="16698" y="12572"/>
                  </a:lnTo>
                  <a:lnTo>
                    <a:pt x="16600" y="13106"/>
                  </a:lnTo>
                  <a:lnTo>
                    <a:pt x="16406" y="13591"/>
                  </a:lnTo>
                  <a:lnTo>
                    <a:pt x="16212" y="14028"/>
                  </a:lnTo>
                  <a:lnTo>
                    <a:pt x="15921" y="14465"/>
                  </a:lnTo>
                  <a:lnTo>
                    <a:pt x="15630" y="14902"/>
                  </a:lnTo>
                  <a:lnTo>
                    <a:pt x="15241" y="15290"/>
                  </a:lnTo>
                  <a:lnTo>
                    <a:pt x="14853" y="15630"/>
                  </a:lnTo>
                  <a:lnTo>
                    <a:pt x="14416" y="15970"/>
                  </a:lnTo>
                  <a:lnTo>
                    <a:pt x="13979" y="16212"/>
                  </a:lnTo>
                  <a:lnTo>
                    <a:pt x="13494" y="16455"/>
                  </a:lnTo>
                  <a:lnTo>
                    <a:pt x="13009" y="16601"/>
                  </a:lnTo>
                  <a:lnTo>
                    <a:pt x="12523" y="16746"/>
                  </a:lnTo>
                  <a:lnTo>
                    <a:pt x="12038" y="16795"/>
                  </a:lnTo>
                  <a:lnTo>
                    <a:pt x="11552" y="16843"/>
                  </a:lnTo>
                  <a:lnTo>
                    <a:pt x="11018" y="16795"/>
                  </a:lnTo>
                  <a:lnTo>
                    <a:pt x="10484" y="16698"/>
                  </a:lnTo>
                  <a:lnTo>
                    <a:pt x="9999" y="16601"/>
                  </a:lnTo>
                  <a:lnTo>
                    <a:pt x="9514" y="16407"/>
                  </a:lnTo>
                  <a:lnTo>
                    <a:pt x="9028" y="16212"/>
                  </a:lnTo>
                  <a:lnTo>
                    <a:pt x="8591" y="15921"/>
                  </a:lnTo>
                  <a:lnTo>
                    <a:pt x="8155" y="15630"/>
                  </a:lnTo>
                  <a:lnTo>
                    <a:pt x="7718" y="15242"/>
                  </a:lnTo>
                  <a:lnTo>
                    <a:pt x="4029" y="11504"/>
                  </a:lnTo>
                  <a:lnTo>
                    <a:pt x="3738" y="11213"/>
                  </a:lnTo>
                  <a:lnTo>
                    <a:pt x="3495" y="10873"/>
                  </a:lnTo>
                  <a:lnTo>
                    <a:pt x="3252" y="10533"/>
                  </a:lnTo>
                  <a:lnTo>
                    <a:pt x="3107" y="10194"/>
                  </a:lnTo>
                  <a:lnTo>
                    <a:pt x="2961" y="9805"/>
                  </a:lnTo>
                  <a:lnTo>
                    <a:pt x="2864" y="9417"/>
                  </a:lnTo>
                  <a:lnTo>
                    <a:pt x="2815" y="8980"/>
                  </a:lnTo>
                  <a:lnTo>
                    <a:pt x="2815" y="8592"/>
                  </a:lnTo>
                  <a:lnTo>
                    <a:pt x="2815" y="8155"/>
                  </a:lnTo>
                  <a:lnTo>
                    <a:pt x="2864" y="7767"/>
                  </a:lnTo>
                  <a:lnTo>
                    <a:pt x="3009" y="7378"/>
                  </a:lnTo>
                  <a:lnTo>
                    <a:pt x="3107" y="6990"/>
                  </a:lnTo>
                  <a:lnTo>
                    <a:pt x="3301" y="6602"/>
                  </a:lnTo>
                  <a:lnTo>
                    <a:pt x="3495" y="6262"/>
                  </a:lnTo>
                  <a:lnTo>
                    <a:pt x="3786" y="5971"/>
                  </a:lnTo>
                  <a:lnTo>
                    <a:pt x="4029" y="5631"/>
                  </a:lnTo>
                  <a:lnTo>
                    <a:pt x="4320" y="5437"/>
                  </a:lnTo>
                  <a:lnTo>
                    <a:pt x="4611" y="5194"/>
                  </a:lnTo>
                  <a:lnTo>
                    <a:pt x="4902" y="5000"/>
                  </a:lnTo>
                  <a:lnTo>
                    <a:pt x="5194" y="4854"/>
                  </a:lnTo>
                  <a:lnTo>
                    <a:pt x="5533" y="4709"/>
                  </a:lnTo>
                  <a:lnTo>
                    <a:pt x="5873" y="4612"/>
                  </a:lnTo>
                  <a:lnTo>
                    <a:pt x="6213" y="4563"/>
                  </a:lnTo>
                  <a:lnTo>
                    <a:pt x="6553" y="4514"/>
                  </a:lnTo>
                  <a:lnTo>
                    <a:pt x="6893" y="4466"/>
                  </a:lnTo>
                  <a:close/>
                  <a:moveTo>
                    <a:pt x="10048" y="0"/>
                  </a:moveTo>
                  <a:lnTo>
                    <a:pt x="9077" y="49"/>
                  </a:lnTo>
                  <a:lnTo>
                    <a:pt x="8058" y="195"/>
                  </a:lnTo>
                  <a:lnTo>
                    <a:pt x="7135" y="437"/>
                  </a:lnTo>
                  <a:lnTo>
                    <a:pt x="6213" y="777"/>
                  </a:lnTo>
                  <a:lnTo>
                    <a:pt x="5291" y="1165"/>
                  </a:lnTo>
                  <a:lnTo>
                    <a:pt x="4466" y="1699"/>
                  </a:lnTo>
                  <a:lnTo>
                    <a:pt x="3689" y="2282"/>
                  </a:lnTo>
                  <a:lnTo>
                    <a:pt x="2912" y="2961"/>
                  </a:lnTo>
                  <a:lnTo>
                    <a:pt x="2281" y="3689"/>
                  </a:lnTo>
                  <a:lnTo>
                    <a:pt x="1650" y="4466"/>
                  </a:lnTo>
                  <a:lnTo>
                    <a:pt x="1165" y="5340"/>
                  </a:lnTo>
                  <a:lnTo>
                    <a:pt x="728" y="6213"/>
                  </a:lnTo>
                  <a:lnTo>
                    <a:pt x="437" y="7136"/>
                  </a:lnTo>
                  <a:lnTo>
                    <a:pt x="194" y="8106"/>
                  </a:lnTo>
                  <a:lnTo>
                    <a:pt x="49" y="9077"/>
                  </a:lnTo>
                  <a:lnTo>
                    <a:pt x="0" y="10048"/>
                  </a:lnTo>
                  <a:lnTo>
                    <a:pt x="49" y="11067"/>
                  </a:lnTo>
                  <a:lnTo>
                    <a:pt x="194" y="12038"/>
                  </a:lnTo>
                  <a:lnTo>
                    <a:pt x="437" y="13009"/>
                  </a:lnTo>
                  <a:lnTo>
                    <a:pt x="728" y="13931"/>
                  </a:lnTo>
                  <a:lnTo>
                    <a:pt x="1165" y="14805"/>
                  </a:lnTo>
                  <a:lnTo>
                    <a:pt x="1650" y="15630"/>
                  </a:lnTo>
                  <a:lnTo>
                    <a:pt x="2281" y="16455"/>
                  </a:lnTo>
                  <a:lnTo>
                    <a:pt x="2912" y="17183"/>
                  </a:lnTo>
                  <a:lnTo>
                    <a:pt x="3689" y="17863"/>
                  </a:lnTo>
                  <a:lnTo>
                    <a:pt x="4466" y="18445"/>
                  </a:lnTo>
                  <a:lnTo>
                    <a:pt x="5291" y="18931"/>
                  </a:lnTo>
                  <a:lnTo>
                    <a:pt x="6213" y="19367"/>
                  </a:lnTo>
                  <a:lnTo>
                    <a:pt x="7135" y="19707"/>
                  </a:lnTo>
                  <a:lnTo>
                    <a:pt x="8058" y="19950"/>
                  </a:lnTo>
                  <a:lnTo>
                    <a:pt x="9077" y="20095"/>
                  </a:lnTo>
                  <a:lnTo>
                    <a:pt x="10048" y="20144"/>
                  </a:lnTo>
                  <a:lnTo>
                    <a:pt x="11067" y="20095"/>
                  </a:lnTo>
                  <a:lnTo>
                    <a:pt x="12038" y="19950"/>
                  </a:lnTo>
                  <a:lnTo>
                    <a:pt x="13009" y="19707"/>
                  </a:lnTo>
                  <a:lnTo>
                    <a:pt x="13931" y="19367"/>
                  </a:lnTo>
                  <a:lnTo>
                    <a:pt x="14804" y="18931"/>
                  </a:lnTo>
                  <a:lnTo>
                    <a:pt x="15630" y="18445"/>
                  </a:lnTo>
                  <a:lnTo>
                    <a:pt x="16406" y="17863"/>
                  </a:lnTo>
                  <a:lnTo>
                    <a:pt x="17183" y="17183"/>
                  </a:lnTo>
                  <a:lnTo>
                    <a:pt x="17862" y="16455"/>
                  </a:lnTo>
                  <a:lnTo>
                    <a:pt x="18445" y="15630"/>
                  </a:lnTo>
                  <a:lnTo>
                    <a:pt x="18930" y="14805"/>
                  </a:lnTo>
                  <a:lnTo>
                    <a:pt x="19367" y="13931"/>
                  </a:lnTo>
                  <a:lnTo>
                    <a:pt x="19707" y="13009"/>
                  </a:lnTo>
                  <a:lnTo>
                    <a:pt x="19950" y="12038"/>
                  </a:lnTo>
                  <a:lnTo>
                    <a:pt x="20095" y="11067"/>
                  </a:lnTo>
                  <a:lnTo>
                    <a:pt x="20144" y="10048"/>
                  </a:lnTo>
                  <a:lnTo>
                    <a:pt x="20095" y="9077"/>
                  </a:lnTo>
                  <a:lnTo>
                    <a:pt x="19950" y="8106"/>
                  </a:lnTo>
                  <a:lnTo>
                    <a:pt x="19707" y="7136"/>
                  </a:lnTo>
                  <a:lnTo>
                    <a:pt x="19367" y="6213"/>
                  </a:lnTo>
                  <a:lnTo>
                    <a:pt x="18930" y="5340"/>
                  </a:lnTo>
                  <a:lnTo>
                    <a:pt x="18445" y="4466"/>
                  </a:lnTo>
                  <a:lnTo>
                    <a:pt x="17862" y="3689"/>
                  </a:lnTo>
                  <a:lnTo>
                    <a:pt x="17183" y="2961"/>
                  </a:lnTo>
                  <a:lnTo>
                    <a:pt x="16406" y="2282"/>
                  </a:lnTo>
                  <a:lnTo>
                    <a:pt x="15630" y="1699"/>
                  </a:lnTo>
                  <a:lnTo>
                    <a:pt x="14804" y="1165"/>
                  </a:lnTo>
                  <a:lnTo>
                    <a:pt x="13931" y="777"/>
                  </a:lnTo>
                  <a:lnTo>
                    <a:pt x="13009" y="437"/>
                  </a:lnTo>
                  <a:lnTo>
                    <a:pt x="12038" y="195"/>
                  </a:lnTo>
                  <a:lnTo>
                    <a:pt x="11067" y="49"/>
                  </a:lnTo>
                  <a:lnTo>
                    <a:pt x="1004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65"/>
            <p:cNvSpPr/>
            <p:nvPr/>
          </p:nvSpPr>
          <p:spPr>
            <a:xfrm>
              <a:off x="3927100" y="4110400"/>
              <a:ext cx="503600" cy="503600"/>
            </a:xfrm>
            <a:custGeom>
              <a:rect b="b" l="l" r="r" t="t"/>
              <a:pathLst>
                <a:path extrusionOk="0" fill="none" h="20144" w="20144">
                  <a:moveTo>
                    <a:pt x="17183" y="2961"/>
                  </a:moveTo>
                  <a:lnTo>
                    <a:pt x="17183" y="2961"/>
                  </a:lnTo>
                  <a:lnTo>
                    <a:pt x="16406" y="2282"/>
                  </a:lnTo>
                  <a:lnTo>
                    <a:pt x="15630" y="1699"/>
                  </a:lnTo>
                  <a:lnTo>
                    <a:pt x="14804" y="1165"/>
                  </a:lnTo>
                  <a:lnTo>
                    <a:pt x="13931" y="777"/>
                  </a:lnTo>
                  <a:lnTo>
                    <a:pt x="13009" y="437"/>
                  </a:lnTo>
                  <a:lnTo>
                    <a:pt x="12038" y="195"/>
                  </a:lnTo>
                  <a:lnTo>
                    <a:pt x="11067" y="49"/>
                  </a:lnTo>
                  <a:lnTo>
                    <a:pt x="10048" y="0"/>
                  </a:lnTo>
                  <a:lnTo>
                    <a:pt x="10048" y="0"/>
                  </a:lnTo>
                  <a:lnTo>
                    <a:pt x="9077" y="49"/>
                  </a:lnTo>
                  <a:lnTo>
                    <a:pt x="8058" y="195"/>
                  </a:lnTo>
                  <a:lnTo>
                    <a:pt x="7135" y="437"/>
                  </a:lnTo>
                  <a:lnTo>
                    <a:pt x="6213" y="777"/>
                  </a:lnTo>
                  <a:lnTo>
                    <a:pt x="5291" y="1165"/>
                  </a:lnTo>
                  <a:lnTo>
                    <a:pt x="4466" y="1699"/>
                  </a:lnTo>
                  <a:lnTo>
                    <a:pt x="3689" y="2282"/>
                  </a:lnTo>
                  <a:lnTo>
                    <a:pt x="2912" y="2961"/>
                  </a:lnTo>
                  <a:lnTo>
                    <a:pt x="2912" y="2961"/>
                  </a:lnTo>
                  <a:lnTo>
                    <a:pt x="2281" y="3689"/>
                  </a:lnTo>
                  <a:lnTo>
                    <a:pt x="1650" y="4466"/>
                  </a:lnTo>
                  <a:lnTo>
                    <a:pt x="1165" y="5340"/>
                  </a:lnTo>
                  <a:lnTo>
                    <a:pt x="728" y="6213"/>
                  </a:lnTo>
                  <a:lnTo>
                    <a:pt x="437" y="7136"/>
                  </a:lnTo>
                  <a:lnTo>
                    <a:pt x="194" y="8106"/>
                  </a:lnTo>
                  <a:lnTo>
                    <a:pt x="49" y="9077"/>
                  </a:lnTo>
                  <a:lnTo>
                    <a:pt x="0" y="10048"/>
                  </a:lnTo>
                  <a:lnTo>
                    <a:pt x="0" y="10048"/>
                  </a:lnTo>
                  <a:lnTo>
                    <a:pt x="49" y="11067"/>
                  </a:lnTo>
                  <a:lnTo>
                    <a:pt x="194" y="12038"/>
                  </a:lnTo>
                  <a:lnTo>
                    <a:pt x="437" y="13009"/>
                  </a:lnTo>
                  <a:lnTo>
                    <a:pt x="728" y="13931"/>
                  </a:lnTo>
                  <a:lnTo>
                    <a:pt x="1165" y="14805"/>
                  </a:lnTo>
                  <a:lnTo>
                    <a:pt x="1650" y="15630"/>
                  </a:lnTo>
                  <a:lnTo>
                    <a:pt x="2281" y="16455"/>
                  </a:lnTo>
                  <a:lnTo>
                    <a:pt x="2912" y="17183"/>
                  </a:lnTo>
                  <a:lnTo>
                    <a:pt x="2912" y="17183"/>
                  </a:lnTo>
                  <a:lnTo>
                    <a:pt x="3689" y="17863"/>
                  </a:lnTo>
                  <a:lnTo>
                    <a:pt x="4466" y="18445"/>
                  </a:lnTo>
                  <a:lnTo>
                    <a:pt x="5291" y="18931"/>
                  </a:lnTo>
                  <a:lnTo>
                    <a:pt x="6213" y="19367"/>
                  </a:lnTo>
                  <a:lnTo>
                    <a:pt x="7135" y="19707"/>
                  </a:lnTo>
                  <a:lnTo>
                    <a:pt x="8058" y="19950"/>
                  </a:lnTo>
                  <a:lnTo>
                    <a:pt x="9077" y="20095"/>
                  </a:lnTo>
                  <a:lnTo>
                    <a:pt x="10048" y="20144"/>
                  </a:lnTo>
                  <a:lnTo>
                    <a:pt x="10048" y="20144"/>
                  </a:lnTo>
                  <a:lnTo>
                    <a:pt x="11067" y="20095"/>
                  </a:lnTo>
                  <a:lnTo>
                    <a:pt x="12038" y="19950"/>
                  </a:lnTo>
                  <a:lnTo>
                    <a:pt x="13009" y="19707"/>
                  </a:lnTo>
                  <a:lnTo>
                    <a:pt x="13931" y="19367"/>
                  </a:lnTo>
                  <a:lnTo>
                    <a:pt x="14804" y="18931"/>
                  </a:lnTo>
                  <a:lnTo>
                    <a:pt x="15630" y="18445"/>
                  </a:lnTo>
                  <a:lnTo>
                    <a:pt x="16406" y="17863"/>
                  </a:lnTo>
                  <a:lnTo>
                    <a:pt x="17183" y="17183"/>
                  </a:lnTo>
                  <a:lnTo>
                    <a:pt x="17183" y="17183"/>
                  </a:lnTo>
                  <a:lnTo>
                    <a:pt x="17862" y="16455"/>
                  </a:lnTo>
                  <a:lnTo>
                    <a:pt x="18445" y="15630"/>
                  </a:lnTo>
                  <a:lnTo>
                    <a:pt x="18930" y="14805"/>
                  </a:lnTo>
                  <a:lnTo>
                    <a:pt x="19367" y="13931"/>
                  </a:lnTo>
                  <a:lnTo>
                    <a:pt x="19707" y="13009"/>
                  </a:lnTo>
                  <a:lnTo>
                    <a:pt x="19950" y="12038"/>
                  </a:lnTo>
                  <a:lnTo>
                    <a:pt x="20095" y="11067"/>
                  </a:lnTo>
                  <a:lnTo>
                    <a:pt x="20144" y="10048"/>
                  </a:lnTo>
                  <a:lnTo>
                    <a:pt x="20144" y="10048"/>
                  </a:lnTo>
                  <a:lnTo>
                    <a:pt x="20095" y="9077"/>
                  </a:lnTo>
                  <a:lnTo>
                    <a:pt x="19950" y="8106"/>
                  </a:lnTo>
                  <a:lnTo>
                    <a:pt x="19707" y="7136"/>
                  </a:lnTo>
                  <a:lnTo>
                    <a:pt x="19367" y="6213"/>
                  </a:lnTo>
                  <a:lnTo>
                    <a:pt x="18930" y="5340"/>
                  </a:lnTo>
                  <a:lnTo>
                    <a:pt x="18445" y="4466"/>
                  </a:lnTo>
                  <a:lnTo>
                    <a:pt x="17862" y="3689"/>
                  </a:lnTo>
                  <a:lnTo>
                    <a:pt x="17183" y="2961"/>
                  </a:lnTo>
                  <a:lnTo>
                    <a:pt x="17183" y="296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65"/>
            <p:cNvSpPr/>
            <p:nvPr/>
          </p:nvSpPr>
          <p:spPr>
            <a:xfrm>
              <a:off x="3997475" y="4222025"/>
              <a:ext cx="350725" cy="309475"/>
            </a:xfrm>
            <a:custGeom>
              <a:rect b="b" l="l" r="r" t="t"/>
              <a:pathLst>
                <a:path extrusionOk="0" fill="none" h="12379" w="14029">
                  <a:moveTo>
                    <a:pt x="8737" y="12378"/>
                  </a:moveTo>
                  <a:lnTo>
                    <a:pt x="8737" y="12378"/>
                  </a:lnTo>
                  <a:lnTo>
                    <a:pt x="8203" y="12330"/>
                  </a:lnTo>
                  <a:lnTo>
                    <a:pt x="7669" y="12233"/>
                  </a:lnTo>
                  <a:lnTo>
                    <a:pt x="7184" y="12136"/>
                  </a:lnTo>
                  <a:lnTo>
                    <a:pt x="6699" y="11942"/>
                  </a:lnTo>
                  <a:lnTo>
                    <a:pt x="6213" y="11747"/>
                  </a:lnTo>
                  <a:lnTo>
                    <a:pt x="5776" y="11456"/>
                  </a:lnTo>
                  <a:lnTo>
                    <a:pt x="5340" y="11165"/>
                  </a:lnTo>
                  <a:lnTo>
                    <a:pt x="4903" y="10777"/>
                  </a:lnTo>
                  <a:lnTo>
                    <a:pt x="1214" y="7039"/>
                  </a:lnTo>
                  <a:lnTo>
                    <a:pt x="1214" y="7039"/>
                  </a:lnTo>
                  <a:lnTo>
                    <a:pt x="923" y="6748"/>
                  </a:lnTo>
                  <a:lnTo>
                    <a:pt x="680" y="6408"/>
                  </a:lnTo>
                  <a:lnTo>
                    <a:pt x="437" y="6068"/>
                  </a:lnTo>
                  <a:lnTo>
                    <a:pt x="292" y="5729"/>
                  </a:lnTo>
                  <a:lnTo>
                    <a:pt x="146" y="5340"/>
                  </a:lnTo>
                  <a:lnTo>
                    <a:pt x="49" y="4952"/>
                  </a:lnTo>
                  <a:lnTo>
                    <a:pt x="0" y="4515"/>
                  </a:lnTo>
                  <a:lnTo>
                    <a:pt x="0" y="4127"/>
                  </a:lnTo>
                  <a:lnTo>
                    <a:pt x="0" y="4127"/>
                  </a:lnTo>
                  <a:lnTo>
                    <a:pt x="0" y="3690"/>
                  </a:lnTo>
                  <a:lnTo>
                    <a:pt x="49" y="3302"/>
                  </a:lnTo>
                  <a:lnTo>
                    <a:pt x="194" y="2913"/>
                  </a:lnTo>
                  <a:lnTo>
                    <a:pt x="292" y="2525"/>
                  </a:lnTo>
                  <a:lnTo>
                    <a:pt x="486" y="2137"/>
                  </a:lnTo>
                  <a:lnTo>
                    <a:pt x="680" y="1797"/>
                  </a:lnTo>
                  <a:lnTo>
                    <a:pt x="971" y="1506"/>
                  </a:lnTo>
                  <a:lnTo>
                    <a:pt x="1214" y="1166"/>
                  </a:lnTo>
                  <a:lnTo>
                    <a:pt x="1214" y="1166"/>
                  </a:lnTo>
                  <a:lnTo>
                    <a:pt x="1505" y="972"/>
                  </a:lnTo>
                  <a:lnTo>
                    <a:pt x="1796" y="729"/>
                  </a:lnTo>
                  <a:lnTo>
                    <a:pt x="2087" y="535"/>
                  </a:lnTo>
                  <a:lnTo>
                    <a:pt x="2379" y="389"/>
                  </a:lnTo>
                  <a:lnTo>
                    <a:pt x="2718" y="244"/>
                  </a:lnTo>
                  <a:lnTo>
                    <a:pt x="3058" y="147"/>
                  </a:lnTo>
                  <a:lnTo>
                    <a:pt x="3398" y="98"/>
                  </a:lnTo>
                  <a:lnTo>
                    <a:pt x="3738" y="49"/>
                  </a:lnTo>
                  <a:lnTo>
                    <a:pt x="3738" y="49"/>
                  </a:lnTo>
                  <a:lnTo>
                    <a:pt x="4078" y="1"/>
                  </a:lnTo>
                  <a:lnTo>
                    <a:pt x="4417" y="49"/>
                  </a:lnTo>
                  <a:lnTo>
                    <a:pt x="5097" y="147"/>
                  </a:lnTo>
                  <a:lnTo>
                    <a:pt x="5776" y="341"/>
                  </a:lnTo>
                  <a:lnTo>
                    <a:pt x="6068" y="535"/>
                  </a:lnTo>
                  <a:lnTo>
                    <a:pt x="6359" y="681"/>
                  </a:lnTo>
                  <a:lnTo>
                    <a:pt x="6359" y="681"/>
                  </a:lnTo>
                  <a:lnTo>
                    <a:pt x="7136" y="1117"/>
                  </a:lnTo>
                  <a:lnTo>
                    <a:pt x="7864" y="1409"/>
                  </a:lnTo>
                  <a:lnTo>
                    <a:pt x="8203" y="1506"/>
                  </a:lnTo>
                  <a:lnTo>
                    <a:pt x="8203" y="1506"/>
                  </a:lnTo>
                  <a:lnTo>
                    <a:pt x="8786" y="1700"/>
                  </a:lnTo>
                  <a:lnTo>
                    <a:pt x="9417" y="1797"/>
                  </a:lnTo>
                  <a:lnTo>
                    <a:pt x="9417" y="1797"/>
                  </a:lnTo>
                  <a:lnTo>
                    <a:pt x="9854" y="1894"/>
                  </a:lnTo>
                  <a:lnTo>
                    <a:pt x="10291" y="1991"/>
                  </a:lnTo>
                  <a:lnTo>
                    <a:pt x="10679" y="2137"/>
                  </a:lnTo>
                  <a:lnTo>
                    <a:pt x="11067" y="2282"/>
                  </a:lnTo>
                  <a:lnTo>
                    <a:pt x="11456" y="2525"/>
                  </a:lnTo>
                  <a:lnTo>
                    <a:pt x="11795" y="2768"/>
                  </a:lnTo>
                  <a:lnTo>
                    <a:pt x="12135" y="3010"/>
                  </a:lnTo>
                  <a:lnTo>
                    <a:pt x="12475" y="3302"/>
                  </a:lnTo>
                  <a:lnTo>
                    <a:pt x="12475" y="3302"/>
                  </a:lnTo>
                  <a:lnTo>
                    <a:pt x="12815" y="3690"/>
                  </a:lnTo>
                  <a:lnTo>
                    <a:pt x="13106" y="4127"/>
                  </a:lnTo>
                  <a:lnTo>
                    <a:pt x="13397" y="4564"/>
                  </a:lnTo>
                  <a:lnTo>
                    <a:pt x="13591" y="5049"/>
                  </a:lnTo>
                  <a:lnTo>
                    <a:pt x="13785" y="5534"/>
                  </a:lnTo>
                  <a:lnTo>
                    <a:pt x="13883" y="6020"/>
                  </a:lnTo>
                  <a:lnTo>
                    <a:pt x="13980" y="6554"/>
                  </a:lnTo>
                  <a:lnTo>
                    <a:pt x="14028" y="7088"/>
                  </a:lnTo>
                  <a:lnTo>
                    <a:pt x="14028" y="7088"/>
                  </a:lnTo>
                  <a:lnTo>
                    <a:pt x="13980" y="7622"/>
                  </a:lnTo>
                  <a:lnTo>
                    <a:pt x="13883" y="8107"/>
                  </a:lnTo>
                  <a:lnTo>
                    <a:pt x="13785" y="8641"/>
                  </a:lnTo>
                  <a:lnTo>
                    <a:pt x="13591" y="9126"/>
                  </a:lnTo>
                  <a:lnTo>
                    <a:pt x="13397" y="9563"/>
                  </a:lnTo>
                  <a:lnTo>
                    <a:pt x="13106" y="10000"/>
                  </a:lnTo>
                  <a:lnTo>
                    <a:pt x="12815" y="10437"/>
                  </a:lnTo>
                  <a:lnTo>
                    <a:pt x="12426" y="10825"/>
                  </a:lnTo>
                  <a:lnTo>
                    <a:pt x="12426" y="10825"/>
                  </a:lnTo>
                  <a:lnTo>
                    <a:pt x="12038" y="11165"/>
                  </a:lnTo>
                  <a:lnTo>
                    <a:pt x="11601" y="11505"/>
                  </a:lnTo>
                  <a:lnTo>
                    <a:pt x="11164" y="11747"/>
                  </a:lnTo>
                  <a:lnTo>
                    <a:pt x="10679" y="11990"/>
                  </a:lnTo>
                  <a:lnTo>
                    <a:pt x="10194" y="12136"/>
                  </a:lnTo>
                  <a:lnTo>
                    <a:pt x="9708" y="12281"/>
                  </a:lnTo>
                  <a:lnTo>
                    <a:pt x="9223" y="12330"/>
                  </a:lnTo>
                  <a:lnTo>
                    <a:pt x="8737" y="12378"/>
                  </a:lnTo>
                  <a:lnTo>
                    <a:pt x="8737" y="1237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7" name="Google Shape;1887;p65"/>
            <p:cNvSpPr/>
            <p:nvPr/>
          </p:nvSpPr>
          <p:spPr>
            <a:xfrm>
              <a:off x="4215900" y="453147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88" name="Google Shape;1888;p65"/>
          <p:cNvGrpSpPr/>
          <p:nvPr/>
        </p:nvGrpSpPr>
        <p:grpSpPr>
          <a:xfrm>
            <a:off x="10881796" y="8137957"/>
            <a:ext cx="889100" cy="889055"/>
            <a:chOff x="4664875" y="4110400"/>
            <a:chExt cx="503625" cy="503600"/>
          </a:xfrm>
        </p:grpSpPr>
        <p:sp>
          <p:nvSpPr>
            <p:cNvPr id="1889" name="Google Shape;1889;p65"/>
            <p:cNvSpPr/>
            <p:nvPr/>
          </p:nvSpPr>
          <p:spPr>
            <a:xfrm>
              <a:off x="4723125" y="4554525"/>
              <a:ext cx="445375" cy="59475"/>
            </a:xfrm>
            <a:custGeom>
              <a:rect b="b" l="l" r="r" t="t"/>
              <a:pathLst>
                <a:path extrusionOk="0" h="2379" w="17815">
                  <a:moveTo>
                    <a:pt x="1" y="1"/>
                  </a:moveTo>
                  <a:lnTo>
                    <a:pt x="1" y="2379"/>
                  </a:lnTo>
                  <a:lnTo>
                    <a:pt x="17815" y="2379"/>
                  </a:lnTo>
                  <a:lnTo>
                    <a:pt x="1781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65"/>
            <p:cNvSpPr/>
            <p:nvPr/>
          </p:nvSpPr>
          <p:spPr>
            <a:xfrm>
              <a:off x="4664875" y="4287575"/>
              <a:ext cx="354375" cy="237850"/>
            </a:xfrm>
            <a:custGeom>
              <a:rect b="b" l="l" r="r" t="t"/>
              <a:pathLst>
                <a:path extrusionOk="0" h="9514" w="14175">
                  <a:moveTo>
                    <a:pt x="2331" y="3543"/>
                  </a:moveTo>
                  <a:lnTo>
                    <a:pt x="2331" y="4757"/>
                  </a:lnTo>
                  <a:lnTo>
                    <a:pt x="2379" y="5388"/>
                  </a:lnTo>
                  <a:lnTo>
                    <a:pt x="2476" y="6019"/>
                  </a:lnTo>
                  <a:lnTo>
                    <a:pt x="2622" y="6601"/>
                  </a:lnTo>
                  <a:lnTo>
                    <a:pt x="2865" y="7135"/>
                  </a:lnTo>
                  <a:lnTo>
                    <a:pt x="2282" y="7135"/>
                  </a:lnTo>
                  <a:lnTo>
                    <a:pt x="1991" y="7038"/>
                  </a:lnTo>
                  <a:lnTo>
                    <a:pt x="1797" y="6893"/>
                  </a:lnTo>
                  <a:lnTo>
                    <a:pt x="1554" y="6747"/>
                  </a:lnTo>
                  <a:lnTo>
                    <a:pt x="1408" y="6553"/>
                  </a:lnTo>
                  <a:lnTo>
                    <a:pt x="1263" y="6310"/>
                  </a:lnTo>
                  <a:lnTo>
                    <a:pt x="1214" y="6067"/>
                  </a:lnTo>
                  <a:lnTo>
                    <a:pt x="1166" y="5776"/>
                  </a:lnTo>
                  <a:lnTo>
                    <a:pt x="1166" y="3543"/>
                  </a:lnTo>
                  <a:close/>
                  <a:moveTo>
                    <a:pt x="6505" y="0"/>
                  </a:moveTo>
                  <a:lnTo>
                    <a:pt x="6505" y="1165"/>
                  </a:lnTo>
                  <a:lnTo>
                    <a:pt x="7670" y="1165"/>
                  </a:lnTo>
                  <a:lnTo>
                    <a:pt x="7670" y="2330"/>
                  </a:lnTo>
                  <a:lnTo>
                    <a:pt x="1" y="2330"/>
                  </a:lnTo>
                  <a:lnTo>
                    <a:pt x="1" y="5776"/>
                  </a:lnTo>
                  <a:lnTo>
                    <a:pt x="49" y="6262"/>
                  </a:lnTo>
                  <a:lnTo>
                    <a:pt x="195" y="6747"/>
                  </a:lnTo>
                  <a:lnTo>
                    <a:pt x="438" y="7184"/>
                  </a:lnTo>
                  <a:lnTo>
                    <a:pt x="729" y="7572"/>
                  </a:lnTo>
                  <a:lnTo>
                    <a:pt x="1117" y="7912"/>
                  </a:lnTo>
                  <a:lnTo>
                    <a:pt x="1554" y="8106"/>
                  </a:lnTo>
                  <a:lnTo>
                    <a:pt x="2039" y="8252"/>
                  </a:lnTo>
                  <a:lnTo>
                    <a:pt x="2573" y="8349"/>
                  </a:lnTo>
                  <a:lnTo>
                    <a:pt x="3544" y="8349"/>
                  </a:lnTo>
                  <a:lnTo>
                    <a:pt x="3787" y="8640"/>
                  </a:lnTo>
                  <a:lnTo>
                    <a:pt x="4078" y="8980"/>
                  </a:lnTo>
                  <a:lnTo>
                    <a:pt x="4418" y="9222"/>
                  </a:lnTo>
                  <a:lnTo>
                    <a:pt x="4709" y="9514"/>
                  </a:lnTo>
                  <a:lnTo>
                    <a:pt x="11796" y="9514"/>
                  </a:lnTo>
                  <a:lnTo>
                    <a:pt x="12330" y="9077"/>
                  </a:lnTo>
                  <a:lnTo>
                    <a:pt x="12767" y="8591"/>
                  </a:lnTo>
                  <a:lnTo>
                    <a:pt x="13203" y="8058"/>
                  </a:lnTo>
                  <a:lnTo>
                    <a:pt x="13543" y="7475"/>
                  </a:lnTo>
                  <a:lnTo>
                    <a:pt x="13835" y="6844"/>
                  </a:lnTo>
                  <a:lnTo>
                    <a:pt x="14029" y="6164"/>
                  </a:lnTo>
                  <a:lnTo>
                    <a:pt x="14126" y="5485"/>
                  </a:lnTo>
                  <a:lnTo>
                    <a:pt x="14174" y="4757"/>
                  </a:lnTo>
                  <a:lnTo>
                    <a:pt x="14174" y="2330"/>
                  </a:lnTo>
                  <a:lnTo>
                    <a:pt x="8835" y="2330"/>
                  </a:lnTo>
                  <a:lnTo>
                    <a:pt x="8835" y="1165"/>
                  </a:lnTo>
                  <a:lnTo>
                    <a:pt x="10048" y="1165"/>
                  </a:lnTo>
                  <a:lnTo>
                    <a:pt x="1004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65"/>
            <p:cNvSpPr/>
            <p:nvPr/>
          </p:nvSpPr>
          <p:spPr>
            <a:xfrm>
              <a:off x="4664875" y="4287575"/>
              <a:ext cx="354375" cy="237850"/>
            </a:xfrm>
            <a:custGeom>
              <a:rect b="b" l="l" r="r" t="t"/>
              <a:pathLst>
                <a:path extrusionOk="0" fill="none" h="9514" w="14175">
                  <a:moveTo>
                    <a:pt x="11796" y="9514"/>
                  </a:moveTo>
                  <a:lnTo>
                    <a:pt x="11796" y="9514"/>
                  </a:lnTo>
                  <a:lnTo>
                    <a:pt x="12330" y="9077"/>
                  </a:lnTo>
                  <a:lnTo>
                    <a:pt x="12767" y="8591"/>
                  </a:lnTo>
                  <a:lnTo>
                    <a:pt x="13203" y="8058"/>
                  </a:lnTo>
                  <a:lnTo>
                    <a:pt x="13543" y="7475"/>
                  </a:lnTo>
                  <a:lnTo>
                    <a:pt x="13835" y="6844"/>
                  </a:lnTo>
                  <a:lnTo>
                    <a:pt x="14029" y="6164"/>
                  </a:lnTo>
                  <a:lnTo>
                    <a:pt x="14126" y="5485"/>
                  </a:lnTo>
                  <a:lnTo>
                    <a:pt x="14174" y="4757"/>
                  </a:lnTo>
                  <a:lnTo>
                    <a:pt x="14174" y="2330"/>
                  </a:lnTo>
                  <a:lnTo>
                    <a:pt x="8835" y="2330"/>
                  </a:lnTo>
                  <a:lnTo>
                    <a:pt x="8835" y="1165"/>
                  </a:lnTo>
                  <a:lnTo>
                    <a:pt x="10048" y="1165"/>
                  </a:lnTo>
                  <a:lnTo>
                    <a:pt x="10048" y="0"/>
                  </a:lnTo>
                  <a:lnTo>
                    <a:pt x="6505" y="0"/>
                  </a:lnTo>
                  <a:lnTo>
                    <a:pt x="6505" y="1165"/>
                  </a:lnTo>
                  <a:lnTo>
                    <a:pt x="7670" y="1165"/>
                  </a:lnTo>
                  <a:lnTo>
                    <a:pt x="7670" y="2330"/>
                  </a:lnTo>
                  <a:lnTo>
                    <a:pt x="1" y="2330"/>
                  </a:lnTo>
                  <a:lnTo>
                    <a:pt x="1" y="5776"/>
                  </a:lnTo>
                  <a:lnTo>
                    <a:pt x="1" y="5776"/>
                  </a:lnTo>
                  <a:lnTo>
                    <a:pt x="49" y="6262"/>
                  </a:lnTo>
                  <a:lnTo>
                    <a:pt x="195" y="6747"/>
                  </a:lnTo>
                  <a:lnTo>
                    <a:pt x="438" y="7184"/>
                  </a:lnTo>
                  <a:lnTo>
                    <a:pt x="729" y="7572"/>
                  </a:lnTo>
                  <a:lnTo>
                    <a:pt x="1117" y="7912"/>
                  </a:lnTo>
                  <a:lnTo>
                    <a:pt x="1554" y="8106"/>
                  </a:lnTo>
                  <a:lnTo>
                    <a:pt x="2039" y="8252"/>
                  </a:lnTo>
                  <a:lnTo>
                    <a:pt x="2573" y="8349"/>
                  </a:lnTo>
                  <a:lnTo>
                    <a:pt x="3544" y="8349"/>
                  </a:lnTo>
                  <a:lnTo>
                    <a:pt x="3544" y="8349"/>
                  </a:lnTo>
                  <a:lnTo>
                    <a:pt x="3787" y="8640"/>
                  </a:lnTo>
                  <a:lnTo>
                    <a:pt x="4078" y="8980"/>
                  </a:lnTo>
                  <a:lnTo>
                    <a:pt x="4418" y="9222"/>
                  </a:lnTo>
                  <a:lnTo>
                    <a:pt x="4709" y="9514"/>
                  </a:lnTo>
                  <a:lnTo>
                    <a:pt x="11796" y="951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65"/>
            <p:cNvSpPr/>
            <p:nvPr/>
          </p:nvSpPr>
          <p:spPr>
            <a:xfrm>
              <a:off x="4694000" y="4376150"/>
              <a:ext cx="42500" cy="89825"/>
            </a:xfrm>
            <a:custGeom>
              <a:rect b="b" l="l" r="r" t="t"/>
              <a:pathLst>
                <a:path extrusionOk="0" fill="none" h="3593" w="1700">
                  <a:moveTo>
                    <a:pt x="1408" y="3592"/>
                  </a:moveTo>
                  <a:lnTo>
                    <a:pt x="1408" y="3592"/>
                  </a:lnTo>
                  <a:lnTo>
                    <a:pt x="1117" y="3592"/>
                  </a:lnTo>
                  <a:lnTo>
                    <a:pt x="826" y="3495"/>
                  </a:lnTo>
                  <a:lnTo>
                    <a:pt x="632" y="3350"/>
                  </a:lnTo>
                  <a:lnTo>
                    <a:pt x="389" y="3204"/>
                  </a:lnTo>
                  <a:lnTo>
                    <a:pt x="243" y="3010"/>
                  </a:lnTo>
                  <a:lnTo>
                    <a:pt x="98" y="2767"/>
                  </a:lnTo>
                  <a:lnTo>
                    <a:pt x="49" y="2524"/>
                  </a:lnTo>
                  <a:lnTo>
                    <a:pt x="1" y="2233"/>
                  </a:lnTo>
                  <a:lnTo>
                    <a:pt x="1" y="0"/>
                  </a:lnTo>
                  <a:lnTo>
                    <a:pt x="1166" y="0"/>
                  </a:lnTo>
                  <a:lnTo>
                    <a:pt x="1166" y="1214"/>
                  </a:lnTo>
                  <a:lnTo>
                    <a:pt x="1166" y="1214"/>
                  </a:lnTo>
                  <a:lnTo>
                    <a:pt x="1214" y="1845"/>
                  </a:lnTo>
                  <a:lnTo>
                    <a:pt x="1311" y="2476"/>
                  </a:lnTo>
                  <a:lnTo>
                    <a:pt x="1457" y="3058"/>
                  </a:lnTo>
                  <a:lnTo>
                    <a:pt x="1700" y="3592"/>
                  </a:lnTo>
                  <a:lnTo>
                    <a:pt x="1408" y="3592"/>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65"/>
            <p:cNvSpPr/>
            <p:nvPr/>
          </p:nvSpPr>
          <p:spPr>
            <a:xfrm>
              <a:off x="4729200" y="446595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65"/>
            <p:cNvSpPr/>
            <p:nvPr/>
          </p:nvSpPr>
          <p:spPr>
            <a:xfrm>
              <a:off x="4723125" y="4110400"/>
              <a:ext cx="445375" cy="415025"/>
            </a:xfrm>
            <a:custGeom>
              <a:rect b="b" l="l" r="r" t="t"/>
              <a:pathLst>
                <a:path extrusionOk="0" h="16601" w="17815">
                  <a:moveTo>
                    <a:pt x="11844" y="2379"/>
                  </a:moveTo>
                  <a:lnTo>
                    <a:pt x="11844" y="3544"/>
                  </a:lnTo>
                  <a:lnTo>
                    <a:pt x="10679" y="3544"/>
                  </a:lnTo>
                  <a:lnTo>
                    <a:pt x="10679" y="2379"/>
                  </a:lnTo>
                  <a:close/>
                  <a:moveTo>
                    <a:pt x="14223" y="2379"/>
                  </a:moveTo>
                  <a:lnTo>
                    <a:pt x="14223" y="3544"/>
                  </a:lnTo>
                  <a:lnTo>
                    <a:pt x="13058" y="3544"/>
                  </a:lnTo>
                  <a:lnTo>
                    <a:pt x="13058" y="2379"/>
                  </a:lnTo>
                  <a:close/>
                  <a:moveTo>
                    <a:pt x="4127" y="0"/>
                  </a:moveTo>
                  <a:lnTo>
                    <a:pt x="3641" y="49"/>
                  </a:lnTo>
                  <a:lnTo>
                    <a:pt x="3156" y="195"/>
                  </a:lnTo>
                  <a:lnTo>
                    <a:pt x="2670" y="389"/>
                  </a:lnTo>
                  <a:lnTo>
                    <a:pt x="2282" y="680"/>
                  </a:lnTo>
                  <a:lnTo>
                    <a:pt x="1942" y="1020"/>
                  </a:lnTo>
                  <a:lnTo>
                    <a:pt x="1603" y="1408"/>
                  </a:lnTo>
                  <a:lnTo>
                    <a:pt x="1408" y="1893"/>
                  </a:lnTo>
                  <a:lnTo>
                    <a:pt x="1263" y="2379"/>
                  </a:lnTo>
                  <a:lnTo>
                    <a:pt x="1" y="2379"/>
                  </a:lnTo>
                  <a:lnTo>
                    <a:pt x="1" y="3544"/>
                  </a:lnTo>
                  <a:lnTo>
                    <a:pt x="1263" y="3544"/>
                  </a:lnTo>
                  <a:lnTo>
                    <a:pt x="1408" y="4029"/>
                  </a:lnTo>
                  <a:lnTo>
                    <a:pt x="1603" y="4466"/>
                  </a:lnTo>
                  <a:lnTo>
                    <a:pt x="1942" y="4854"/>
                  </a:lnTo>
                  <a:lnTo>
                    <a:pt x="2282" y="5243"/>
                  </a:lnTo>
                  <a:lnTo>
                    <a:pt x="2670" y="5485"/>
                  </a:lnTo>
                  <a:lnTo>
                    <a:pt x="3156" y="5728"/>
                  </a:lnTo>
                  <a:lnTo>
                    <a:pt x="3641" y="5874"/>
                  </a:lnTo>
                  <a:lnTo>
                    <a:pt x="4127" y="5922"/>
                  </a:lnTo>
                  <a:lnTo>
                    <a:pt x="13640" y="5922"/>
                  </a:lnTo>
                  <a:lnTo>
                    <a:pt x="13640" y="11844"/>
                  </a:lnTo>
                  <a:lnTo>
                    <a:pt x="13592" y="12523"/>
                  </a:lnTo>
                  <a:lnTo>
                    <a:pt x="13495" y="13154"/>
                  </a:lnTo>
                  <a:lnTo>
                    <a:pt x="13349" y="13785"/>
                  </a:lnTo>
                  <a:lnTo>
                    <a:pt x="13155" y="14416"/>
                  </a:lnTo>
                  <a:lnTo>
                    <a:pt x="12912" y="14999"/>
                  </a:lnTo>
                  <a:lnTo>
                    <a:pt x="12572" y="15533"/>
                  </a:lnTo>
                  <a:lnTo>
                    <a:pt x="12233" y="16067"/>
                  </a:lnTo>
                  <a:lnTo>
                    <a:pt x="11796" y="16601"/>
                  </a:lnTo>
                  <a:lnTo>
                    <a:pt x="17815" y="16601"/>
                  </a:lnTo>
                  <a:lnTo>
                    <a:pt x="17815" y="2961"/>
                  </a:lnTo>
                  <a:lnTo>
                    <a:pt x="17766" y="2670"/>
                  </a:lnTo>
                  <a:lnTo>
                    <a:pt x="17718" y="2379"/>
                  </a:lnTo>
                  <a:lnTo>
                    <a:pt x="17572" y="1796"/>
                  </a:lnTo>
                  <a:lnTo>
                    <a:pt x="17281" y="1311"/>
                  </a:lnTo>
                  <a:lnTo>
                    <a:pt x="16941" y="874"/>
                  </a:lnTo>
                  <a:lnTo>
                    <a:pt x="16504" y="486"/>
                  </a:lnTo>
                  <a:lnTo>
                    <a:pt x="15970" y="243"/>
                  </a:lnTo>
                  <a:lnTo>
                    <a:pt x="15436" y="49"/>
                  </a:lnTo>
                  <a:lnTo>
                    <a:pt x="1514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65"/>
            <p:cNvSpPr/>
            <p:nvPr/>
          </p:nvSpPr>
          <p:spPr>
            <a:xfrm>
              <a:off x="4723125" y="4110400"/>
              <a:ext cx="445375" cy="415025"/>
            </a:xfrm>
            <a:custGeom>
              <a:rect b="b" l="l" r="r" t="t"/>
              <a:pathLst>
                <a:path extrusionOk="0" fill="none" h="16601" w="17815">
                  <a:moveTo>
                    <a:pt x="17815" y="16601"/>
                  </a:moveTo>
                  <a:lnTo>
                    <a:pt x="17815" y="2961"/>
                  </a:lnTo>
                  <a:lnTo>
                    <a:pt x="17815" y="2961"/>
                  </a:lnTo>
                  <a:lnTo>
                    <a:pt x="17766" y="2670"/>
                  </a:lnTo>
                  <a:lnTo>
                    <a:pt x="17718" y="2379"/>
                  </a:lnTo>
                  <a:lnTo>
                    <a:pt x="17572" y="1796"/>
                  </a:lnTo>
                  <a:lnTo>
                    <a:pt x="17281" y="1311"/>
                  </a:lnTo>
                  <a:lnTo>
                    <a:pt x="16941" y="874"/>
                  </a:lnTo>
                  <a:lnTo>
                    <a:pt x="16504" y="486"/>
                  </a:lnTo>
                  <a:lnTo>
                    <a:pt x="15970" y="243"/>
                  </a:lnTo>
                  <a:lnTo>
                    <a:pt x="15436" y="49"/>
                  </a:lnTo>
                  <a:lnTo>
                    <a:pt x="15145" y="0"/>
                  </a:lnTo>
                  <a:lnTo>
                    <a:pt x="14854" y="0"/>
                  </a:lnTo>
                  <a:lnTo>
                    <a:pt x="4127" y="0"/>
                  </a:lnTo>
                  <a:lnTo>
                    <a:pt x="4127" y="0"/>
                  </a:lnTo>
                  <a:lnTo>
                    <a:pt x="3641" y="49"/>
                  </a:lnTo>
                  <a:lnTo>
                    <a:pt x="3156" y="195"/>
                  </a:lnTo>
                  <a:lnTo>
                    <a:pt x="2670" y="389"/>
                  </a:lnTo>
                  <a:lnTo>
                    <a:pt x="2282" y="680"/>
                  </a:lnTo>
                  <a:lnTo>
                    <a:pt x="1942" y="1020"/>
                  </a:lnTo>
                  <a:lnTo>
                    <a:pt x="1603" y="1408"/>
                  </a:lnTo>
                  <a:lnTo>
                    <a:pt x="1408" y="1893"/>
                  </a:lnTo>
                  <a:lnTo>
                    <a:pt x="1263" y="2379"/>
                  </a:lnTo>
                  <a:lnTo>
                    <a:pt x="1" y="2379"/>
                  </a:lnTo>
                  <a:lnTo>
                    <a:pt x="1" y="3544"/>
                  </a:lnTo>
                  <a:lnTo>
                    <a:pt x="1263" y="3544"/>
                  </a:lnTo>
                  <a:lnTo>
                    <a:pt x="1263" y="3544"/>
                  </a:lnTo>
                  <a:lnTo>
                    <a:pt x="1408" y="4029"/>
                  </a:lnTo>
                  <a:lnTo>
                    <a:pt x="1603" y="4466"/>
                  </a:lnTo>
                  <a:lnTo>
                    <a:pt x="1942" y="4854"/>
                  </a:lnTo>
                  <a:lnTo>
                    <a:pt x="2282" y="5243"/>
                  </a:lnTo>
                  <a:lnTo>
                    <a:pt x="2670" y="5485"/>
                  </a:lnTo>
                  <a:lnTo>
                    <a:pt x="3156" y="5728"/>
                  </a:lnTo>
                  <a:lnTo>
                    <a:pt x="3641" y="5874"/>
                  </a:lnTo>
                  <a:lnTo>
                    <a:pt x="4127" y="5922"/>
                  </a:lnTo>
                  <a:lnTo>
                    <a:pt x="13640" y="5922"/>
                  </a:lnTo>
                  <a:lnTo>
                    <a:pt x="13640" y="11844"/>
                  </a:lnTo>
                  <a:lnTo>
                    <a:pt x="13640" y="11844"/>
                  </a:lnTo>
                  <a:lnTo>
                    <a:pt x="13592" y="12523"/>
                  </a:lnTo>
                  <a:lnTo>
                    <a:pt x="13495" y="13154"/>
                  </a:lnTo>
                  <a:lnTo>
                    <a:pt x="13349" y="13785"/>
                  </a:lnTo>
                  <a:lnTo>
                    <a:pt x="13155" y="14416"/>
                  </a:lnTo>
                  <a:lnTo>
                    <a:pt x="12912" y="14999"/>
                  </a:lnTo>
                  <a:lnTo>
                    <a:pt x="12572" y="15533"/>
                  </a:lnTo>
                  <a:lnTo>
                    <a:pt x="12233" y="16067"/>
                  </a:lnTo>
                  <a:lnTo>
                    <a:pt x="11796" y="16601"/>
                  </a:lnTo>
                  <a:lnTo>
                    <a:pt x="17815" y="1660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65"/>
            <p:cNvSpPr/>
            <p:nvPr/>
          </p:nvSpPr>
          <p:spPr>
            <a:xfrm>
              <a:off x="4990100" y="4169850"/>
              <a:ext cx="29150" cy="29150"/>
            </a:xfrm>
            <a:custGeom>
              <a:rect b="b" l="l" r="r" t="t"/>
              <a:pathLst>
                <a:path extrusionOk="0" fill="none" h="1166" w="1166">
                  <a:moveTo>
                    <a:pt x="0" y="1166"/>
                  </a:moveTo>
                  <a:lnTo>
                    <a:pt x="0" y="1"/>
                  </a:lnTo>
                  <a:lnTo>
                    <a:pt x="1165" y="1"/>
                  </a:lnTo>
                  <a:lnTo>
                    <a:pt x="1165" y="1166"/>
                  </a:lnTo>
                  <a:lnTo>
                    <a:pt x="0"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65"/>
            <p:cNvSpPr/>
            <p:nvPr/>
          </p:nvSpPr>
          <p:spPr>
            <a:xfrm>
              <a:off x="5049550" y="4169850"/>
              <a:ext cx="29150" cy="29150"/>
            </a:xfrm>
            <a:custGeom>
              <a:rect b="b" l="l" r="r" t="t"/>
              <a:pathLst>
                <a:path extrusionOk="0" fill="none" h="1166" w="1166">
                  <a:moveTo>
                    <a:pt x="1166" y="1166"/>
                  </a:moveTo>
                  <a:lnTo>
                    <a:pt x="1" y="1166"/>
                  </a:lnTo>
                  <a:lnTo>
                    <a:pt x="1" y="1"/>
                  </a:lnTo>
                  <a:lnTo>
                    <a:pt x="1166" y="1"/>
                  </a:lnTo>
                  <a:lnTo>
                    <a:pt x="1166" y="116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8" name="Google Shape;1898;p65"/>
            <p:cNvSpPr/>
            <p:nvPr/>
          </p:nvSpPr>
          <p:spPr>
            <a:xfrm>
              <a:off x="5078675" y="419897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99" name="Google Shape;1899;p65"/>
          <p:cNvGrpSpPr/>
          <p:nvPr/>
        </p:nvGrpSpPr>
        <p:grpSpPr>
          <a:xfrm>
            <a:off x="12336708" y="8137957"/>
            <a:ext cx="889100" cy="889055"/>
            <a:chOff x="5402675" y="4110400"/>
            <a:chExt cx="503625" cy="503600"/>
          </a:xfrm>
        </p:grpSpPr>
        <p:sp>
          <p:nvSpPr>
            <p:cNvPr id="1900" name="Google Shape;1900;p65"/>
            <p:cNvSpPr/>
            <p:nvPr/>
          </p:nvSpPr>
          <p:spPr>
            <a:xfrm>
              <a:off x="5727900" y="4110400"/>
              <a:ext cx="178400" cy="117725"/>
            </a:xfrm>
            <a:custGeom>
              <a:rect b="b" l="l" r="r" t="t"/>
              <a:pathLst>
                <a:path extrusionOk="0" h="4709" w="7136">
                  <a:moveTo>
                    <a:pt x="0" y="0"/>
                  </a:moveTo>
                  <a:lnTo>
                    <a:pt x="0" y="4709"/>
                  </a:lnTo>
                  <a:lnTo>
                    <a:pt x="437" y="4709"/>
                  </a:lnTo>
                  <a:lnTo>
                    <a:pt x="825" y="4563"/>
                  </a:lnTo>
                  <a:lnTo>
                    <a:pt x="1165" y="4417"/>
                  </a:lnTo>
                  <a:lnTo>
                    <a:pt x="1505" y="4223"/>
                  </a:lnTo>
                  <a:lnTo>
                    <a:pt x="1796" y="3932"/>
                  </a:lnTo>
                  <a:lnTo>
                    <a:pt x="1990" y="3641"/>
                  </a:lnTo>
                  <a:lnTo>
                    <a:pt x="2184" y="3301"/>
                  </a:lnTo>
                  <a:lnTo>
                    <a:pt x="2330" y="2961"/>
                  </a:lnTo>
                  <a:lnTo>
                    <a:pt x="7135" y="2961"/>
                  </a:lnTo>
                  <a:lnTo>
                    <a:pt x="7135" y="1748"/>
                  </a:lnTo>
                  <a:lnTo>
                    <a:pt x="2330" y="1748"/>
                  </a:lnTo>
                  <a:lnTo>
                    <a:pt x="2184" y="1408"/>
                  </a:lnTo>
                  <a:lnTo>
                    <a:pt x="1990" y="1068"/>
                  </a:lnTo>
                  <a:lnTo>
                    <a:pt x="1796" y="777"/>
                  </a:lnTo>
                  <a:lnTo>
                    <a:pt x="1505" y="486"/>
                  </a:lnTo>
                  <a:lnTo>
                    <a:pt x="1165" y="292"/>
                  </a:lnTo>
                  <a:lnTo>
                    <a:pt x="825" y="146"/>
                  </a:lnTo>
                  <a:lnTo>
                    <a:pt x="437" y="49"/>
                  </a:lnTo>
                  <a:lnTo>
                    <a:pt x="4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65"/>
            <p:cNvSpPr/>
            <p:nvPr/>
          </p:nvSpPr>
          <p:spPr>
            <a:xfrm>
              <a:off x="5727900" y="4110400"/>
              <a:ext cx="178400" cy="117725"/>
            </a:xfrm>
            <a:custGeom>
              <a:rect b="b" l="l" r="r" t="t"/>
              <a:pathLst>
                <a:path extrusionOk="0" fill="none" h="4709" w="7136">
                  <a:moveTo>
                    <a:pt x="0" y="4709"/>
                  </a:moveTo>
                  <a:lnTo>
                    <a:pt x="49" y="4709"/>
                  </a:lnTo>
                  <a:lnTo>
                    <a:pt x="49" y="4709"/>
                  </a:lnTo>
                  <a:lnTo>
                    <a:pt x="437" y="4709"/>
                  </a:lnTo>
                  <a:lnTo>
                    <a:pt x="825" y="4563"/>
                  </a:lnTo>
                  <a:lnTo>
                    <a:pt x="1165" y="4417"/>
                  </a:lnTo>
                  <a:lnTo>
                    <a:pt x="1505" y="4223"/>
                  </a:lnTo>
                  <a:lnTo>
                    <a:pt x="1796" y="3932"/>
                  </a:lnTo>
                  <a:lnTo>
                    <a:pt x="1990" y="3641"/>
                  </a:lnTo>
                  <a:lnTo>
                    <a:pt x="2184" y="3301"/>
                  </a:lnTo>
                  <a:lnTo>
                    <a:pt x="2330" y="2961"/>
                  </a:lnTo>
                  <a:lnTo>
                    <a:pt x="7135" y="2961"/>
                  </a:lnTo>
                  <a:lnTo>
                    <a:pt x="7135" y="1748"/>
                  </a:lnTo>
                  <a:lnTo>
                    <a:pt x="2330" y="1748"/>
                  </a:lnTo>
                  <a:lnTo>
                    <a:pt x="2330" y="1748"/>
                  </a:lnTo>
                  <a:lnTo>
                    <a:pt x="2184" y="1408"/>
                  </a:lnTo>
                  <a:lnTo>
                    <a:pt x="1990" y="1068"/>
                  </a:lnTo>
                  <a:lnTo>
                    <a:pt x="1796" y="777"/>
                  </a:lnTo>
                  <a:lnTo>
                    <a:pt x="1505" y="486"/>
                  </a:lnTo>
                  <a:lnTo>
                    <a:pt x="1165" y="292"/>
                  </a:lnTo>
                  <a:lnTo>
                    <a:pt x="825" y="146"/>
                  </a:lnTo>
                  <a:lnTo>
                    <a:pt x="437" y="49"/>
                  </a:lnTo>
                  <a:lnTo>
                    <a:pt x="49" y="0"/>
                  </a:lnTo>
                  <a:lnTo>
                    <a:pt x="0" y="0"/>
                  </a:lnTo>
                  <a:lnTo>
                    <a:pt x="0" y="470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65"/>
            <p:cNvSpPr/>
            <p:nvPr/>
          </p:nvSpPr>
          <p:spPr>
            <a:xfrm>
              <a:off x="5727900" y="422810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3" name="Google Shape;1903;p65"/>
            <p:cNvSpPr/>
            <p:nvPr/>
          </p:nvSpPr>
          <p:spPr>
            <a:xfrm>
              <a:off x="5668425" y="4110400"/>
              <a:ext cx="30375" cy="177200"/>
            </a:xfrm>
            <a:custGeom>
              <a:rect b="b" l="l" r="r" t="t"/>
              <a:pathLst>
                <a:path extrusionOk="0" h="7088" w="1215">
                  <a:moveTo>
                    <a:pt x="1" y="0"/>
                  </a:moveTo>
                  <a:lnTo>
                    <a:pt x="1" y="7087"/>
                  </a:lnTo>
                  <a:lnTo>
                    <a:pt x="1214" y="7087"/>
                  </a:lnTo>
                  <a:lnTo>
                    <a:pt x="121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65"/>
            <p:cNvSpPr/>
            <p:nvPr/>
          </p:nvSpPr>
          <p:spPr>
            <a:xfrm>
              <a:off x="5610175" y="4110400"/>
              <a:ext cx="29150" cy="177200"/>
            </a:xfrm>
            <a:custGeom>
              <a:rect b="b" l="l" r="r" t="t"/>
              <a:pathLst>
                <a:path extrusionOk="0" h="7088" w="1166">
                  <a:moveTo>
                    <a:pt x="1" y="0"/>
                  </a:moveTo>
                  <a:lnTo>
                    <a:pt x="1" y="7087"/>
                  </a:lnTo>
                  <a:lnTo>
                    <a:pt x="1166" y="7087"/>
                  </a:lnTo>
                  <a:lnTo>
                    <a:pt x="116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65"/>
            <p:cNvSpPr/>
            <p:nvPr/>
          </p:nvSpPr>
          <p:spPr>
            <a:xfrm>
              <a:off x="5402675" y="4316675"/>
              <a:ext cx="503625" cy="59500"/>
            </a:xfrm>
            <a:custGeom>
              <a:rect b="b" l="l" r="r" t="t"/>
              <a:pathLst>
                <a:path extrusionOk="0" h="2380" w="20145">
                  <a:moveTo>
                    <a:pt x="2962" y="1"/>
                  </a:moveTo>
                  <a:lnTo>
                    <a:pt x="2962" y="1166"/>
                  </a:lnTo>
                  <a:lnTo>
                    <a:pt x="1" y="1166"/>
                  </a:lnTo>
                  <a:lnTo>
                    <a:pt x="1" y="2379"/>
                  </a:lnTo>
                  <a:lnTo>
                    <a:pt x="20144" y="2379"/>
                  </a:lnTo>
                  <a:lnTo>
                    <a:pt x="20144" y="1166"/>
                  </a:lnTo>
                  <a:lnTo>
                    <a:pt x="17184" y="1166"/>
                  </a:lnTo>
                  <a:lnTo>
                    <a:pt x="1718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65"/>
            <p:cNvSpPr/>
            <p:nvPr/>
          </p:nvSpPr>
          <p:spPr>
            <a:xfrm>
              <a:off x="5402675" y="4316675"/>
              <a:ext cx="503625" cy="59500"/>
            </a:xfrm>
            <a:custGeom>
              <a:rect b="b" l="l" r="r" t="t"/>
              <a:pathLst>
                <a:path extrusionOk="0" fill="none" h="2380" w="20145">
                  <a:moveTo>
                    <a:pt x="2962" y="1"/>
                  </a:moveTo>
                  <a:lnTo>
                    <a:pt x="2962" y="1166"/>
                  </a:lnTo>
                  <a:lnTo>
                    <a:pt x="1" y="1166"/>
                  </a:lnTo>
                  <a:lnTo>
                    <a:pt x="1" y="2379"/>
                  </a:lnTo>
                  <a:lnTo>
                    <a:pt x="20144" y="2379"/>
                  </a:lnTo>
                  <a:lnTo>
                    <a:pt x="20144" y="1166"/>
                  </a:lnTo>
                  <a:lnTo>
                    <a:pt x="17184" y="1166"/>
                  </a:lnTo>
                  <a:lnTo>
                    <a:pt x="17184" y="1"/>
                  </a:lnTo>
                  <a:lnTo>
                    <a:pt x="2962"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7" name="Google Shape;1907;p65"/>
            <p:cNvSpPr/>
            <p:nvPr/>
          </p:nvSpPr>
          <p:spPr>
            <a:xfrm>
              <a:off x="5476700" y="431667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8" name="Google Shape;1908;p65"/>
            <p:cNvSpPr/>
            <p:nvPr/>
          </p:nvSpPr>
          <p:spPr>
            <a:xfrm>
              <a:off x="5476700" y="4405275"/>
              <a:ext cx="355575" cy="208725"/>
            </a:xfrm>
            <a:custGeom>
              <a:rect b="b" l="l" r="r" t="t"/>
              <a:pathLst>
                <a:path extrusionOk="0" h="8349" w="14223">
                  <a:moveTo>
                    <a:pt x="1" y="0"/>
                  </a:moveTo>
                  <a:lnTo>
                    <a:pt x="1" y="5631"/>
                  </a:lnTo>
                  <a:lnTo>
                    <a:pt x="49" y="6165"/>
                  </a:lnTo>
                  <a:lnTo>
                    <a:pt x="195" y="6699"/>
                  </a:lnTo>
                  <a:lnTo>
                    <a:pt x="437" y="7136"/>
                  </a:lnTo>
                  <a:lnTo>
                    <a:pt x="777" y="7524"/>
                  </a:lnTo>
                  <a:lnTo>
                    <a:pt x="1165" y="7864"/>
                  </a:lnTo>
                  <a:lnTo>
                    <a:pt x="1651" y="8106"/>
                  </a:lnTo>
                  <a:lnTo>
                    <a:pt x="2136" y="8300"/>
                  </a:lnTo>
                  <a:lnTo>
                    <a:pt x="2670" y="8349"/>
                  </a:lnTo>
                  <a:lnTo>
                    <a:pt x="11504" y="8349"/>
                  </a:lnTo>
                  <a:lnTo>
                    <a:pt x="12038" y="8300"/>
                  </a:lnTo>
                  <a:lnTo>
                    <a:pt x="12572" y="8106"/>
                  </a:lnTo>
                  <a:lnTo>
                    <a:pt x="13009" y="7864"/>
                  </a:lnTo>
                  <a:lnTo>
                    <a:pt x="13446" y="7524"/>
                  </a:lnTo>
                  <a:lnTo>
                    <a:pt x="13737" y="7136"/>
                  </a:lnTo>
                  <a:lnTo>
                    <a:pt x="13980" y="6699"/>
                  </a:lnTo>
                  <a:lnTo>
                    <a:pt x="14174" y="6165"/>
                  </a:lnTo>
                  <a:lnTo>
                    <a:pt x="14223" y="5631"/>
                  </a:lnTo>
                  <a:lnTo>
                    <a:pt x="1422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65"/>
            <p:cNvSpPr/>
            <p:nvPr/>
          </p:nvSpPr>
          <p:spPr>
            <a:xfrm>
              <a:off x="5476700" y="4405275"/>
              <a:ext cx="355575" cy="208725"/>
            </a:xfrm>
            <a:custGeom>
              <a:rect b="b" l="l" r="r" t="t"/>
              <a:pathLst>
                <a:path extrusionOk="0" fill="none" h="8349" w="14223">
                  <a:moveTo>
                    <a:pt x="1" y="0"/>
                  </a:moveTo>
                  <a:lnTo>
                    <a:pt x="1" y="5631"/>
                  </a:lnTo>
                  <a:lnTo>
                    <a:pt x="1" y="5631"/>
                  </a:lnTo>
                  <a:lnTo>
                    <a:pt x="49" y="6165"/>
                  </a:lnTo>
                  <a:lnTo>
                    <a:pt x="195" y="6699"/>
                  </a:lnTo>
                  <a:lnTo>
                    <a:pt x="437" y="7136"/>
                  </a:lnTo>
                  <a:lnTo>
                    <a:pt x="777" y="7524"/>
                  </a:lnTo>
                  <a:lnTo>
                    <a:pt x="1165" y="7864"/>
                  </a:lnTo>
                  <a:lnTo>
                    <a:pt x="1651" y="8106"/>
                  </a:lnTo>
                  <a:lnTo>
                    <a:pt x="2136" y="8300"/>
                  </a:lnTo>
                  <a:lnTo>
                    <a:pt x="2670" y="8349"/>
                  </a:lnTo>
                  <a:lnTo>
                    <a:pt x="11504" y="8349"/>
                  </a:lnTo>
                  <a:lnTo>
                    <a:pt x="11504" y="8349"/>
                  </a:lnTo>
                  <a:lnTo>
                    <a:pt x="12038" y="8300"/>
                  </a:lnTo>
                  <a:lnTo>
                    <a:pt x="12572" y="8106"/>
                  </a:lnTo>
                  <a:lnTo>
                    <a:pt x="13009" y="7864"/>
                  </a:lnTo>
                  <a:lnTo>
                    <a:pt x="13446" y="7524"/>
                  </a:lnTo>
                  <a:lnTo>
                    <a:pt x="13737" y="7136"/>
                  </a:lnTo>
                  <a:lnTo>
                    <a:pt x="13980" y="6699"/>
                  </a:lnTo>
                  <a:lnTo>
                    <a:pt x="14174" y="6165"/>
                  </a:lnTo>
                  <a:lnTo>
                    <a:pt x="14223" y="5631"/>
                  </a:lnTo>
                  <a:lnTo>
                    <a:pt x="14223" y="0"/>
                  </a:ln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65"/>
            <p:cNvSpPr/>
            <p:nvPr/>
          </p:nvSpPr>
          <p:spPr>
            <a:xfrm>
              <a:off x="5476700" y="44052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11" name="Google Shape;1911;p65"/>
          <p:cNvGrpSpPr/>
          <p:nvPr/>
        </p:nvGrpSpPr>
        <p:grpSpPr>
          <a:xfrm>
            <a:off x="13791621" y="8137957"/>
            <a:ext cx="889100" cy="889055"/>
            <a:chOff x="6140475" y="4110400"/>
            <a:chExt cx="503625" cy="503600"/>
          </a:xfrm>
        </p:grpSpPr>
        <p:sp>
          <p:nvSpPr>
            <p:cNvPr id="1912" name="Google Shape;1912;p65"/>
            <p:cNvSpPr/>
            <p:nvPr/>
          </p:nvSpPr>
          <p:spPr>
            <a:xfrm>
              <a:off x="6272750" y="4110400"/>
              <a:ext cx="237850" cy="171125"/>
            </a:xfrm>
            <a:custGeom>
              <a:rect b="b" l="l" r="r" t="t"/>
              <a:pathLst>
                <a:path extrusionOk="0" h="6845" w="9514">
                  <a:moveTo>
                    <a:pt x="6407" y="0"/>
                  </a:moveTo>
                  <a:lnTo>
                    <a:pt x="5873" y="49"/>
                  </a:lnTo>
                  <a:lnTo>
                    <a:pt x="5388" y="146"/>
                  </a:lnTo>
                  <a:lnTo>
                    <a:pt x="4951" y="340"/>
                  </a:lnTo>
                  <a:lnTo>
                    <a:pt x="4514" y="631"/>
                  </a:lnTo>
                  <a:lnTo>
                    <a:pt x="4029" y="971"/>
                  </a:lnTo>
                  <a:lnTo>
                    <a:pt x="3495" y="1262"/>
                  </a:lnTo>
                  <a:lnTo>
                    <a:pt x="3252" y="1408"/>
                  </a:lnTo>
                  <a:lnTo>
                    <a:pt x="2573" y="1699"/>
                  </a:lnTo>
                  <a:lnTo>
                    <a:pt x="1748" y="1893"/>
                  </a:lnTo>
                  <a:lnTo>
                    <a:pt x="1408" y="2039"/>
                  </a:lnTo>
                  <a:lnTo>
                    <a:pt x="1068" y="2185"/>
                  </a:lnTo>
                  <a:lnTo>
                    <a:pt x="777" y="2379"/>
                  </a:lnTo>
                  <a:lnTo>
                    <a:pt x="534" y="2670"/>
                  </a:lnTo>
                  <a:lnTo>
                    <a:pt x="291" y="2961"/>
                  </a:lnTo>
                  <a:lnTo>
                    <a:pt x="146" y="3301"/>
                  </a:lnTo>
                  <a:lnTo>
                    <a:pt x="49" y="3641"/>
                  </a:lnTo>
                  <a:lnTo>
                    <a:pt x="0" y="4029"/>
                  </a:lnTo>
                  <a:lnTo>
                    <a:pt x="0" y="6844"/>
                  </a:lnTo>
                  <a:lnTo>
                    <a:pt x="9514" y="6844"/>
                  </a:lnTo>
                  <a:lnTo>
                    <a:pt x="9514" y="3155"/>
                  </a:lnTo>
                  <a:lnTo>
                    <a:pt x="9514" y="2816"/>
                  </a:lnTo>
                  <a:lnTo>
                    <a:pt x="9465" y="2524"/>
                  </a:lnTo>
                  <a:lnTo>
                    <a:pt x="9417" y="2233"/>
                  </a:lnTo>
                  <a:lnTo>
                    <a:pt x="9320" y="1942"/>
                  </a:lnTo>
                  <a:lnTo>
                    <a:pt x="9174" y="1651"/>
                  </a:lnTo>
                  <a:lnTo>
                    <a:pt x="9029" y="1408"/>
                  </a:lnTo>
                  <a:lnTo>
                    <a:pt x="8834" y="1165"/>
                  </a:lnTo>
                  <a:lnTo>
                    <a:pt x="8640" y="923"/>
                  </a:lnTo>
                  <a:lnTo>
                    <a:pt x="8397" y="728"/>
                  </a:lnTo>
                  <a:lnTo>
                    <a:pt x="8155" y="534"/>
                  </a:lnTo>
                  <a:lnTo>
                    <a:pt x="7864" y="389"/>
                  </a:lnTo>
                  <a:lnTo>
                    <a:pt x="7621" y="243"/>
                  </a:lnTo>
                  <a:lnTo>
                    <a:pt x="7330" y="146"/>
                  </a:lnTo>
                  <a:lnTo>
                    <a:pt x="7038" y="49"/>
                  </a:lnTo>
                  <a:lnTo>
                    <a:pt x="669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65"/>
            <p:cNvSpPr/>
            <p:nvPr/>
          </p:nvSpPr>
          <p:spPr>
            <a:xfrm>
              <a:off x="6272750" y="4110400"/>
              <a:ext cx="237850" cy="171125"/>
            </a:xfrm>
            <a:custGeom>
              <a:rect b="b" l="l" r="r" t="t"/>
              <a:pathLst>
                <a:path extrusionOk="0" fill="none" h="6845" w="9514">
                  <a:moveTo>
                    <a:pt x="9514" y="3155"/>
                  </a:moveTo>
                  <a:lnTo>
                    <a:pt x="9514" y="3155"/>
                  </a:lnTo>
                  <a:lnTo>
                    <a:pt x="9514" y="2816"/>
                  </a:lnTo>
                  <a:lnTo>
                    <a:pt x="9465" y="2524"/>
                  </a:lnTo>
                  <a:lnTo>
                    <a:pt x="9417" y="2233"/>
                  </a:lnTo>
                  <a:lnTo>
                    <a:pt x="9320" y="1942"/>
                  </a:lnTo>
                  <a:lnTo>
                    <a:pt x="9174" y="1651"/>
                  </a:lnTo>
                  <a:lnTo>
                    <a:pt x="9029" y="1408"/>
                  </a:lnTo>
                  <a:lnTo>
                    <a:pt x="8834" y="1165"/>
                  </a:lnTo>
                  <a:lnTo>
                    <a:pt x="8640" y="923"/>
                  </a:lnTo>
                  <a:lnTo>
                    <a:pt x="8640" y="923"/>
                  </a:lnTo>
                  <a:lnTo>
                    <a:pt x="8397" y="728"/>
                  </a:lnTo>
                  <a:lnTo>
                    <a:pt x="8155" y="534"/>
                  </a:lnTo>
                  <a:lnTo>
                    <a:pt x="7864" y="389"/>
                  </a:lnTo>
                  <a:lnTo>
                    <a:pt x="7621" y="243"/>
                  </a:lnTo>
                  <a:lnTo>
                    <a:pt x="7330" y="146"/>
                  </a:lnTo>
                  <a:lnTo>
                    <a:pt x="7038" y="49"/>
                  </a:lnTo>
                  <a:lnTo>
                    <a:pt x="6699" y="0"/>
                  </a:lnTo>
                  <a:lnTo>
                    <a:pt x="6407" y="0"/>
                  </a:lnTo>
                  <a:lnTo>
                    <a:pt x="6407" y="0"/>
                  </a:lnTo>
                  <a:lnTo>
                    <a:pt x="5873" y="49"/>
                  </a:lnTo>
                  <a:lnTo>
                    <a:pt x="5388" y="146"/>
                  </a:lnTo>
                  <a:lnTo>
                    <a:pt x="4951" y="340"/>
                  </a:lnTo>
                  <a:lnTo>
                    <a:pt x="4514" y="631"/>
                  </a:lnTo>
                  <a:lnTo>
                    <a:pt x="4514" y="631"/>
                  </a:lnTo>
                  <a:lnTo>
                    <a:pt x="4029" y="971"/>
                  </a:lnTo>
                  <a:lnTo>
                    <a:pt x="3495" y="1262"/>
                  </a:lnTo>
                  <a:lnTo>
                    <a:pt x="3252" y="1408"/>
                  </a:lnTo>
                  <a:lnTo>
                    <a:pt x="3252" y="1408"/>
                  </a:lnTo>
                  <a:lnTo>
                    <a:pt x="2573" y="1699"/>
                  </a:lnTo>
                  <a:lnTo>
                    <a:pt x="1748" y="1893"/>
                  </a:lnTo>
                  <a:lnTo>
                    <a:pt x="1748" y="1893"/>
                  </a:lnTo>
                  <a:lnTo>
                    <a:pt x="1408" y="2039"/>
                  </a:lnTo>
                  <a:lnTo>
                    <a:pt x="1068" y="2185"/>
                  </a:lnTo>
                  <a:lnTo>
                    <a:pt x="777" y="2379"/>
                  </a:lnTo>
                  <a:lnTo>
                    <a:pt x="534" y="2670"/>
                  </a:lnTo>
                  <a:lnTo>
                    <a:pt x="291" y="2961"/>
                  </a:lnTo>
                  <a:lnTo>
                    <a:pt x="146" y="3301"/>
                  </a:lnTo>
                  <a:lnTo>
                    <a:pt x="49" y="3641"/>
                  </a:lnTo>
                  <a:lnTo>
                    <a:pt x="0" y="4029"/>
                  </a:lnTo>
                  <a:lnTo>
                    <a:pt x="0" y="6844"/>
                  </a:lnTo>
                  <a:lnTo>
                    <a:pt x="9514" y="6844"/>
                  </a:lnTo>
                  <a:lnTo>
                    <a:pt x="9514" y="315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65"/>
            <p:cNvSpPr/>
            <p:nvPr/>
          </p:nvSpPr>
          <p:spPr>
            <a:xfrm>
              <a:off x="6510575" y="41892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65"/>
            <p:cNvSpPr/>
            <p:nvPr/>
          </p:nvSpPr>
          <p:spPr>
            <a:xfrm>
              <a:off x="6272750" y="4442900"/>
              <a:ext cx="237850" cy="171100"/>
            </a:xfrm>
            <a:custGeom>
              <a:rect b="b" l="l" r="r" t="t"/>
              <a:pathLst>
                <a:path extrusionOk="0" h="6844" w="9514">
                  <a:moveTo>
                    <a:pt x="0" y="0"/>
                  </a:moveTo>
                  <a:lnTo>
                    <a:pt x="0" y="3689"/>
                  </a:lnTo>
                  <a:lnTo>
                    <a:pt x="49" y="3980"/>
                  </a:lnTo>
                  <a:lnTo>
                    <a:pt x="49" y="4320"/>
                  </a:lnTo>
                  <a:lnTo>
                    <a:pt x="146" y="4611"/>
                  </a:lnTo>
                  <a:lnTo>
                    <a:pt x="243" y="4902"/>
                  </a:lnTo>
                  <a:lnTo>
                    <a:pt x="389" y="5145"/>
                  </a:lnTo>
                  <a:lnTo>
                    <a:pt x="534" y="5436"/>
                  </a:lnTo>
                  <a:lnTo>
                    <a:pt x="728" y="5679"/>
                  </a:lnTo>
                  <a:lnTo>
                    <a:pt x="922" y="5922"/>
                  </a:lnTo>
                  <a:lnTo>
                    <a:pt x="1165" y="6116"/>
                  </a:lnTo>
                  <a:lnTo>
                    <a:pt x="1408" y="6310"/>
                  </a:lnTo>
                  <a:lnTo>
                    <a:pt x="1651" y="6456"/>
                  </a:lnTo>
                  <a:lnTo>
                    <a:pt x="1942" y="6601"/>
                  </a:lnTo>
                  <a:lnTo>
                    <a:pt x="2233" y="6698"/>
                  </a:lnTo>
                  <a:lnTo>
                    <a:pt x="2524" y="6795"/>
                  </a:lnTo>
                  <a:lnTo>
                    <a:pt x="2815" y="6795"/>
                  </a:lnTo>
                  <a:lnTo>
                    <a:pt x="3155" y="6844"/>
                  </a:lnTo>
                  <a:lnTo>
                    <a:pt x="3641" y="6795"/>
                  </a:lnTo>
                  <a:lnTo>
                    <a:pt x="4126" y="6650"/>
                  </a:lnTo>
                  <a:lnTo>
                    <a:pt x="4611" y="6456"/>
                  </a:lnTo>
                  <a:lnTo>
                    <a:pt x="5048" y="6213"/>
                  </a:lnTo>
                  <a:lnTo>
                    <a:pt x="5534" y="5873"/>
                  </a:lnTo>
                  <a:lnTo>
                    <a:pt x="6019" y="5582"/>
                  </a:lnTo>
                  <a:lnTo>
                    <a:pt x="6262" y="5436"/>
                  </a:lnTo>
                  <a:lnTo>
                    <a:pt x="6990" y="5145"/>
                  </a:lnTo>
                  <a:lnTo>
                    <a:pt x="7766" y="4902"/>
                  </a:lnTo>
                  <a:lnTo>
                    <a:pt x="8155" y="4805"/>
                  </a:lnTo>
                  <a:lnTo>
                    <a:pt x="8495" y="4660"/>
                  </a:lnTo>
                  <a:lnTo>
                    <a:pt x="8786" y="4417"/>
                  </a:lnTo>
                  <a:lnTo>
                    <a:pt x="9029" y="4174"/>
                  </a:lnTo>
                  <a:lnTo>
                    <a:pt x="9223" y="3883"/>
                  </a:lnTo>
                  <a:lnTo>
                    <a:pt x="9417" y="3543"/>
                  </a:lnTo>
                  <a:lnTo>
                    <a:pt x="9514" y="3204"/>
                  </a:lnTo>
                  <a:lnTo>
                    <a:pt x="9514" y="2815"/>
                  </a:lnTo>
                  <a:lnTo>
                    <a:pt x="951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6" name="Google Shape;1916;p65"/>
            <p:cNvSpPr/>
            <p:nvPr/>
          </p:nvSpPr>
          <p:spPr>
            <a:xfrm>
              <a:off x="6272750" y="4442900"/>
              <a:ext cx="237850" cy="171100"/>
            </a:xfrm>
            <a:custGeom>
              <a:rect b="b" l="l" r="r" t="t"/>
              <a:pathLst>
                <a:path extrusionOk="0" fill="none" h="6844" w="9514">
                  <a:moveTo>
                    <a:pt x="0" y="3689"/>
                  </a:moveTo>
                  <a:lnTo>
                    <a:pt x="0" y="3689"/>
                  </a:lnTo>
                  <a:lnTo>
                    <a:pt x="49" y="3980"/>
                  </a:lnTo>
                  <a:lnTo>
                    <a:pt x="49" y="4320"/>
                  </a:lnTo>
                  <a:lnTo>
                    <a:pt x="146" y="4611"/>
                  </a:lnTo>
                  <a:lnTo>
                    <a:pt x="243" y="4902"/>
                  </a:lnTo>
                  <a:lnTo>
                    <a:pt x="389" y="5145"/>
                  </a:lnTo>
                  <a:lnTo>
                    <a:pt x="534" y="5436"/>
                  </a:lnTo>
                  <a:lnTo>
                    <a:pt x="728" y="5679"/>
                  </a:lnTo>
                  <a:lnTo>
                    <a:pt x="922" y="5922"/>
                  </a:lnTo>
                  <a:lnTo>
                    <a:pt x="922" y="5922"/>
                  </a:lnTo>
                  <a:lnTo>
                    <a:pt x="1165" y="6116"/>
                  </a:lnTo>
                  <a:lnTo>
                    <a:pt x="1408" y="6310"/>
                  </a:lnTo>
                  <a:lnTo>
                    <a:pt x="1651" y="6456"/>
                  </a:lnTo>
                  <a:lnTo>
                    <a:pt x="1942" y="6601"/>
                  </a:lnTo>
                  <a:lnTo>
                    <a:pt x="2233" y="6698"/>
                  </a:lnTo>
                  <a:lnTo>
                    <a:pt x="2524" y="6795"/>
                  </a:lnTo>
                  <a:lnTo>
                    <a:pt x="2815" y="6795"/>
                  </a:lnTo>
                  <a:lnTo>
                    <a:pt x="3155" y="6844"/>
                  </a:lnTo>
                  <a:lnTo>
                    <a:pt x="3155" y="6844"/>
                  </a:lnTo>
                  <a:lnTo>
                    <a:pt x="3641" y="6795"/>
                  </a:lnTo>
                  <a:lnTo>
                    <a:pt x="4126" y="6650"/>
                  </a:lnTo>
                  <a:lnTo>
                    <a:pt x="4611" y="6456"/>
                  </a:lnTo>
                  <a:lnTo>
                    <a:pt x="5048" y="6213"/>
                  </a:lnTo>
                  <a:lnTo>
                    <a:pt x="5048" y="6213"/>
                  </a:lnTo>
                  <a:lnTo>
                    <a:pt x="5534" y="5873"/>
                  </a:lnTo>
                  <a:lnTo>
                    <a:pt x="6019" y="5582"/>
                  </a:lnTo>
                  <a:lnTo>
                    <a:pt x="6262" y="5436"/>
                  </a:lnTo>
                  <a:lnTo>
                    <a:pt x="6262" y="5436"/>
                  </a:lnTo>
                  <a:lnTo>
                    <a:pt x="6990" y="5145"/>
                  </a:lnTo>
                  <a:lnTo>
                    <a:pt x="7766" y="4902"/>
                  </a:lnTo>
                  <a:lnTo>
                    <a:pt x="7766" y="4902"/>
                  </a:lnTo>
                  <a:lnTo>
                    <a:pt x="8155" y="4805"/>
                  </a:lnTo>
                  <a:lnTo>
                    <a:pt x="8495" y="4660"/>
                  </a:lnTo>
                  <a:lnTo>
                    <a:pt x="8786" y="4417"/>
                  </a:lnTo>
                  <a:lnTo>
                    <a:pt x="9029" y="4174"/>
                  </a:lnTo>
                  <a:lnTo>
                    <a:pt x="9223" y="3883"/>
                  </a:lnTo>
                  <a:lnTo>
                    <a:pt x="9417" y="3543"/>
                  </a:lnTo>
                  <a:lnTo>
                    <a:pt x="9514" y="3204"/>
                  </a:lnTo>
                  <a:lnTo>
                    <a:pt x="9514" y="2815"/>
                  </a:lnTo>
                  <a:lnTo>
                    <a:pt x="9514" y="0"/>
                  </a:lnTo>
                  <a:lnTo>
                    <a:pt x="0" y="0"/>
                  </a:lnTo>
                  <a:lnTo>
                    <a:pt x="0" y="368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7" name="Google Shape;1917;p65"/>
            <p:cNvSpPr/>
            <p:nvPr/>
          </p:nvSpPr>
          <p:spPr>
            <a:xfrm>
              <a:off x="6272750" y="453510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65"/>
            <p:cNvSpPr/>
            <p:nvPr/>
          </p:nvSpPr>
          <p:spPr>
            <a:xfrm>
              <a:off x="6140475" y="4343375"/>
              <a:ext cx="70400" cy="37650"/>
            </a:xfrm>
            <a:custGeom>
              <a:rect b="b" l="l" r="r" t="t"/>
              <a:pathLst>
                <a:path extrusionOk="0" h="1506" w="2816">
                  <a:moveTo>
                    <a:pt x="729" y="1"/>
                  </a:moveTo>
                  <a:lnTo>
                    <a:pt x="583" y="49"/>
                  </a:lnTo>
                  <a:lnTo>
                    <a:pt x="437" y="49"/>
                  </a:lnTo>
                  <a:lnTo>
                    <a:pt x="195" y="244"/>
                  </a:lnTo>
                  <a:lnTo>
                    <a:pt x="49" y="438"/>
                  </a:lnTo>
                  <a:lnTo>
                    <a:pt x="0" y="583"/>
                  </a:lnTo>
                  <a:lnTo>
                    <a:pt x="0" y="729"/>
                  </a:lnTo>
                  <a:lnTo>
                    <a:pt x="0" y="875"/>
                  </a:lnTo>
                  <a:lnTo>
                    <a:pt x="49" y="1020"/>
                  </a:lnTo>
                  <a:lnTo>
                    <a:pt x="195" y="1263"/>
                  </a:lnTo>
                  <a:lnTo>
                    <a:pt x="437" y="1408"/>
                  </a:lnTo>
                  <a:lnTo>
                    <a:pt x="583" y="1457"/>
                  </a:lnTo>
                  <a:lnTo>
                    <a:pt x="729" y="1506"/>
                  </a:lnTo>
                  <a:lnTo>
                    <a:pt x="2816" y="1506"/>
                  </a:lnTo>
                  <a:lnTo>
                    <a:pt x="281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65"/>
            <p:cNvSpPr/>
            <p:nvPr/>
          </p:nvSpPr>
          <p:spPr>
            <a:xfrm>
              <a:off x="6140475" y="4343375"/>
              <a:ext cx="70400" cy="37650"/>
            </a:xfrm>
            <a:custGeom>
              <a:rect b="b" l="l" r="r" t="t"/>
              <a:pathLst>
                <a:path extrusionOk="0" fill="none" h="1506" w="2816">
                  <a:moveTo>
                    <a:pt x="2816" y="1"/>
                  </a:moveTo>
                  <a:lnTo>
                    <a:pt x="729" y="1"/>
                  </a:lnTo>
                  <a:lnTo>
                    <a:pt x="729" y="1"/>
                  </a:lnTo>
                  <a:lnTo>
                    <a:pt x="583" y="49"/>
                  </a:lnTo>
                  <a:lnTo>
                    <a:pt x="437" y="49"/>
                  </a:lnTo>
                  <a:lnTo>
                    <a:pt x="195" y="244"/>
                  </a:lnTo>
                  <a:lnTo>
                    <a:pt x="49" y="438"/>
                  </a:lnTo>
                  <a:lnTo>
                    <a:pt x="0" y="583"/>
                  </a:lnTo>
                  <a:lnTo>
                    <a:pt x="0" y="729"/>
                  </a:lnTo>
                  <a:lnTo>
                    <a:pt x="0" y="729"/>
                  </a:lnTo>
                  <a:lnTo>
                    <a:pt x="0" y="875"/>
                  </a:lnTo>
                  <a:lnTo>
                    <a:pt x="49" y="1020"/>
                  </a:lnTo>
                  <a:lnTo>
                    <a:pt x="195" y="1263"/>
                  </a:lnTo>
                  <a:lnTo>
                    <a:pt x="437" y="1408"/>
                  </a:lnTo>
                  <a:lnTo>
                    <a:pt x="583" y="1457"/>
                  </a:lnTo>
                  <a:lnTo>
                    <a:pt x="729" y="1506"/>
                  </a:lnTo>
                  <a:lnTo>
                    <a:pt x="2816" y="1506"/>
                  </a:lnTo>
                  <a:lnTo>
                    <a:pt x="2816"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65"/>
            <p:cNvSpPr/>
            <p:nvPr/>
          </p:nvSpPr>
          <p:spPr>
            <a:xfrm>
              <a:off x="6210850" y="434337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65"/>
            <p:cNvSpPr/>
            <p:nvPr/>
          </p:nvSpPr>
          <p:spPr>
            <a:xfrm>
              <a:off x="6573675" y="4343375"/>
              <a:ext cx="70425" cy="37650"/>
            </a:xfrm>
            <a:custGeom>
              <a:rect b="b" l="l" r="r" t="t"/>
              <a:pathLst>
                <a:path extrusionOk="0" h="1506" w="2817">
                  <a:moveTo>
                    <a:pt x="1" y="1"/>
                  </a:moveTo>
                  <a:lnTo>
                    <a:pt x="1" y="1506"/>
                  </a:lnTo>
                  <a:lnTo>
                    <a:pt x="2088" y="1506"/>
                  </a:lnTo>
                  <a:lnTo>
                    <a:pt x="2234" y="1457"/>
                  </a:lnTo>
                  <a:lnTo>
                    <a:pt x="2331" y="1408"/>
                  </a:lnTo>
                  <a:lnTo>
                    <a:pt x="2574" y="1263"/>
                  </a:lnTo>
                  <a:lnTo>
                    <a:pt x="2768" y="1020"/>
                  </a:lnTo>
                  <a:lnTo>
                    <a:pt x="2768" y="875"/>
                  </a:lnTo>
                  <a:lnTo>
                    <a:pt x="2816" y="729"/>
                  </a:lnTo>
                  <a:lnTo>
                    <a:pt x="2768" y="583"/>
                  </a:lnTo>
                  <a:lnTo>
                    <a:pt x="2768" y="438"/>
                  </a:lnTo>
                  <a:lnTo>
                    <a:pt x="2574" y="244"/>
                  </a:lnTo>
                  <a:lnTo>
                    <a:pt x="2331" y="49"/>
                  </a:lnTo>
                  <a:lnTo>
                    <a:pt x="2234" y="49"/>
                  </a:lnTo>
                  <a:lnTo>
                    <a:pt x="208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65"/>
            <p:cNvSpPr/>
            <p:nvPr/>
          </p:nvSpPr>
          <p:spPr>
            <a:xfrm>
              <a:off x="6573675" y="4343375"/>
              <a:ext cx="70425" cy="37650"/>
            </a:xfrm>
            <a:custGeom>
              <a:rect b="b" l="l" r="r" t="t"/>
              <a:pathLst>
                <a:path extrusionOk="0" fill="none" h="1506" w="2817">
                  <a:moveTo>
                    <a:pt x="2088" y="1"/>
                  </a:moveTo>
                  <a:lnTo>
                    <a:pt x="1" y="1"/>
                  </a:lnTo>
                  <a:lnTo>
                    <a:pt x="1" y="1506"/>
                  </a:lnTo>
                  <a:lnTo>
                    <a:pt x="2088" y="1506"/>
                  </a:lnTo>
                  <a:lnTo>
                    <a:pt x="2088" y="1506"/>
                  </a:lnTo>
                  <a:lnTo>
                    <a:pt x="2234" y="1457"/>
                  </a:lnTo>
                  <a:lnTo>
                    <a:pt x="2331" y="1408"/>
                  </a:lnTo>
                  <a:lnTo>
                    <a:pt x="2574" y="1263"/>
                  </a:lnTo>
                  <a:lnTo>
                    <a:pt x="2768" y="1020"/>
                  </a:lnTo>
                  <a:lnTo>
                    <a:pt x="2768" y="875"/>
                  </a:lnTo>
                  <a:lnTo>
                    <a:pt x="2816" y="729"/>
                  </a:lnTo>
                  <a:lnTo>
                    <a:pt x="2816" y="729"/>
                  </a:lnTo>
                  <a:lnTo>
                    <a:pt x="2768" y="583"/>
                  </a:lnTo>
                  <a:lnTo>
                    <a:pt x="2768" y="438"/>
                  </a:lnTo>
                  <a:lnTo>
                    <a:pt x="2574" y="244"/>
                  </a:lnTo>
                  <a:lnTo>
                    <a:pt x="2331" y="49"/>
                  </a:lnTo>
                  <a:lnTo>
                    <a:pt x="2234" y="49"/>
                  </a:lnTo>
                  <a:lnTo>
                    <a:pt x="2088" y="1"/>
                  </a:lnTo>
                  <a:lnTo>
                    <a:pt x="2088"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65"/>
            <p:cNvSpPr/>
            <p:nvPr/>
          </p:nvSpPr>
          <p:spPr>
            <a:xfrm>
              <a:off x="6625875" y="43433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65"/>
            <p:cNvSpPr/>
            <p:nvPr/>
          </p:nvSpPr>
          <p:spPr>
            <a:xfrm>
              <a:off x="6239975" y="4310625"/>
              <a:ext cx="304600" cy="103175"/>
            </a:xfrm>
            <a:custGeom>
              <a:rect b="b" l="l" r="r" t="t"/>
              <a:pathLst>
                <a:path extrusionOk="0" h="4127" w="12184">
                  <a:moveTo>
                    <a:pt x="1" y="0"/>
                  </a:moveTo>
                  <a:lnTo>
                    <a:pt x="1" y="4126"/>
                  </a:lnTo>
                  <a:lnTo>
                    <a:pt x="12184" y="4126"/>
                  </a:lnTo>
                  <a:lnTo>
                    <a:pt x="1218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25" name="Google Shape;1925;p65"/>
          <p:cNvGrpSpPr/>
          <p:nvPr/>
        </p:nvGrpSpPr>
        <p:grpSpPr>
          <a:xfrm>
            <a:off x="2255202" y="8137957"/>
            <a:ext cx="681312" cy="889055"/>
            <a:chOff x="296350" y="4110400"/>
            <a:chExt cx="385925" cy="503600"/>
          </a:xfrm>
        </p:grpSpPr>
        <p:sp>
          <p:nvSpPr>
            <p:cNvPr id="1926" name="Google Shape;1926;p65"/>
            <p:cNvSpPr/>
            <p:nvPr/>
          </p:nvSpPr>
          <p:spPr>
            <a:xfrm>
              <a:off x="296350" y="4110400"/>
              <a:ext cx="385925" cy="503600"/>
            </a:xfrm>
            <a:custGeom>
              <a:rect b="b" l="l" r="r" t="t"/>
              <a:pathLst>
                <a:path extrusionOk="0" h="20144" w="15437">
                  <a:moveTo>
                    <a:pt x="10679" y="5922"/>
                  </a:moveTo>
                  <a:lnTo>
                    <a:pt x="10679" y="7087"/>
                  </a:lnTo>
                  <a:lnTo>
                    <a:pt x="9515" y="7087"/>
                  </a:lnTo>
                  <a:lnTo>
                    <a:pt x="9515" y="5922"/>
                  </a:lnTo>
                  <a:close/>
                  <a:moveTo>
                    <a:pt x="13058" y="5922"/>
                  </a:moveTo>
                  <a:lnTo>
                    <a:pt x="13058" y="7087"/>
                  </a:lnTo>
                  <a:lnTo>
                    <a:pt x="11893" y="7087"/>
                  </a:lnTo>
                  <a:lnTo>
                    <a:pt x="11893" y="5922"/>
                  </a:lnTo>
                  <a:close/>
                  <a:moveTo>
                    <a:pt x="5923" y="0"/>
                  </a:moveTo>
                  <a:lnTo>
                    <a:pt x="5923" y="1165"/>
                  </a:lnTo>
                  <a:lnTo>
                    <a:pt x="2379" y="1165"/>
                  </a:lnTo>
                  <a:lnTo>
                    <a:pt x="2379" y="6505"/>
                  </a:lnTo>
                  <a:lnTo>
                    <a:pt x="2379" y="6796"/>
                  </a:lnTo>
                  <a:lnTo>
                    <a:pt x="2428" y="7087"/>
                  </a:lnTo>
                  <a:lnTo>
                    <a:pt x="2573" y="7621"/>
                  </a:lnTo>
                  <a:lnTo>
                    <a:pt x="2865" y="8155"/>
                  </a:lnTo>
                  <a:lnTo>
                    <a:pt x="3204" y="8592"/>
                  </a:lnTo>
                  <a:lnTo>
                    <a:pt x="3641" y="8932"/>
                  </a:lnTo>
                  <a:lnTo>
                    <a:pt x="4175" y="9223"/>
                  </a:lnTo>
                  <a:lnTo>
                    <a:pt x="4709" y="9368"/>
                  </a:lnTo>
                  <a:lnTo>
                    <a:pt x="5000" y="9417"/>
                  </a:lnTo>
                  <a:lnTo>
                    <a:pt x="5923" y="9417"/>
                  </a:lnTo>
                  <a:lnTo>
                    <a:pt x="5923" y="11795"/>
                  </a:lnTo>
                  <a:lnTo>
                    <a:pt x="1" y="11795"/>
                  </a:lnTo>
                  <a:lnTo>
                    <a:pt x="1" y="13640"/>
                  </a:lnTo>
                  <a:lnTo>
                    <a:pt x="49" y="14319"/>
                  </a:lnTo>
                  <a:lnTo>
                    <a:pt x="146" y="14950"/>
                  </a:lnTo>
                  <a:lnTo>
                    <a:pt x="292" y="15581"/>
                  </a:lnTo>
                  <a:lnTo>
                    <a:pt x="535" y="16164"/>
                  </a:lnTo>
                  <a:lnTo>
                    <a:pt x="778" y="16746"/>
                  </a:lnTo>
                  <a:lnTo>
                    <a:pt x="1117" y="17280"/>
                  </a:lnTo>
                  <a:lnTo>
                    <a:pt x="1506" y="17766"/>
                  </a:lnTo>
                  <a:lnTo>
                    <a:pt x="1894" y="18251"/>
                  </a:lnTo>
                  <a:lnTo>
                    <a:pt x="2379" y="18639"/>
                  </a:lnTo>
                  <a:lnTo>
                    <a:pt x="2865" y="19028"/>
                  </a:lnTo>
                  <a:lnTo>
                    <a:pt x="3399" y="19367"/>
                  </a:lnTo>
                  <a:lnTo>
                    <a:pt x="3981" y="19610"/>
                  </a:lnTo>
                  <a:lnTo>
                    <a:pt x="4564" y="19853"/>
                  </a:lnTo>
                  <a:lnTo>
                    <a:pt x="5195" y="19998"/>
                  </a:lnTo>
                  <a:lnTo>
                    <a:pt x="5826" y="20095"/>
                  </a:lnTo>
                  <a:lnTo>
                    <a:pt x="6505" y="20144"/>
                  </a:lnTo>
                  <a:lnTo>
                    <a:pt x="7136" y="20095"/>
                  </a:lnTo>
                  <a:lnTo>
                    <a:pt x="7816" y="19998"/>
                  </a:lnTo>
                  <a:lnTo>
                    <a:pt x="8398" y="19853"/>
                  </a:lnTo>
                  <a:lnTo>
                    <a:pt x="9029" y="19610"/>
                  </a:lnTo>
                  <a:lnTo>
                    <a:pt x="9563" y="19367"/>
                  </a:lnTo>
                  <a:lnTo>
                    <a:pt x="10097" y="19028"/>
                  </a:lnTo>
                  <a:lnTo>
                    <a:pt x="10631" y="18639"/>
                  </a:lnTo>
                  <a:lnTo>
                    <a:pt x="11068" y="18251"/>
                  </a:lnTo>
                  <a:lnTo>
                    <a:pt x="11505" y="17766"/>
                  </a:lnTo>
                  <a:lnTo>
                    <a:pt x="11844" y="17280"/>
                  </a:lnTo>
                  <a:lnTo>
                    <a:pt x="12184" y="16746"/>
                  </a:lnTo>
                  <a:lnTo>
                    <a:pt x="12475" y="16164"/>
                  </a:lnTo>
                  <a:lnTo>
                    <a:pt x="12670" y="15581"/>
                  </a:lnTo>
                  <a:lnTo>
                    <a:pt x="12864" y="14950"/>
                  </a:lnTo>
                  <a:lnTo>
                    <a:pt x="12961" y="14319"/>
                  </a:lnTo>
                  <a:lnTo>
                    <a:pt x="12961" y="13640"/>
                  </a:lnTo>
                  <a:lnTo>
                    <a:pt x="12961" y="11795"/>
                  </a:lnTo>
                  <a:lnTo>
                    <a:pt x="7088" y="11795"/>
                  </a:lnTo>
                  <a:lnTo>
                    <a:pt x="7088" y="9417"/>
                  </a:lnTo>
                  <a:lnTo>
                    <a:pt x="15436" y="9417"/>
                  </a:lnTo>
                  <a:lnTo>
                    <a:pt x="15436" y="3544"/>
                  </a:lnTo>
                  <a:lnTo>
                    <a:pt x="10679" y="3544"/>
                  </a:lnTo>
                  <a:lnTo>
                    <a:pt x="10485" y="3495"/>
                  </a:lnTo>
                  <a:lnTo>
                    <a:pt x="10291" y="3350"/>
                  </a:lnTo>
                  <a:lnTo>
                    <a:pt x="10146" y="3155"/>
                  </a:lnTo>
                  <a:lnTo>
                    <a:pt x="10097" y="2961"/>
                  </a:lnTo>
                  <a:lnTo>
                    <a:pt x="10097" y="2379"/>
                  </a:lnTo>
                  <a:lnTo>
                    <a:pt x="15436" y="2379"/>
                  </a:lnTo>
                  <a:lnTo>
                    <a:pt x="15436" y="1165"/>
                  </a:lnTo>
                  <a:lnTo>
                    <a:pt x="7088" y="1165"/>
                  </a:lnTo>
                  <a:lnTo>
                    <a:pt x="708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7" name="Google Shape;1927;p65"/>
            <p:cNvSpPr/>
            <p:nvPr/>
          </p:nvSpPr>
          <p:spPr>
            <a:xfrm>
              <a:off x="296350" y="4110400"/>
              <a:ext cx="385925" cy="503600"/>
            </a:xfrm>
            <a:custGeom>
              <a:rect b="b" l="l" r="r" t="t"/>
              <a:pathLst>
                <a:path extrusionOk="0" fill="none" h="20144" w="15437">
                  <a:moveTo>
                    <a:pt x="15436" y="2379"/>
                  </a:moveTo>
                  <a:lnTo>
                    <a:pt x="15436" y="1165"/>
                  </a:lnTo>
                  <a:lnTo>
                    <a:pt x="7088" y="1165"/>
                  </a:lnTo>
                  <a:lnTo>
                    <a:pt x="7088" y="0"/>
                  </a:lnTo>
                  <a:lnTo>
                    <a:pt x="5923" y="0"/>
                  </a:lnTo>
                  <a:lnTo>
                    <a:pt x="5923" y="1165"/>
                  </a:lnTo>
                  <a:lnTo>
                    <a:pt x="2379" y="1165"/>
                  </a:lnTo>
                  <a:lnTo>
                    <a:pt x="2379" y="6505"/>
                  </a:lnTo>
                  <a:lnTo>
                    <a:pt x="2379" y="6505"/>
                  </a:lnTo>
                  <a:lnTo>
                    <a:pt x="2379" y="6796"/>
                  </a:lnTo>
                  <a:lnTo>
                    <a:pt x="2428" y="7087"/>
                  </a:lnTo>
                  <a:lnTo>
                    <a:pt x="2573" y="7621"/>
                  </a:lnTo>
                  <a:lnTo>
                    <a:pt x="2865" y="8155"/>
                  </a:lnTo>
                  <a:lnTo>
                    <a:pt x="3204" y="8592"/>
                  </a:lnTo>
                  <a:lnTo>
                    <a:pt x="3641" y="8932"/>
                  </a:lnTo>
                  <a:lnTo>
                    <a:pt x="4175" y="9223"/>
                  </a:lnTo>
                  <a:lnTo>
                    <a:pt x="4709" y="9368"/>
                  </a:lnTo>
                  <a:lnTo>
                    <a:pt x="5000" y="9417"/>
                  </a:lnTo>
                  <a:lnTo>
                    <a:pt x="5292" y="9417"/>
                  </a:lnTo>
                  <a:lnTo>
                    <a:pt x="5923" y="9417"/>
                  </a:lnTo>
                  <a:lnTo>
                    <a:pt x="5923" y="11795"/>
                  </a:lnTo>
                  <a:lnTo>
                    <a:pt x="1" y="11795"/>
                  </a:lnTo>
                  <a:lnTo>
                    <a:pt x="1" y="13640"/>
                  </a:lnTo>
                  <a:lnTo>
                    <a:pt x="1" y="13640"/>
                  </a:lnTo>
                  <a:lnTo>
                    <a:pt x="49" y="14319"/>
                  </a:lnTo>
                  <a:lnTo>
                    <a:pt x="146" y="14950"/>
                  </a:lnTo>
                  <a:lnTo>
                    <a:pt x="292" y="15581"/>
                  </a:lnTo>
                  <a:lnTo>
                    <a:pt x="535" y="16164"/>
                  </a:lnTo>
                  <a:lnTo>
                    <a:pt x="778" y="16746"/>
                  </a:lnTo>
                  <a:lnTo>
                    <a:pt x="1117" y="17280"/>
                  </a:lnTo>
                  <a:lnTo>
                    <a:pt x="1506" y="17766"/>
                  </a:lnTo>
                  <a:lnTo>
                    <a:pt x="1894" y="18251"/>
                  </a:lnTo>
                  <a:lnTo>
                    <a:pt x="2379" y="18639"/>
                  </a:lnTo>
                  <a:lnTo>
                    <a:pt x="2865" y="19028"/>
                  </a:lnTo>
                  <a:lnTo>
                    <a:pt x="3399" y="19367"/>
                  </a:lnTo>
                  <a:lnTo>
                    <a:pt x="3981" y="19610"/>
                  </a:lnTo>
                  <a:lnTo>
                    <a:pt x="4564" y="19853"/>
                  </a:lnTo>
                  <a:lnTo>
                    <a:pt x="5195" y="19998"/>
                  </a:lnTo>
                  <a:lnTo>
                    <a:pt x="5826" y="20095"/>
                  </a:lnTo>
                  <a:lnTo>
                    <a:pt x="6505" y="20144"/>
                  </a:lnTo>
                  <a:lnTo>
                    <a:pt x="6505" y="20144"/>
                  </a:lnTo>
                  <a:lnTo>
                    <a:pt x="7136" y="20095"/>
                  </a:lnTo>
                  <a:lnTo>
                    <a:pt x="7816" y="19998"/>
                  </a:lnTo>
                  <a:lnTo>
                    <a:pt x="8398" y="19853"/>
                  </a:lnTo>
                  <a:lnTo>
                    <a:pt x="9029" y="19610"/>
                  </a:lnTo>
                  <a:lnTo>
                    <a:pt x="9563" y="19367"/>
                  </a:lnTo>
                  <a:lnTo>
                    <a:pt x="10097" y="19028"/>
                  </a:lnTo>
                  <a:lnTo>
                    <a:pt x="10631" y="18639"/>
                  </a:lnTo>
                  <a:lnTo>
                    <a:pt x="11068" y="18251"/>
                  </a:lnTo>
                  <a:lnTo>
                    <a:pt x="11505" y="17766"/>
                  </a:lnTo>
                  <a:lnTo>
                    <a:pt x="11844" y="17280"/>
                  </a:lnTo>
                  <a:lnTo>
                    <a:pt x="12184" y="16746"/>
                  </a:lnTo>
                  <a:lnTo>
                    <a:pt x="12475" y="16164"/>
                  </a:lnTo>
                  <a:lnTo>
                    <a:pt x="12670" y="15581"/>
                  </a:lnTo>
                  <a:lnTo>
                    <a:pt x="12864" y="14950"/>
                  </a:lnTo>
                  <a:lnTo>
                    <a:pt x="12961" y="14319"/>
                  </a:lnTo>
                  <a:lnTo>
                    <a:pt x="12961" y="13640"/>
                  </a:lnTo>
                  <a:lnTo>
                    <a:pt x="12961" y="11795"/>
                  </a:lnTo>
                  <a:lnTo>
                    <a:pt x="7088" y="11795"/>
                  </a:lnTo>
                  <a:lnTo>
                    <a:pt x="7088" y="9417"/>
                  </a:lnTo>
                  <a:lnTo>
                    <a:pt x="15436" y="9417"/>
                  </a:lnTo>
                  <a:lnTo>
                    <a:pt x="15436" y="3544"/>
                  </a:lnTo>
                  <a:lnTo>
                    <a:pt x="10679" y="3544"/>
                  </a:lnTo>
                  <a:lnTo>
                    <a:pt x="10679" y="3544"/>
                  </a:lnTo>
                  <a:lnTo>
                    <a:pt x="10485" y="3495"/>
                  </a:lnTo>
                  <a:lnTo>
                    <a:pt x="10291" y="3350"/>
                  </a:lnTo>
                  <a:lnTo>
                    <a:pt x="10146" y="3155"/>
                  </a:lnTo>
                  <a:lnTo>
                    <a:pt x="10097" y="2961"/>
                  </a:lnTo>
                  <a:lnTo>
                    <a:pt x="10097" y="2379"/>
                  </a:lnTo>
                  <a:lnTo>
                    <a:pt x="15436" y="237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8" name="Google Shape;1928;p65"/>
            <p:cNvSpPr/>
            <p:nvPr/>
          </p:nvSpPr>
          <p:spPr>
            <a:xfrm>
              <a:off x="534200" y="4258450"/>
              <a:ext cx="29150" cy="29150"/>
            </a:xfrm>
            <a:custGeom>
              <a:rect b="b" l="l" r="r" t="t"/>
              <a:pathLst>
                <a:path extrusionOk="0" fill="none" h="1166" w="1166">
                  <a:moveTo>
                    <a:pt x="1165" y="0"/>
                  </a:moveTo>
                  <a:lnTo>
                    <a:pt x="1165" y="1165"/>
                  </a:lnTo>
                  <a:lnTo>
                    <a:pt x="1" y="1165"/>
                  </a:lnTo>
                  <a:lnTo>
                    <a:pt x="1" y="0"/>
                  </a:lnTo>
                  <a:lnTo>
                    <a:pt x="1165"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65"/>
            <p:cNvSpPr/>
            <p:nvPr/>
          </p:nvSpPr>
          <p:spPr>
            <a:xfrm>
              <a:off x="593650" y="4258450"/>
              <a:ext cx="29150" cy="29150"/>
            </a:xfrm>
            <a:custGeom>
              <a:rect b="b" l="l" r="r" t="t"/>
              <a:pathLst>
                <a:path extrusionOk="0" fill="none" h="1166" w="1166">
                  <a:moveTo>
                    <a:pt x="1" y="1165"/>
                  </a:moveTo>
                  <a:lnTo>
                    <a:pt x="1" y="0"/>
                  </a:lnTo>
                  <a:lnTo>
                    <a:pt x="1166" y="0"/>
                  </a:lnTo>
                  <a:lnTo>
                    <a:pt x="1166" y="1165"/>
                  </a:lnTo>
                  <a:lnTo>
                    <a:pt x="1" y="116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65"/>
            <p:cNvSpPr/>
            <p:nvPr/>
          </p:nvSpPr>
          <p:spPr>
            <a:xfrm>
              <a:off x="593650" y="42875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31" name="Google Shape;1931;p65"/>
          <p:cNvGrpSpPr/>
          <p:nvPr/>
        </p:nvGrpSpPr>
        <p:grpSpPr>
          <a:xfrm>
            <a:off x="15246533" y="8137957"/>
            <a:ext cx="889055" cy="889055"/>
            <a:chOff x="6878275" y="4110400"/>
            <a:chExt cx="503600" cy="503600"/>
          </a:xfrm>
        </p:grpSpPr>
        <p:sp>
          <p:nvSpPr>
            <p:cNvPr id="1932" name="Google Shape;1932;p65"/>
            <p:cNvSpPr/>
            <p:nvPr/>
          </p:nvSpPr>
          <p:spPr>
            <a:xfrm>
              <a:off x="7011750" y="4110400"/>
              <a:ext cx="236650" cy="128650"/>
            </a:xfrm>
            <a:custGeom>
              <a:rect b="b" l="l" r="r" t="t"/>
              <a:pathLst>
                <a:path extrusionOk="0" h="5146" w="9466">
                  <a:moveTo>
                    <a:pt x="1" y="0"/>
                  </a:moveTo>
                  <a:lnTo>
                    <a:pt x="1" y="5146"/>
                  </a:lnTo>
                  <a:lnTo>
                    <a:pt x="583" y="4903"/>
                  </a:lnTo>
                  <a:lnTo>
                    <a:pt x="1117" y="4709"/>
                  </a:lnTo>
                  <a:lnTo>
                    <a:pt x="1699" y="4514"/>
                  </a:lnTo>
                  <a:lnTo>
                    <a:pt x="2282" y="4369"/>
                  </a:lnTo>
                  <a:lnTo>
                    <a:pt x="2913" y="4272"/>
                  </a:lnTo>
                  <a:lnTo>
                    <a:pt x="3495" y="4175"/>
                  </a:lnTo>
                  <a:lnTo>
                    <a:pt x="4126" y="4126"/>
                  </a:lnTo>
                  <a:lnTo>
                    <a:pt x="5340" y="4126"/>
                  </a:lnTo>
                  <a:lnTo>
                    <a:pt x="5971" y="4175"/>
                  </a:lnTo>
                  <a:lnTo>
                    <a:pt x="6553" y="4272"/>
                  </a:lnTo>
                  <a:lnTo>
                    <a:pt x="7136" y="4369"/>
                  </a:lnTo>
                  <a:lnTo>
                    <a:pt x="7767" y="4514"/>
                  </a:lnTo>
                  <a:lnTo>
                    <a:pt x="8301" y="4709"/>
                  </a:lnTo>
                  <a:lnTo>
                    <a:pt x="8883" y="4903"/>
                  </a:lnTo>
                  <a:lnTo>
                    <a:pt x="9466" y="5146"/>
                  </a:lnTo>
                  <a:lnTo>
                    <a:pt x="946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3" name="Google Shape;1933;p65"/>
            <p:cNvSpPr/>
            <p:nvPr/>
          </p:nvSpPr>
          <p:spPr>
            <a:xfrm>
              <a:off x="7011750" y="4110400"/>
              <a:ext cx="236650" cy="128650"/>
            </a:xfrm>
            <a:custGeom>
              <a:rect b="b" l="l" r="r" t="t"/>
              <a:pathLst>
                <a:path extrusionOk="0" fill="none" h="5146" w="9466">
                  <a:moveTo>
                    <a:pt x="4709" y="4126"/>
                  </a:moveTo>
                  <a:lnTo>
                    <a:pt x="4709" y="4126"/>
                  </a:lnTo>
                  <a:lnTo>
                    <a:pt x="5340" y="4126"/>
                  </a:lnTo>
                  <a:lnTo>
                    <a:pt x="5971" y="4175"/>
                  </a:lnTo>
                  <a:lnTo>
                    <a:pt x="6553" y="4272"/>
                  </a:lnTo>
                  <a:lnTo>
                    <a:pt x="7136" y="4369"/>
                  </a:lnTo>
                  <a:lnTo>
                    <a:pt x="7767" y="4514"/>
                  </a:lnTo>
                  <a:lnTo>
                    <a:pt x="8301" y="4709"/>
                  </a:lnTo>
                  <a:lnTo>
                    <a:pt x="8883" y="4903"/>
                  </a:lnTo>
                  <a:lnTo>
                    <a:pt x="9466" y="5146"/>
                  </a:lnTo>
                  <a:lnTo>
                    <a:pt x="9466" y="0"/>
                  </a:lnTo>
                  <a:lnTo>
                    <a:pt x="1" y="0"/>
                  </a:lnTo>
                  <a:lnTo>
                    <a:pt x="1" y="5146"/>
                  </a:lnTo>
                  <a:lnTo>
                    <a:pt x="1" y="5146"/>
                  </a:lnTo>
                  <a:lnTo>
                    <a:pt x="583" y="4903"/>
                  </a:lnTo>
                  <a:lnTo>
                    <a:pt x="1117" y="4709"/>
                  </a:lnTo>
                  <a:lnTo>
                    <a:pt x="1699" y="4514"/>
                  </a:lnTo>
                  <a:lnTo>
                    <a:pt x="2282" y="4369"/>
                  </a:lnTo>
                  <a:lnTo>
                    <a:pt x="2913" y="4272"/>
                  </a:lnTo>
                  <a:lnTo>
                    <a:pt x="3495" y="4175"/>
                  </a:lnTo>
                  <a:lnTo>
                    <a:pt x="4126" y="4126"/>
                  </a:lnTo>
                  <a:lnTo>
                    <a:pt x="4709" y="4126"/>
                  </a:lnTo>
                  <a:lnTo>
                    <a:pt x="4709" y="4126"/>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65"/>
            <p:cNvSpPr/>
            <p:nvPr/>
          </p:nvSpPr>
          <p:spPr>
            <a:xfrm>
              <a:off x="7129450" y="42135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5" name="Google Shape;1935;p65"/>
            <p:cNvSpPr/>
            <p:nvPr/>
          </p:nvSpPr>
          <p:spPr>
            <a:xfrm>
              <a:off x="7213200" y="4268150"/>
              <a:ext cx="83750" cy="88600"/>
            </a:xfrm>
            <a:custGeom>
              <a:rect b="b" l="l" r="r" t="t"/>
              <a:pathLst>
                <a:path extrusionOk="0" h="3544" w="3350">
                  <a:moveTo>
                    <a:pt x="1068" y="0"/>
                  </a:moveTo>
                  <a:lnTo>
                    <a:pt x="0" y="2622"/>
                  </a:lnTo>
                  <a:lnTo>
                    <a:pt x="728" y="3010"/>
                  </a:lnTo>
                  <a:lnTo>
                    <a:pt x="1359" y="3544"/>
                  </a:lnTo>
                  <a:lnTo>
                    <a:pt x="3349" y="1554"/>
                  </a:lnTo>
                  <a:lnTo>
                    <a:pt x="2815" y="1117"/>
                  </a:lnTo>
                  <a:lnTo>
                    <a:pt x="2281" y="680"/>
                  </a:lnTo>
                  <a:lnTo>
                    <a:pt x="1650" y="340"/>
                  </a:lnTo>
                  <a:lnTo>
                    <a:pt x="106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6" name="Google Shape;1936;p65"/>
            <p:cNvSpPr/>
            <p:nvPr/>
          </p:nvSpPr>
          <p:spPr>
            <a:xfrm>
              <a:off x="7213200" y="4268150"/>
              <a:ext cx="83750" cy="88600"/>
            </a:xfrm>
            <a:custGeom>
              <a:rect b="b" l="l" r="r" t="t"/>
              <a:pathLst>
                <a:path extrusionOk="0" fill="none" h="3544" w="3350">
                  <a:moveTo>
                    <a:pt x="1068" y="0"/>
                  </a:moveTo>
                  <a:lnTo>
                    <a:pt x="0" y="2622"/>
                  </a:lnTo>
                  <a:lnTo>
                    <a:pt x="0" y="2622"/>
                  </a:lnTo>
                  <a:lnTo>
                    <a:pt x="728" y="3010"/>
                  </a:lnTo>
                  <a:lnTo>
                    <a:pt x="1359" y="3544"/>
                  </a:lnTo>
                  <a:lnTo>
                    <a:pt x="3349" y="1554"/>
                  </a:lnTo>
                  <a:lnTo>
                    <a:pt x="3349" y="1554"/>
                  </a:lnTo>
                  <a:lnTo>
                    <a:pt x="2815" y="1117"/>
                  </a:lnTo>
                  <a:lnTo>
                    <a:pt x="2281" y="680"/>
                  </a:lnTo>
                  <a:lnTo>
                    <a:pt x="1650" y="340"/>
                  </a:lnTo>
                  <a:lnTo>
                    <a:pt x="1068" y="0"/>
                  </a:lnTo>
                  <a:lnTo>
                    <a:pt x="1068"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7" name="Google Shape;1937;p65"/>
            <p:cNvSpPr/>
            <p:nvPr/>
          </p:nvSpPr>
          <p:spPr>
            <a:xfrm>
              <a:off x="7239875" y="42681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8" name="Google Shape;1938;p65"/>
            <p:cNvSpPr/>
            <p:nvPr/>
          </p:nvSpPr>
          <p:spPr>
            <a:xfrm>
              <a:off x="6977775" y="4342175"/>
              <a:ext cx="304600" cy="205100"/>
            </a:xfrm>
            <a:custGeom>
              <a:rect b="b" l="l" r="r" t="t"/>
              <a:pathLst>
                <a:path extrusionOk="0" h="8204" w="12184">
                  <a:moveTo>
                    <a:pt x="6068" y="0"/>
                  </a:moveTo>
                  <a:lnTo>
                    <a:pt x="5485" y="49"/>
                  </a:lnTo>
                  <a:lnTo>
                    <a:pt x="4854" y="146"/>
                  </a:lnTo>
                  <a:lnTo>
                    <a:pt x="4272" y="292"/>
                  </a:lnTo>
                  <a:lnTo>
                    <a:pt x="3738" y="486"/>
                  </a:lnTo>
                  <a:lnTo>
                    <a:pt x="3204" y="728"/>
                  </a:lnTo>
                  <a:lnTo>
                    <a:pt x="2670" y="1068"/>
                  </a:lnTo>
                  <a:lnTo>
                    <a:pt x="2233" y="1408"/>
                  </a:lnTo>
                  <a:lnTo>
                    <a:pt x="1796" y="1796"/>
                  </a:lnTo>
                  <a:lnTo>
                    <a:pt x="1408" y="2233"/>
                  </a:lnTo>
                  <a:lnTo>
                    <a:pt x="1020" y="2718"/>
                  </a:lnTo>
                  <a:lnTo>
                    <a:pt x="729" y="3204"/>
                  </a:lnTo>
                  <a:lnTo>
                    <a:pt x="486" y="3738"/>
                  </a:lnTo>
                  <a:lnTo>
                    <a:pt x="292" y="4272"/>
                  </a:lnTo>
                  <a:lnTo>
                    <a:pt x="146" y="4854"/>
                  </a:lnTo>
                  <a:lnTo>
                    <a:pt x="49" y="5485"/>
                  </a:lnTo>
                  <a:lnTo>
                    <a:pt x="0" y="6116"/>
                  </a:lnTo>
                  <a:lnTo>
                    <a:pt x="0" y="8203"/>
                  </a:lnTo>
                  <a:lnTo>
                    <a:pt x="2088" y="8203"/>
                  </a:lnTo>
                  <a:lnTo>
                    <a:pt x="1942" y="7621"/>
                  </a:lnTo>
                  <a:lnTo>
                    <a:pt x="1894" y="7038"/>
                  </a:lnTo>
                  <a:lnTo>
                    <a:pt x="1942" y="6359"/>
                  </a:lnTo>
                  <a:lnTo>
                    <a:pt x="2088" y="5728"/>
                  </a:lnTo>
                  <a:lnTo>
                    <a:pt x="2330" y="5145"/>
                  </a:lnTo>
                  <a:lnTo>
                    <a:pt x="2670" y="4611"/>
                  </a:lnTo>
                  <a:lnTo>
                    <a:pt x="2913" y="4320"/>
                  </a:lnTo>
                  <a:lnTo>
                    <a:pt x="3787" y="4417"/>
                  </a:lnTo>
                  <a:lnTo>
                    <a:pt x="3884" y="4029"/>
                  </a:lnTo>
                  <a:lnTo>
                    <a:pt x="4078" y="3641"/>
                  </a:lnTo>
                  <a:lnTo>
                    <a:pt x="4272" y="3301"/>
                  </a:lnTo>
                  <a:lnTo>
                    <a:pt x="4563" y="3010"/>
                  </a:lnTo>
                  <a:lnTo>
                    <a:pt x="4951" y="2718"/>
                  </a:lnTo>
                  <a:lnTo>
                    <a:pt x="5340" y="2476"/>
                  </a:lnTo>
                  <a:lnTo>
                    <a:pt x="5728" y="2330"/>
                  </a:lnTo>
                  <a:lnTo>
                    <a:pt x="6068" y="2233"/>
                  </a:lnTo>
                  <a:lnTo>
                    <a:pt x="6650" y="2136"/>
                  </a:lnTo>
                  <a:lnTo>
                    <a:pt x="6942" y="2136"/>
                  </a:lnTo>
                  <a:lnTo>
                    <a:pt x="7476" y="2185"/>
                  </a:lnTo>
                  <a:lnTo>
                    <a:pt x="7476" y="2718"/>
                  </a:lnTo>
                  <a:lnTo>
                    <a:pt x="7573" y="3204"/>
                  </a:lnTo>
                  <a:lnTo>
                    <a:pt x="7767" y="3689"/>
                  </a:lnTo>
                  <a:lnTo>
                    <a:pt x="7912" y="3883"/>
                  </a:lnTo>
                  <a:lnTo>
                    <a:pt x="8058" y="4078"/>
                  </a:lnTo>
                  <a:lnTo>
                    <a:pt x="8446" y="4369"/>
                  </a:lnTo>
                  <a:lnTo>
                    <a:pt x="8738" y="4563"/>
                  </a:lnTo>
                  <a:lnTo>
                    <a:pt x="9029" y="4660"/>
                  </a:lnTo>
                  <a:lnTo>
                    <a:pt x="9320" y="4709"/>
                  </a:lnTo>
                  <a:lnTo>
                    <a:pt x="9611" y="4757"/>
                  </a:lnTo>
                  <a:lnTo>
                    <a:pt x="9757" y="5048"/>
                  </a:lnTo>
                  <a:lnTo>
                    <a:pt x="10000" y="5485"/>
                  </a:lnTo>
                  <a:lnTo>
                    <a:pt x="10145" y="5971"/>
                  </a:lnTo>
                  <a:lnTo>
                    <a:pt x="10242" y="6505"/>
                  </a:lnTo>
                  <a:lnTo>
                    <a:pt x="10291" y="7038"/>
                  </a:lnTo>
                  <a:lnTo>
                    <a:pt x="10242" y="7621"/>
                  </a:lnTo>
                  <a:lnTo>
                    <a:pt x="10097" y="8203"/>
                  </a:lnTo>
                  <a:lnTo>
                    <a:pt x="12184" y="8203"/>
                  </a:lnTo>
                  <a:lnTo>
                    <a:pt x="12184" y="6116"/>
                  </a:lnTo>
                  <a:lnTo>
                    <a:pt x="12135" y="5485"/>
                  </a:lnTo>
                  <a:lnTo>
                    <a:pt x="12038" y="4854"/>
                  </a:lnTo>
                  <a:lnTo>
                    <a:pt x="11893" y="4272"/>
                  </a:lnTo>
                  <a:lnTo>
                    <a:pt x="11698" y="3738"/>
                  </a:lnTo>
                  <a:lnTo>
                    <a:pt x="11456" y="3204"/>
                  </a:lnTo>
                  <a:lnTo>
                    <a:pt x="11116" y="2718"/>
                  </a:lnTo>
                  <a:lnTo>
                    <a:pt x="10776" y="2233"/>
                  </a:lnTo>
                  <a:lnTo>
                    <a:pt x="10388" y="1796"/>
                  </a:lnTo>
                  <a:lnTo>
                    <a:pt x="9951" y="1408"/>
                  </a:lnTo>
                  <a:lnTo>
                    <a:pt x="9466" y="1068"/>
                  </a:lnTo>
                  <a:lnTo>
                    <a:pt x="8980" y="728"/>
                  </a:lnTo>
                  <a:lnTo>
                    <a:pt x="8446" y="486"/>
                  </a:lnTo>
                  <a:lnTo>
                    <a:pt x="7912" y="292"/>
                  </a:lnTo>
                  <a:lnTo>
                    <a:pt x="7330" y="146"/>
                  </a:lnTo>
                  <a:lnTo>
                    <a:pt x="6699" y="49"/>
                  </a:lnTo>
                  <a:lnTo>
                    <a:pt x="606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9" name="Google Shape;1939;p65"/>
            <p:cNvSpPr/>
            <p:nvPr/>
          </p:nvSpPr>
          <p:spPr>
            <a:xfrm>
              <a:off x="6977775" y="4342175"/>
              <a:ext cx="304600" cy="205100"/>
            </a:xfrm>
            <a:custGeom>
              <a:rect b="b" l="l" r="r" t="t"/>
              <a:pathLst>
                <a:path extrusionOk="0" fill="none" h="8204" w="12184">
                  <a:moveTo>
                    <a:pt x="6068" y="0"/>
                  </a:moveTo>
                  <a:lnTo>
                    <a:pt x="6068" y="0"/>
                  </a:lnTo>
                  <a:lnTo>
                    <a:pt x="5485" y="49"/>
                  </a:lnTo>
                  <a:lnTo>
                    <a:pt x="4854" y="146"/>
                  </a:lnTo>
                  <a:lnTo>
                    <a:pt x="4272" y="292"/>
                  </a:lnTo>
                  <a:lnTo>
                    <a:pt x="3738" y="486"/>
                  </a:lnTo>
                  <a:lnTo>
                    <a:pt x="3204" y="728"/>
                  </a:lnTo>
                  <a:lnTo>
                    <a:pt x="2670" y="1068"/>
                  </a:lnTo>
                  <a:lnTo>
                    <a:pt x="2233" y="1408"/>
                  </a:lnTo>
                  <a:lnTo>
                    <a:pt x="1796" y="1796"/>
                  </a:lnTo>
                  <a:lnTo>
                    <a:pt x="1408" y="2233"/>
                  </a:lnTo>
                  <a:lnTo>
                    <a:pt x="1020" y="2718"/>
                  </a:lnTo>
                  <a:lnTo>
                    <a:pt x="729" y="3204"/>
                  </a:lnTo>
                  <a:lnTo>
                    <a:pt x="486" y="3738"/>
                  </a:lnTo>
                  <a:lnTo>
                    <a:pt x="292" y="4272"/>
                  </a:lnTo>
                  <a:lnTo>
                    <a:pt x="146" y="4854"/>
                  </a:lnTo>
                  <a:lnTo>
                    <a:pt x="49" y="5485"/>
                  </a:lnTo>
                  <a:lnTo>
                    <a:pt x="0" y="6116"/>
                  </a:lnTo>
                  <a:lnTo>
                    <a:pt x="0" y="8203"/>
                  </a:lnTo>
                  <a:lnTo>
                    <a:pt x="2088" y="8203"/>
                  </a:lnTo>
                  <a:lnTo>
                    <a:pt x="2088" y="8203"/>
                  </a:lnTo>
                  <a:lnTo>
                    <a:pt x="1942" y="7621"/>
                  </a:lnTo>
                  <a:lnTo>
                    <a:pt x="1894" y="7038"/>
                  </a:lnTo>
                  <a:lnTo>
                    <a:pt x="1894" y="7038"/>
                  </a:lnTo>
                  <a:lnTo>
                    <a:pt x="1942" y="6359"/>
                  </a:lnTo>
                  <a:lnTo>
                    <a:pt x="2088" y="5728"/>
                  </a:lnTo>
                  <a:lnTo>
                    <a:pt x="2330" y="5145"/>
                  </a:lnTo>
                  <a:lnTo>
                    <a:pt x="2670" y="4611"/>
                  </a:lnTo>
                  <a:lnTo>
                    <a:pt x="2913" y="4320"/>
                  </a:lnTo>
                  <a:lnTo>
                    <a:pt x="3787" y="4417"/>
                  </a:lnTo>
                  <a:lnTo>
                    <a:pt x="3787" y="4417"/>
                  </a:lnTo>
                  <a:lnTo>
                    <a:pt x="3884" y="4029"/>
                  </a:lnTo>
                  <a:lnTo>
                    <a:pt x="4078" y="3641"/>
                  </a:lnTo>
                  <a:lnTo>
                    <a:pt x="4272" y="3301"/>
                  </a:lnTo>
                  <a:lnTo>
                    <a:pt x="4563" y="3010"/>
                  </a:lnTo>
                  <a:lnTo>
                    <a:pt x="4563" y="3010"/>
                  </a:lnTo>
                  <a:lnTo>
                    <a:pt x="4951" y="2718"/>
                  </a:lnTo>
                  <a:lnTo>
                    <a:pt x="5340" y="2476"/>
                  </a:lnTo>
                  <a:lnTo>
                    <a:pt x="5728" y="2330"/>
                  </a:lnTo>
                  <a:lnTo>
                    <a:pt x="6068" y="2233"/>
                  </a:lnTo>
                  <a:lnTo>
                    <a:pt x="6650" y="2136"/>
                  </a:lnTo>
                  <a:lnTo>
                    <a:pt x="6942" y="2136"/>
                  </a:lnTo>
                  <a:lnTo>
                    <a:pt x="7476" y="2185"/>
                  </a:lnTo>
                  <a:lnTo>
                    <a:pt x="7476" y="2718"/>
                  </a:lnTo>
                  <a:lnTo>
                    <a:pt x="7476" y="2718"/>
                  </a:lnTo>
                  <a:lnTo>
                    <a:pt x="7573" y="3204"/>
                  </a:lnTo>
                  <a:lnTo>
                    <a:pt x="7767" y="3689"/>
                  </a:lnTo>
                  <a:lnTo>
                    <a:pt x="7912" y="3883"/>
                  </a:lnTo>
                  <a:lnTo>
                    <a:pt x="8058" y="4078"/>
                  </a:lnTo>
                  <a:lnTo>
                    <a:pt x="8446" y="4369"/>
                  </a:lnTo>
                  <a:lnTo>
                    <a:pt x="8446" y="4369"/>
                  </a:lnTo>
                  <a:lnTo>
                    <a:pt x="8738" y="4563"/>
                  </a:lnTo>
                  <a:lnTo>
                    <a:pt x="9029" y="4660"/>
                  </a:lnTo>
                  <a:lnTo>
                    <a:pt x="9320" y="4709"/>
                  </a:lnTo>
                  <a:lnTo>
                    <a:pt x="9611" y="4757"/>
                  </a:lnTo>
                  <a:lnTo>
                    <a:pt x="9757" y="5048"/>
                  </a:lnTo>
                  <a:lnTo>
                    <a:pt x="9757" y="5048"/>
                  </a:lnTo>
                  <a:lnTo>
                    <a:pt x="10000" y="5485"/>
                  </a:lnTo>
                  <a:lnTo>
                    <a:pt x="10145" y="5971"/>
                  </a:lnTo>
                  <a:lnTo>
                    <a:pt x="10242" y="6505"/>
                  </a:lnTo>
                  <a:lnTo>
                    <a:pt x="10291" y="7038"/>
                  </a:lnTo>
                  <a:lnTo>
                    <a:pt x="10291" y="7038"/>
                  </a:lnTo>
                  <a:lnTo>
                    <a:pt x="10242" y="7621"/>
                  </a:lnTo>
                  <a:lnTo>
                    <a:pt x="10097" y="8203"/>
                  </a:lnTo>
                  <a:lnTo>
                    <a:pt x="12184" y="8203"/>
                  </a:lnTo>
                  <a:lnTo>
                    <a:pt x="12184" y="6116"/>
                  </a:lnTo>
                  <a:lnTo>
                    <a:pt x="12184" y="6116"/>
                  </a:lnTo>
                  <a:lnTo>
                    <a:pt x="12135" y="5485"/>
                  </a:lnTo>
                  <a:lnTo>
                    <a:pt x="12038" y="4854"/>
                  </a:lnTo>
                  <a:lnTo>
                    <a:pt x="11893" y="4272"/>
                  </a:lnTo>
                  <a:lnTo>
                    <a:pt x="11698" y="3738"/>
                  </a:lnTo>
                  <a:lnTo>
                    <a:pt x="11456" y="3204"/>
                  </a:lnTo>
                  <a:lnTo>
                    <a:pt x="11116" y="2718"/>
                  </a:lnTo>
                  <a:lnTo>
                    <a:pt x="10776" y="2233"/>
                  </a:lnTo>
                  <a:lnTo>
                    <a:pt x="10388" y="1796"/>
                  </a:lnTo>
                  <a:lnTo>
                    <a:pt x="9951" y="1408"/>
                  </a:lnTo>
                  <a:lnTo>
                    <a:pt x="9466" y="1068"/>
                  </a:lnTo>
                  <a:lnTo>
                    <a:pt x="8980" y="728"/>
                  </a:lnTo>
                  <a:lnTo>
                    <a:pt x="8446" y="486"/>
                  </a:lnTo>
                  <a:lnTo>
                    <a:pt x="7912" y="292"/>
                  </a:lnTo>
                  <a:lnTo>
                    <a:pt x="7330" y="146"/>
                  </a:lnTo>
                  <a:lnTo>
                    <a:pt x="6699" y="49"/>
                  </a:lnTo>
                  <a:lnTo>
                    <a:pt x="6068" y="0"/>
                  </a:lnTo>
                  <a:lnTo>
                    <a:pt x="6068"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0" name="Google Shape;1940;p65"/>
            <p:cNvSpPr/>
            <p:nvPr/>
          </p:nvSpPr>
          <p:spPr>
            <a:xfrm>
              <a:off x="7129450" y="4342175"/>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1" name="Google Shape;1941;p65"/>
            <p:cNvSpPr/>
            <p:nvPr/>
          </p:nvSpPr>
          <p:spPr>
            <a:xfrm>
              <a:off x="7055425" y="4425900"/>
              <a:ext cx="149300" cy="121375"/>
            </a:xfrm>
            <a:custGeom>
              <a:rect b="b" l="l" r="r" t="t"/>
              <a:pathLst>
                <a:path extrusionOk="0" h="4855" w="5972">
                  <a:moveTo>
                    <a:pt x="3302" y="0"/>
                  </a:moveTo>
                  <a:lnTo>
                    <a:pt x="3059" y="98"/>
                  </a:lnTo>
                  <a:lnTo>
                    <a:pt x="2768" y="195"/>
                  </a:lnTo>
                  <a:lnTo>
                    <a:pt x="2525" y="292"/>
                  </a:lnTo>
                  <a:lnTo>
                    <a:pt x="2282" y="486"/>
                  </a:lnTo>
                  <a:lnTo>
                    <a:pt x="2040" y="729"/>
                  </a:lnTo>
                  <a:lnTo>
                    <a:pt x="1894" y="1020"/>
                  </a:lnTo>
                  <a:lnTo>
                    <a:pt x="1797" y="1408"/>
                  </a:lnTo>
                  <a:lnTo>
                    <a:pt x="1797" y="1796"/>
                  </a:lnTo>
                  <a:lnTo>
                    <a:pt x="1748" y="2476"/>
                  </a:lnTo>
                  <a:lnTo>
                    <a:pt x="341" y="2233"/>
                  </a:lnTo>
                  <a:lnTo>
                    <a:pt x="195" y="2573"/>
                  </a:lnTo>
                  <a:lnTo>
                    <a:pt x="50" y="2913"/>
                  </a:lnTo>
                  <a:lnTo>
                    <a:pt x="1" y="3301"/>
                  </a:lnTo>
                  <a:lnTo>
                    <a:pt x="1" y="3689"/>
                  </a:lnTo>
                  <a:lnTo>
                    <a:pt x="1" y="3981"/>
                  </a:lnTo>
                  <a:lnTo>
                    <a:pt x="50" y="4272"/>
                  </a:lnTo>
                  <a:lnTo>
                    <a:pt x="98" y="4563"/>
                  </a:lnTo>
                  <a:lnTo>
                    <a:pt x="244" y="4854"/>
                  </a:lnTo>
                  <a:lnTo>
                    <a:pt x="5729" y="4854"/>
                  </a:lnTo>
                  <a:lnTo>
                    <a:pt x="5826" y="4563"/>
                  </a:lnTo>
                  <a:lnTo>
                    <a:pt x="5923" y="4272"/>
                  </a:lnTo>
                  <a:lnTo>
                    <a:pt x="5971" y="3981"/>
                  </a:lnTo>
                  <a:lnTo>
                    <a:pt x="5971" y="3689"/>
                  </a:lnTo>
                  <a:lnTo>
                    <a:pt x="5971" y="3350"/>
                  </a:lnTo>
                  <a:lnTo>
                    <a:pt x="5923" y="3058"/>
                  </a:lnTo>
                  <a:lnTo>
                    <a:pt x="5826" y="2767"/>
                  </a:lnTo>
                  <a:lnTo>
                    <a:pt x="5729" y="2476"/>
                  </a:lnTo>
                  <a:lnTo>
                    <a:pt x="5292" y="2330"/>
                  </a:lnTo>
                  <a:lnTo>
                    <a:pt x="5001" y="2185"/>
                  </a:lnTo>
                  <a:lnTo>
                    <a:pt x="4709" y="2039"/>
                  </a:lnTo>
                  <a:lnTo>
                    <a:pt x="4321" y="1748"/>
                  </a:lnTo>
                  <a:lnTo>
                    <a:pt x="4127" y="1554"/>
                  </a:lnTo>
                  <a:lnTo>
                    <a:pt x="3884" y="1311"/>
                  </a:lnTo>
                  <a:lnTo>
                    <a:pt x="3738" y="1020"/>
                  </a:lnTo>
                  <a:lnTo>
                    <a:pt x="3544" y="729"/>
                  </a:lnTo>
                  <a:lnTo>
                    <a:pt x="3399" y="389"/>
                  </a:lnTo>
                  <a:lnTo>
                    <a:pt x="330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2" name="Google Shape;1942;p65"/>
            <p:cNvSpPr/>
            <p:nvPr/>
          </p:nvSpPr>
          <p:spPr>
            <a:xfrm>
              <a:off x="7055425" y="4425900"/>
              <a:ext cx="149300" cy="121375"/>
            </a:xfrm>
            <a:custGeom>
              <a:rect b="b" l="l" r="r" t="t"/>
              <a:pathLst>
                <a:path extrusionOk="0" fill="none" h="4855" w="5972">
                  <a:moveTo>
                    <a:pt x="5971" y="3689"/>
                  </a:moveTo>
                  <a:lnTo>
                    <a:pt x="5971" y="3689"/>
                  </a:lnTo>
                  <a:lnTo>
                    <a:pt x="5971" y="3350"/>
                  </a:lnTo>
                  <a:lnTo>
                    <a:pt x="5923" y="3058"/>
                  </a:lnTo>
                  <a:lnTo>
                    <a:pt x="5826" y="2767"/>
                  </a:lnTo>
                  <a:lnTo>
                    <a:pt x="5729" y="2476"/>
                  </a:lnTo>
                  <a:lnTo>
                    <a:pt x="5729" y="2476"/>
                  </a:lnTo>
                  <a:lnTo>
                    <a:pt x="5292" y="2330"/>
                  </a:lnTo>
                  <a:lnTo>
                    <a:pt x="5001" y="2185"/>
                  </a:lnTo>
                  <a:lnTo>
                    <a:pt x="4709" y="2039"/>
                  </a:lnTo>
                  <a:lnTo>
                    <a:pt x="4709" y="2039"/>
                  </a:lnTo>
                  <a:lnTo>
                    <a:pt x="4321" y="1748"/>
                  </a:lnTo>
                  <a:lnTo>
                    <a:pt x="4127" y="1554"/>
                  </a:lnTo>
                  <a:lnTo>
                    <a:pt x="3884" y="1311"/>
                  </a:lnTo>
                  <a:lnTo>
                    <a:pt x="3738" y="1020"/>
                  </a:lnTo>
                  <a:lnTo>
                    <a:pt x="3544" y="729"/>
                  </a:lnTo>
                  <a:lnTo>
                    <a:pt x="3399" y="389"/>
                  </a:lnTo>
                  <a:lnTo>
                    <a:pt x="3302" y="0"/>
                  </a:lnTo>
                  <a:lnTo>
                    <a:pt x="3302" y="0"/>
                  </a:lnTo>
                  <a:lnTo>
                    <a:pt x="3059" y="98"/>
                  </a:lnTo>
                  <a:lnTo>
                    <a:pt x="2768" y="195"/>
                  </a:lnTo>
                  <a:lnTo>
                    <a:pt x="2525" y="292"/>
                  </a:lnTo>
                  <a:lnTo>
                    <a:pt x="2282" y="486"/>
                  </a:lnTo>
                  <a:lnTo>
                    <a:pt x="2282" y="486"/>
                  </a:lnTo>
                  <a:lnTo>
                    <a:pt x="2040" y="729"/>
                  </a:lnTo>
                  <a:lnTo>
                    <a:pt x="1894" y="1020"/>
                  </a:lnTo>
                  <a:lnTo>
                    <a:pt x="1797" y="1408"/>
                  </a:lnTo>
                  <a:lnTo>
                    <a:pt x="1797" y="1796"/>
                  </a:lnTo>
                  <a:lnTo>
                    <a:pt x="1748" y="2476"/>
                  </a:lnTo>
                  <a:lnTo>
                    <a:pt x="341" y="2233"/>
                  </a:lnTo>
                  <a:lnTo>
                    <a:pt x="341" y="2233"/>
                  </a:lnTo>
                  <a:lnTo>
                    <a:pt x="195" y="2573"/>
                  </a:lnTo>
                  <a:lnTo>
                    <a:pt x="50" y="2913"/>
                  </a:lnTo>
                  <a:lnTo>
                    <a:pt x="1" y="3301"/>
                  </a:lnTo>
                  <a:lnTo>
                    <a:pt x="1" y="3689"/>
                  </a:lnTo>
                  <a:lnTo>
                    <a:pt x="1" y="3689"/>
                  </a:lnTo>
                  <a:lnTo>
                    <a:pt x="1" y="3981"/>
                  </a:lnTo>
                  <a:lnTo>
                    <a:pt x="50" y="4272"/>
                  </a:lnTo>
                  <a:lnTo>
                    <a:pt x="98" y="4563"/>
                  </a:lnTo>
                  <a:lnTo>
                    <a:pt x="244" y="4854"/>
                  </a:lnTo>
                  <a:lnTo>
                    <a:pt x="5729" y="4854"/>
                  </a:lnTo>
                  <a:lnTo>
                    <a:pt x="5729" y="4854"/>
                  </a:lnTo>
                  <a:lnTo>
                    <a:pt x="5826" y="4563"/>
                  </a:lnTo>
                  <a:lnTo>
                    <a:pt x="5923" y="4272"/>
                  </a:lnTo>
                  <a:lnTo>
                    <a:pt x="5971" y="3981"/>
                  </a:lnTo>
                  <a:lnTo>
                    <a:pt x="5971" y="3689"/>
                  </a:lnTo>
                  <a:lnTo>
                    <a:pt x="5971" y="3689"/>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3" name="Google Shape;1943;p65"/>
            <p:cNvSpPr/>
            <p:nvPr/>
          </p:nvSpPr>
          <p:spPr>
            <a:xfrm>
              <a:off x="7204700" y="4518125"/>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65"/>
            <p:cNvSpPr/>
            <p:nvPr/>
          </p:nvSpPr>
          <p:spPr>
            <a:xfrm>
              <a:off x="6878275" y="4576375"/>
              <a:ext cx="503600" cy="37625"/>
            </a:xfrm>
            <a:custGeom>
              <a:rect b="b" l="l" r="r" t="t"/>
              <a:pathLst>
                <a:path extrusionOk="0" h="1505" w="20144">
                  <a:moveTo>
                    <a:pt x="0" y="0"/>
                  </a:moveTo>
                  <a:lnTo>
                    <a:pt x="0" y="1505"/>
                  </a:lnTo>
                  <a:lnTo>
                    <a:pt x="20144" y="1505"/>
                  </a:lnTo>
                  <a:lnTo>
                    <a:pt x="2014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5" name="Google Shape;1945;p65"/>
            <p:cNvSpPr/>
            <p:nvPr/>
          </p:nvSpPr>
          <p:spPr>
            <a:xfrm>
              <a:off x="7046950" y="4243875"/>
              <a:ext cx="67975" cy="77700"/>
            </a:xfrm>
            <a:custGeom>
              <a:rect b="b" l="l" r="r" t="t"/>
              <a:pathLst>
                <a:path extrusionOk="0" h="3108" w="2719">
                  <a:moveTo>
                    <a:pt x="2718" y="1"/>
                  </a:moveTo>
                  <a:lnTo>
                    <a:pt x="2039" y="49"/>
                  </a:lnTo>
                  <a:lnTo>
                    <a:pt x="1359" y="146"/>
                  </a:lnTo>
                  <a:lnTo>
                    <a:pt x="680" y="340"/>
                  </a:lnTo>
                  <a:lnTo>
                    <a:pt x="0" y="535"/>
                  </a:lnTo>
                  <a:lnTo>
                    <a:pt x="1117" y="3107"/>
                  </a:lnTo>
                  <a:lnTo>
                    <a:pt x="1893" y="2913"/>
                  </a:lnTo>
                  <a:lnTo>
                    <a:pt x="2718" y="2767"/>
                  </a:lnTo>
                  <a:lnTo>
                    <a:pt x="271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6" name="Google Shape;1946;p65"/>
            <p:cNvSpPr/>
            <p:nvPr/>
          </p:nvSpPr>
          <p:spPr>
            <a:xfrm>
              <a:off x="7046950" y="4243875"/>
              <a:ext cx="67975" cy="77700"/>
            </a:xfrm>
            <a:custGeom>
              <a:rect b="b" l="l" r="r" t="t"/>
              <a:pathLst>
                <a:path extrusionOk="0" fill="none" h="3108" w="2719">
                  <a:moveTo>
                    <a:pt x="2718" y="1"/>
                  </a:moveTo>
                  <a:lnTo>
                    <a:pt x="2718" y="1"/>
                  </a:lnTo>
                  <a:lnTo>
                    <a:pt x="2039" y="49"/>
                  </a:lnTo>
                  <a:lnTo>
                    <a:pt x="1359" y="146"/>
                  </a:lnTo>
                  <a:lnTo>
                    <a:pt x="680" y="340"/>
                  </a:lnTo>
                  <a:lnTo>
                    <a:pt x="0" y="535"/>
                  </a:lnTo>
                  <a:lnTo>
                    <a:pt x="1117" y="3107"/>
                  </a:lnTo>
                  <a:lnTo>
                    <a:pt x="1117" y="3107"/>
                  </a:lnTo>
                  <a:lnTo>
                    <a:pt x="1893" y="2913"/>
                  </a:lnTo>
                  <a:lnTo>
                    <a:pt x="2718" y="2767"/>
                  </a:lnTo>
                  <a:lnTo>
                    <a:pt x="2718"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7" name="Google Shape;1947;p65"/>
            <p:cNvSpPr/>
            <p:nvPr/>
          </p:nvSpPr>
          <p:spPr>
            <a:xfrm>
              <a:off x="7114900" y="424387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65"/>
            <p:cNvSpPr/>
            <p:nvPr/>
          </p:nvSpPr>
          <p:spPr>
            <a:xfrm>
              <a:off x="6903750" y="4327600"/>
              <a:ext cx="87400" cy="83775"/>
            </a:xfrm>
            <a:custGeom>
              <a:rect b="b" l="l" r="r" t="t"/>
              <a:pathLst>
                <a:path extrusionOk="0" h="3351" w="3496">
                  <a:moveTo>
                    <a:pt x="1505" y="1"/>
                  </a:moveTo>
                  <a:lnTo>
                    <a:pt x="1068" y="535"/>
                  </a:lnTo>
                  <a:lnTo>
                    <a:pt x="680" y="1117"/>
                  </a:lnTo>
                  <a:lnTo>
                    <a:pt x="292" y="1700"/>
                  </a:lnTo>
                  <a:lnTo>
                    <a:pt x="1" y="2282"/>
                  </a:lnTo>
                  <a:lnTo>
                    <a:pt x="2573" y="3350"/>
                  </a:lnTo>
                  <a:lnTo>
                    <a:pt x="3010" y="2670"/>
                  </a:lnTo>
                  <a:lnTo>
                    <a:pt x="3495" y="1991"/>
                  </a:lnTo>
                  <a:lnTo>
                    <a:pt x="150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65"/>
            <p:cNvSpPr/>
            <p:nvPr/>
          </p:nvSpPr>
          <p:spPr>
            <a:xfrm>
              <a:off x="6903750" y="4327600"/>
              <a:ext cx="87400" cy="83775"/>
            </a:xfrm>
            <a:custGeom>
              <a:rect b="b" l="l" r="r" t="t"/>
              <a:pathLst>
                <a:path extrusionOk="0" fill="none" h="3351" w="3496">
                  <a:moveTo>
                    <a:pt x="2573" y="3350"/>
                  </a:moveTo>
                  <a:lnTo>
                    <a:pt x="2573" y="3350"/>
                  </a:lnTo>
                  <a:lnTo>
                    <a:pt x="3010" y="2670"/>
                  </a:lnTo>
                  <a:lnTo>
                    <a:pt x="3495" y="1991"/>
                  </a:lnTo>
                  <a:lnTo>
                    <a:pt x="1505" y="1"/>
                  </a:lnTo>
                  <a:lnTo>
                    <a:pt x="1505" y="1"/>
                  </a:lnTo>
                  <a:lnTo>
                    <a:pt x="1068" y="535"/>
                  </a:lnTo>
                  <a:lnTo>
                    <a:pt x="680" y="1117"/>
                  </a:lnTo>
                  <a:lnTo>
                    <a:pt x="292" y="1700"/>
                  </a:lnTo>
                  <a:lnTo>
                    <a:pt x="1" y="2282"/>
                  </a:lnTo>
                  <a:lnTo>
                    <a:pt x="2573" y="335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65"/>
            <p:cNvSpPr/>
            <p:nvPr/>
          </p:nvSpPr>
          <p:spPr>
            <a:xfrm>
              <a:off x="6968075" y="441135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65"/>
            <p:cNvSpPr/>
            <p:nvPr/>
          </p:nvSpPr>
          <p:spPr>
            <a:xfrm>
              <a:off x="6878275" y="4412550"/>
              <a:ext cx="78900" cy="67975"/>
            </a:xfrm>
            <a:custGeom>
              <a:rect b="b" l="l" r="r" t="t"/>
              <a:pathLst>
                <a:path extrusionOk="0" h="2719" w="3156">
                  <a:moveTo>
                    <a:pt x="534" y="1"/>
                  </a:moveTo>
                  <a:lnTo>
                    <a:pt x="340" y="632"/>
                  </a:lnTo>
                  <a:lnTo>
                    <a:pt x="194" y="1311"/>
                  </a:lnTo>
                  <a:lnTo>
                    <a:pt x="97" y="1991"/>
                  </a:lnTo>
                  <a:lnTo>
                    <a:pt x="0" y="2719"/>
                  </a:lnTo>
                  <a:lnTo>
                    <a:pt x="2816" y="2719"/>
                  </a:lnTo>
                  <a:lnTo>
                    <a:pt x="2961" y="1845"/>
                  </a:lnTo>
                  <a:lnTo>
                    <a:pt x="3155" y="1068"/>
                  </a:lnTo>
                  <a:lnTo>
                    <a:pt x="53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2" name="Google Shape;1952;p65"/>
            <p:cNvSpPr/>
            <p:nvPr/>
          </p:nvSpPr>
          <p:spPr>
            <a:xfrm>
              <a:off x="6878275" y="4412550"/>
              <a:ext cx="78900" cy="67975"/>
            </a:xfrm>
            <a:custGeom>
              <a:rect b="b" l="l" r="r" t="t"/>
              <a:pathLst>
                <a:path extrusionOk="0" fill="none" h="2719" w="3156">
                  <a:moveTo>
                    <a:pt x="3155" y="1068"/>
                  </a:moveTo>
                  <a:lnTo>
                    <a:pt x="534" y="1"/>
                  </a:lnTo>
                  <a:lnTo>
                    <a:pt x="534" y="1"/>
                  </a:lnTo>
                  <a:lnTo>
                    <a:pt x="340" y="632"/>
                  </a:lnTo>
                  <a:lnTo>
                    <a:pt x="194" y="1311"/>
                  </a:lnTo>
                  <a:lnTo>
                    <a:pt x="97" y="1991"/>
                  </a:lnTo>
                  <a:lnTo>
                    <a:pt x="0" y="2719"/>
                  </a:lnTo>
                  <a:lnTo>
                    <a:pt x="2816" y="2719"/>
                  </a:lnTo>
                  <a:lnTo>
                    <a:pt x="2816" y="2719"/>
                  </a:lnTo>
                  <a:lnTo>
                    <a:pt x="2961" y="1845"/>
                  </a:lnTo>
                  <a:lnTo>
                    <a:pt x="3155" y="1068"/>
                  </a:lnTo>
                  <a:lnTo>
                    <a:pt x="3155" y="106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3" name="Google Shape;1953;p65"/>
            <p:cNvSpPr/>
            <p:nvPr/>
          </p:nvSpPr>
          <p:spPr>
            <a:xfrm>
              <a:off x="6957150" y="4439250"/>
              <a:ext cx="25" cy="25"/>
            </a:xfrm>
            <a:custGeom>
              <a:rect b="b" l="l" r="r" t="t"/>
              <a:pathLst>
                <a:path extrusionOk="0" fill="none" h="1" w="1">
                  <a:moveTo>
                    <a:pt x="0" y="0"/>
                  </a:moveTo>
                  <a:lnTo>
                    <a:pt x="0"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4" name="Google Shape;1954;p65"/>
            <p:cNvSpPr/>
            <p:nvPr/>
          </p:nvSpPr>
          <p:spPr>
            <a:xfrm>
              <a:off x="7145225" y="4243875"/>
              <a:ext cx="66775" cy="77700"/>
            </a:xfrm>
            <a:custGeom>
              <a:rect b="b" l="l" r="r" t="t"/>
              <a:pathLst>
                <a:path extrusionOk="0" h="3108" w="2671">
                  <a:moveTo>
                    <a:pt x="1" y="1"/>
                  </a:moveTo>
                  <a:lnTo>
                    <a:pt x="1" y="2767"/>
                  </a:lnTo>
                  <a:lnTo>
                    <a:pt x="826" y="2913"/>
                  </a:lnTo>
                  <a:lnTo>
                    <a:pt x="1603" y="3107"/>
                  </a:lnTo>
                  <a:lnTo>
                    <a:pt x="2671" y="535"/>
                  </a:lnTo>
                  <a:lnTo>
                    <a:pt x="2040" y="340"/>
                  </a:lnTo>
                  <a:lnTo>
                    <a:pt x="1360" y="146"/>
                  </a:lnTo>
                  <a:lnTo>
                    <a:pt x="680" y="49"/>
                  </a:lnTo>
                  <a:lnTo>
                    <a:pt x="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5" name="Google Shape;1955;p65"/>
            <p:cNvSpPr/>
            <p:nvPr/>
          </p:nvSpPr>
          <p:spPr>
            <a:xfrm>
              <a:off x="7145225" y="4243875"/>
              <a:ext cx="66775" cy="77700"/>
            </a:xfrm>
            <a:custGeom>
              <a:rect b="b" l="l" r="r" t="t"/>
              <a:pathLst>
                <a:path extrusionOk="0" fill="none" h="3108" w="2671">
                  <a:moveTo>
                    <a:pt x="2671" y="535"/>
                  </a:moveTo>
                  <a:lnTo>
                    <a:pt x="2671" y="535"/>
                  </a:lnTo>
                  <a:lnTo>
                    <a:pt x="2040" y="340"/>
                  </a:lnTo>
                  <a:lnTo>
                    <a:pt x="1360" y="146"/>
                  </a:lnTo>
                  <a:lnTo>
                    <a:pt x="680" y="49"/>
                  </a:lnTo>
                  <a:lnTo>
                    <a:pt x="1" y="1"/>
                  </a:lnTo>
                  <a:lnTo>
                    <a:pt x="1" y="2767"/>
                  </a:lnTo>
                  <a:lnTo>
                    <a:pt x="1" y="2767"/>
                  </a:lnTo>
                  <a:lnTo>
                    <a:pt x="826" y="2913"/>
                  </a:lnTo>
                  <a:lnTo>
                    <a:pt x="1603" y="3107"/>
                  </a:lnTo>
                  <a:lnTo>
                    <a:pt x="2671" y="535"/>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6" name="Google Shape;1956;p65"/>
            <p:cNvSpPr/>
            <p:nvPr/>
          </p:nvSpPr>
          <p:spPr>
            <a:xfrm>
              <a:off x="7211975" y="4257225"/>
              <a:ext cx="25" cy="25"/>
            </a:xfrm>
            <a:custGeom>
              <a:rect b="b" l="l" r="r" t="t"/>
              <a:pathLst>
                <a:path extrusionOk="0" fill="none" h="1" w="1">
                  <a:moveTo>
                    <a:pt x="1" y="1"/>
                  </a:moveTo>
                  <a:lnTo>
                    <a:pt x="1"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7" name="Google Shape;1957;p65"/>
            <p:cNvSpPr/>
            <p:nvPr/>
          </p:nvSpPr>
          <p:spPr>
            <a:xfrm>
              <a:off x="7311475" y="4509625"/>
              <a:ext cx="70400" cy="37650"/>
            </a:xfrm>
            <a:custGeom>
              <a:rect b="b" l="l" r="r" t="t"/>
              <a:pathLst>
                <a:path extrusionOk="0" h="1506" w="2816">
                  <a:moveTo>
                    <a:pt x="1" y="1"/>
                  </a:moveTo>
                  <a:lnTo>
                    <a:pt x="1" y="1505"/>
                  </a:lnTo>
                  <a:lnTo>
                    <a:pt x="2816" y="1505"/>
                  </a:lnTo>
                  <a:lnTo>
                    <a:pt x="281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8" name="Google Shape;1958;p65"/>
            <p:cNvSpPr/>
            <p:nvPr/>
          </p:nvSpPr>
          <p:spPr>
            <a:xfrm>
              <a:off x="7302975" y="4412550"/>
              <a:ext cx="77700" cy="67975"/>
            </a:xfrm>
            <a:custGeom>
              <a:rect b="b" l="l" r="r" t="t"/>
              <a:pathLst>
                <a:path extrusionOk="0" h="2719" w="3108">
                  <a:moveTo>
                    <a:pt x="2574" y="1"/>
                  </a:moveTo>
                  <a:lnTo>
                    <a:pt x="1" y="1068"/>
                  </a:lnTo>
                  <a:lnTo>
                    <a:pt x="195" y="1845"/>
                  </a:lnTo>
                  <a:lnTo>
                    <a:pt x="341" y="2719"/>
                  </a:lnTo>
                  <a:lnTo>
                    <a:pt x="3107" y="2719"/>
                  </a:lnTo>
                  <a:lnTo>
                    <a:pt x="3059" y="1991"/>
                  </a:lnTo>
                  <a:lnTo>
                    <a:pt x="2962" y="1311"/>
                  </a:lnTo>
                  <a:lnTo>
                    <a:pt x="2816" y="632"/>
                  </a:lnTo>
                  <a:lnTo>
                    <a:pt x="257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9" name="Google Shape;1959;p65"/>
            <p:cNvSpPr/>
            <p:nvPr/>
          </p:nvSpPr>
          <p:spPr>
            <a:xfrm>
              <a:off x="7302975" y="4412550"/>
              <a:ext cx="77700" cy="67975"/>
            </a:xfrm>
            <a:custGeom>
              <a:rect b="b" l="l" r="r" t="t"/>
              <a:pathLst>
                <a:path extrusionOk="0" fill="none" h="2719" w="3108">
                  <a:moveTo>
                    <a:pt x="1" y="1068"/>
                  </a:moveTo>
                  <a:lnTo>
                    <a:pt x="1" y="1068"/>
                  </a:lnTo>
                  <a:lnTo>
                    <a:pt x="195" y="1845"/>
                  </a:lnTo>
                  <a:lnTo>
                    <a:pt x="341" y="2719"/>
                  </a:lnTo>
                  <a:lnTo>
                    <a:pt x="3107" y="2719"/>
                  </a:lnTo>
                  <a:lnTo>
                    <a:pt x="3107" y="2719"/>
                  </a:lnTo>
                  <a:lnTo>
                    <a:pt x="3059" y="1991"/>
                  </a:lnTo>
                  <a:lnTo>
                    <a:pt x="2962" y="1311"/>
                  </a:lnTo>
                  <a:lnTo>
                    <a:pt x="2816" y="632"/>
                  </a:lnTo>
                  <a:lnTo>
                    <a:pt x="2574" y="1"/>
                  </a:lnTo>
                  <a:lnTo>
                    <a:pt x="1" y="1068"/>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0" name="Google Shape;1960;p65"/>
            <p:cNvSpPr/>
            <p:nvPr/>
          </p:nvSpPr>
          <p:spPr>
            <a:xfrm>
              <a:off x="7302975" y="4439250"/>
              <a:ext cx="25" cy="25"/>
            </a:xfrm>
            <a:custGeom>
              <a:rect b="b" l="l" r="r" t="t"/>
              <a:pathLst>
                <a:path extrusionOk="0" fill="none" h="1" w="1">
                  <a:moveTo>
                    <a:pt x="1" y="0"/>
                  </a:moveTo>
                  <a:lnTo>
                    <a:pt x="1" y="0"/>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1" name="Google Shape;1961;p65"/>
            <p:cNvSpPr/>
            <p:nvPr/>
          </p:nvSpPr>
          <p:spPr>
            <a:xfrm>
              <a:off x="6878275" y="4509625"/>
              <a:ext cx="70400" cy="37650"/>
            </a:xfrm>
            <a:custGeom>
              <a:rect b="b" l="l" r="r" t="t"/>
              <a:pathLst>
                <a:path extrusionOk="0" h="1506" w="2816">
                  <a:moveTo>
                    <a:pt x="0" y="1"/>
                  </a:moveTo>
                  <a:lnTo>
                    <a:pt x="0" y="1505"/>
                  </a:lnTo>
                  <a:lnTo>
                    <a:pt x="2816" y="1505"/>
                  </a:lnTo>
                  <a:lnTo>
                    <a:pt x="281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2" name="Google Shape;1962;p65"/>
            <p:cNvSpPr/>
            <p:nvPr/>
          </p:nvSpPr>
          <p:spPr>
            <a:xfrm>
              <a:off x="7267800" y="4327600"/>
              <a:ext cx="88600" cy="83775"/>
            </a:xfrm>
            <a:custGeom>
              <a:rect b="b" l="l" r="r" t="t"/>
              <a:pathLst>
                <a:path extrusionOk="0" h="3351" w="3544">
                  <a:moveTo>
                    <a:pt x="1990" y="1"/>
                  </a:moveTo>
                  <a:lnTo>
                    <a:pt x="0" y="1991"/>
                  </a:lnTo>
                  <a:lnTo>
                    <a:pt x="534" y="2670"/>
                  </a:lnTo>
                  <a:lnTo>
                    <a:pt x="971" y="3350"/>
                  </a:lnTo>
                  <a:lnTo>
                    <a:pt x="3544" y="2282"/>
                  </a:lnTo>
                  <a:lnTo>
                    <a:pt x="3204" y="1700"/>
                  </a:lnTo>
                  <a:lnTo>
                    <a:pt x="2864" y="1117"/>
                  </a:lnTo>
                  <a:lnTo>
                    <a:pt x="2476" y="535"/>
                  </a:lnTo>
                  <a:lnTo>
                    <a:pt x="199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3" name="Google Shape;1963;p65"/>
            <p:cNvSpPr/>
            <p:nvPr/>
          </p:nvSpPr>
          <p:spPr>
            <a:xfrm>
              <a:off x="7267800" y="4327600"/>
              <a:ext cx="88600" cy="83775"/>
            </a:xfrm>
            <a:custGeom>
              <a:rect b="b" l="l" r="r" t="t"/>
              <a:pathLst>
                <a:path extrusionOk="0" fill="none" h="3351" w="3544">
                  <a:moveTo>
                    <a:pt x="1990" y="1"/>
                  </a:moveTo>
                  <a:lnTo>
                    <a:pt x="0" y="1991"/>
                  </a:lnTo>
                  <a:lnTo>
                    <a:pt x="0" y="1991"/>
                  </a:lnTo>
                  <a:lnTo>
                    <a:pt x="534" y="2670"/>
                  </a:lnTo>
                  <a:lnTo>
                    <a:pt x="971" y="3350"/>
                  </a:lnTo>
                  <a:lnTo>
                    <a:pt x="3544" y="2282"/>
                  </a:lnTo>
                  <a:lnTo>
                    <a:pt x="3544" y="2282"/>
                  </a:lnTo>
                  <a:lnTo>
                    <a:pt x="3204" y="1700"/>
                  </a:lnTo>
                  <a:lnTo>
                    <a:pt x="2864" y="1117"/>
                  </a:lnTo>
                  <a:lnTo>
                    <a:pt x="2476" y="535"/>
                  </a:lnTo>
                  <a:lnTo>
                    <a:pt x="1990" y="1"/>
                  </a:lnTo>
                  <a:lnTo>
                    <a:pt x="199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4" name="Google Shape;1964;p65"/>
            <p:cNvSpPr/>
            <p:nvPr/>
          </p:nvSpPr>
          <p:spPr>
            <a:xfrm>
              <a:off x="7317550" y="4327600"/>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5" name="Google Shape;1965;p65"/>
            <p:cNvSpPr/>
            <p:nvPr/>
          </p:nvSpPr>
          <p:spPr>
            <a:xfrm>
              <a:off x="6963225" y="4268150"/>
              <a:ext cx="83750" cy="88600"/>
            </a:xfrm>
            <a:custGeom>
              <a:rect b="b" l="l" r="r" t="t"/>
              <a:pathLst>
                <a:path extrusionOk="0" h="3544" w="3350">
                  <a:moveTo>
                    <a:pt x="2281" y="0"/>
                  </a:moveTo>
                  <a:lnTo>
                    <a:pt x="1650" y="340"/>
                  </a:lnTo>
                  <a:lnTo>
                    <a:pt x="1068" y="680"/>
                  </a:lnTo>
                  <a:lnTo>
                    <a:pt x="534" y="1117"/>
                  </a:lnTo>
                  <a:lnTo>
                    <a:pt x="0" y="1554"/>
                  </a:lnTo>
                  <a:lnTo>
                    <a:pt x="1990" y="3544"/>
                  </a:lnTo>
                  <a:lnTo>
                    <a:pt x="2621" y="3010"/>
                  </a:lnTo>
                  <a:lnTo>
                    <a:pt x="3349" y="2622"/>
                  </a:lnTo>
                  <a:lnTo>
                    <a:pt x="228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6" name="Google Shape;1966;p65"/>
            <p:cNvSpPr/>
            <p:nvPr/>
          </p:nvSpPr>
          <p:spPr>
            <a:xfrm>
              <a:off x="6963225" y="4268150"/>
              <a:ext cx="83750" cy="88600"/>
            </a:xfrm>
            <a:custGeom>
              <a:rect b="b" l="l" r="r" t="t"/>
              <a:pathLst>
                <a:path extrusionOk="0" fill="none" h="3544" w="3350">
                  <a:moveTo>
                    <a:pt x="1990" y="3544"/>
                  </a:moveTo>
                  <a:lnTo>
                    <a:pt x="1990" y="3544"/>
                  </a:lnTo>
                  <a:lnTo>
                    <a:pt x="2621" y="3010"/>
                  </a:lnTo>
                  <a:lnTo>
                    <a:pt x="3349" y="2622"/>
                  </a:lnTo>
                  <a:lnTo>
                    <a:pt x="2281" y="0"/>
                  </a:lnTo>
                  <a:lnTo>
                    <a:pt x="2281" y="0"/>
                  </a:lnTo>
                  <a:lnTo>
                    <a:pt x="1650" y="340"/>
                  </a:lnTo>
                  <a:lnTo>
                    <a:pt x="1068" y="680"/>
                  </a:lnTo>
                  <a:lnTo>
                    <a:pt x="534" y="1117"/>
                  </a:lnTo>
                  <a:lnTo>
                    <a:pt x="0" y="1554"/>
                  </a:lnTo>
                  <a:lnTo>
                    <a:pt x="1990" y="3544"/>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7" name="Google Shape;1967;p65"/>
            <p:cNvSpPr/>
            <p:nvPr/>
          </p:nvSpPr>
          <p:spPr>
            <a:xfrm>
              <a:off x="7012975" y="4356725"/>
              <a:ext cx="25" cy="25"/>
            </a:xfrm>
            <a:custGeom>
              <a:rect b="b" l="l" r="r" t="t"/>
              <a:pathLst>
                <a:path extrusionOk="0" fill="none" h="1" w="1">
                  <a:moveTo>
                    <a:pt x="0" y="1"/>
                  </a:moveTo>
                  <a:lnTo>
                    <a:pt x="0" y="1"/>
                  </a:lnTo>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66"/>
          <p:cNvSpPr txBox="1"/>
          <p:nvPr>
            <p:ph idx="1" type="body"/>
          </p:nvPr>
        </p:nvSpPr>
        <p:spPr>
          <a:xfrm>
            <a:off x="1440000" y="2431500"/>
            <a:ext cx="15408000" cy="6595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Here’s an assortment of alternative resources whose style fits the one of this template: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2200"/>
              <a:buFont typeface="Arial"/>
              <a:buNone/>
            </a:pPr>
            <a:r>
              <a:rPr lang="en" sz="3800">
                <a:latin typeface="Inter Black"/>
                <a:ea typeface="Inter Black"/>
                <a:cs typeface="Inter Black"/>
                <a:sym typeface="Inter Black"/>
              </a:rPr>
              <a:t>PHOTOS</a:t>
            </a:r>
            <a:endParaRPr sz="3800">
              <a:latin typeface="Inter Black"/>
              <a:ea typeface="Inter Black"/>
              <a:cs typeface="Inter Black"/>
              <a:sym typeface="Inter Black"/>
            </a:endParaRPr>
          </a:p>
          <a:p>
            <a:pPr indent="-635000" lvl="0" marL="914400" rtl="0" algn="l">
              <a:spcBef>
                <a:spcPts val="0"/>
              </a:spcBef>
              <a:spcAft>
                <a:spcPts val="0"/>
              </a:spcAft>
              <a:buSzPts val="2800"/>
              <a:buFont typeface="Open Sans"/>
              <a:buChar char="●"/>
            </a:pPr>
            <a:r>
              <a:rPr lang="en">
                <a:uFill>
                  <a:noFill/>
                </a:uFill>
                <a:hlinkClick r:id="rId3"/>
              </a:rPr>
              <a:t>Male chef in kitchen cooking I</a:t>
            </a:r>
            <a:endParaRPr/>
          </a:p>
          <a:p>
            <a:pPr indent="-635000" lvl="0" marL="914400" rtl="0" algn="l">
              <a:spcBef>
                <a:spcPts val="0"/>
              </a:spcBef>
              <a:spcAft>
                <a:spcPts val="0"/>
              </a:spcAft>
              <a:buSzPts val="2800"/>
              <a:buChar char="●"/>
            </a:pPr>
            <a:r>
              <a:rPr lang="en">
                <a:uFill>
                  <a:noFill/>
                </a:uFill>
                <a:hlinkClick r:id="rId4"/>
              </a:rPr>
              <a:t>Male chef in kitchen cooking II</a:t>
            </a:r>
            <a:r>
              <a:rPr lang="en"/>
              <a:t>  </a:t>
            </a:r>
            <a:endParaRPr/>
          </a:p>
          <a:p>
            <a:pPr indent="-635000" lvl="0" marL="914400" rtl="0" algn="l">
              <a:spcBef>
                <a:spcPts val="0"/>
              </a:spcBef>
              <a:spcAft>
                <a:spcPts val="0"/>
              </a:spcAft>
              <a:buSzPts val="2800"/>
              <a:buChar char="●"/>
            </a:pPr>
            <a:r>
              <a:rPr lang="en">
                <a:uFill>
                  <a:noFill/>
                </a:uFill>
                <a:hlinkClick r:id="rId5"/>
              </a:rPr>
              <a:t>Male chef in kitchen cooking III</a:t>
            </a:r>
            <a:endParaRPr/>
          </a:p>
          <a:p>
            <a:pPr indent="-635000" lvl="0" marL="914400" rtl="0" algn="l">
              <a:spcBef>
                <a:spcPts val="0"/>
              </a:spcBef>
              <a:spcAft>
                <a:spcPts val="0"/>
              </a:spcAft>
              <a:buSzPts val="2800"/>
              <a:buChar char="●"/>
            </a:pPr>
            <a:r>
              <a:rPr lang="en">
                <a:uFill>
                  <a:noFill/>
                </a:uFill>
                <a:hlinkClick r:id="rId6"/>
              </a:rPr>
              <a:t>Close up pans with food</a:t>
            </a:r>
            <a:endParaRPr/>
          </a:p>
          <a:p>
            <a:pPr indent="-635000" lvl="0" marL="914400" rtl="0" algn="l">
              <a:spcBef>
                <a:spcPts val="0"/>
              </a:spcBef>
              <a:spcAft>
                <a:spcPts val="0"/>
              </a:spcAft>
              <a:buSzPts val="2800"/>
              <a:buChar char="●"/>
            </a:pPr>
            <a:r>
              <a:rPr lang="en">
                <a:uFill>
                  <a:noFill/>
                </a:uFill>
                <a:hlinkClick r:id="rId7"/>
              </a:rPr>
              <a:t>Close up pan with food</a:t>
            </a:r>
            <a:endParaRPr/>
          </a:p>
          <a:p>
            <a:pPr indent="-635000" lvl="0" marL="914400" rtl="0" algn="l">
              <a:spcBef>
                <a:spcPts val="0"/>
              </a:spcBef>
              <a:spcAft>
                <a:spcPts val="0"/>
              </a:spcAft>
              <a:buSzPts val="2800"/>
              <a:buChar char="●"/>
            </a:pPr>
            <a:r>
              <a:rPr lang="en">
                <a:uFill>
                  <a:noFill/>
                </a:uFill>
                <a:hlinkClick r:id="rId8"/>
              </a:rPr>
              <a:t>Mid shot chef plating dish</a:t>
            </a:r>
            <a:endParaRPr/>
          </a:p>
          <a:p>
            <a:pPr indent="-635000" lvl="0" marL="914400" rtl="0" algn="l">
              <a:spcBef>
                <a:spcPts val="0"/>
              </a:spcBef>
              <a:spcAft>
                <a:spcPts val="0"/>
              </a:spcAft>
              <a:buSzPts val="2800"/>
              <a:buChar char="●"/>
            </a:pPr>
            <a:r>
              <a:rPr lang="en">
                <a:uFill>
                  <a:noFill/>
                </a:uFill>
                <a:hlinkClick r:id="rId9"/>
              </a:rPr>
              <a:t>Mid shot chef grating cheese</a:t>
            </a:r>
            <a:endParaRPr/>
          </a:p>
          <a:p>
            <a:pPr indent="-635000" lvl="0" marL="914400" rtl="0" algn="l">
              <a:spcBef>
                <a:spcPts val="0"/>
              </a:spcBef>
              <a:spcAft>
                <a:spcPts val="0"/>
              </a:spcAft>
              <a:buSzPts val="2800"/>
              <a:buChar char="●"/>
            </a:pPr>
            <a:r>
              <a:rPr lang="en">
                <a:uFill>
                  <a:noFill/>
                </a:uFill>
                <a:hlinkClick r:id="rId10"/>
              </a:rPr>
              <a:t>High angle chef cutting bread</a:t>
            </a:r>
            <a:endParaRPr/>
          </a:p>
          <a:p>
            <a:pPr indent="-635000" lvl="0" marL="914400" rtl="0" algn="l">
              <a:spcBef>
                <a:spcPts val="0"/>
              </a:spcBef>
              <a:spcAft>
                <a:spcPts val="0"/>
              </a:spcAft>
              <a:buSzPts val="2800"/>
              <a:buChar char="●"/>
            </a:pPr>
            <a:r>
              <a:rPr lang="en">
                <a:uFill>
                  <a:noFill/>
                </a:uFill>
                <a:hlinkClick r:id="rId11"/>
              </a:rPr>
              <a:t>Close up fresh pizza with salmon</a:t>
            </a:r>
            <a:endParaRPr/>
          </a:p>
          <a:p>
            <a:pPr indent="-635000" lvl="0" marL="914400" rtl="0" algn="l">
              <a:spcBef>
                <a:spcPts val="0"/>
              </a:spcBef>
              <a:spcAft>
                <a:spcPts val="0"/>
              </a:spcAft>
              <a:buSzPts val="2800"/>
              <a:buChar char="●"/>
            </a:pPr>
            <a:r>
              <a:rPr lang="en">
                <a:uFill>
                  <a:noFill/>
                </a:uFill>
                <a:hlinkClick r:id="rId12"/>
              </a:rPr>
              <a:t>Pizza chef making pizza dough with copy space</a:t>
            </a:r>
            <a:endParaRPr/>
          </a:p>
          <a:p>
            <a:pPr indent="-635000" lvl="0" marL="914400" rtl="0" algn="l">
              <a:spcBef>
                <a:spcPts val="0"/>
              </a:spcBef>
              <a:spcAft>
                <a:spcPts val="0"/>
              </a:spcAft>
              <a:buSzPts val="2800"/>
              <a:buChar char="●"/>
            </a:pPr>
            <a:r>
              <a:rPr lang="en">
                <a:uFill>
                  <a:noFill/>
                </a:uFill>
                <a:hlinkClick r:id="rId13"/>
              </a:rPr>
              <a:t>High angle man putting smoked salmon slices baked pizza dough</a:t>
            </a:r>
            <a:endParaRPr/>
          </a:p>
        </p:txBody>
      </p:sp>
      <p:sp>
        <p:nvSpPr>
          <p:cNvPr id="1973" name="Google Shape;1973;p66"/>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ALTERNATIVE </a:t>
            </a:r>
            <a:r>
              <a:rPr lang="en"/>
              <a:t>RESOURCES</a:t>
            </a:r>
            <a:endParaRPr/>
          </a:p>
        </p:txBody>
      </p:sp>
      <p:pic>
        <p:nvPicPr>
          <p:cNvPr id="1974" name="Google Shape;1974;p66"/>
          <p:cNvPicPr preferRelativeResize="0"/>
          <p:nvPr/>
        </p:nvPicPr>
        <p:blipFill rotWithShape="1">
          <a:blip r:embed="rId14">
            <a:alphaModFix/>
          </a:blip>
          <a:srcRect b="17628" l="18577" r="18577" t="17634"/>
          <a:stretch/>
        </p:blipFill>
        <p:spPr>
          <a:xfrm>
            <a:off x="12897900" y="4118326"/>
            <a:ext cx="3585800" cy="3693665"/>
          </a:xfrm>
          <a:prstGeom prst="rect">
            <a:avLst/>
          </a:prstGeom>
          <a:noFill/>
          <a:ln>
            <a:noFill/>
          </a:ln>
          <a:effectLst>
            <a:outerShdw blurRad="28575" rotWithShape="0" algn="bl" dir="5400000" dist="57150">
              <a:schemeClr val="lt2">
                <a:alpha val="54000"/>
              </a:scheme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67"/>
          <p:cNvSpPr txBox="1"/>
          <p:nvPr>
            <p:ph idx="1" type="body"/>
          </p:nvPr>
        </p:nvSpPr>
        <p:spPr>
          <a:xfrm>
            <a:off x="1440000" y="2431500"/>
            <a:ext cx="76584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Did you like the resources in this template? Get them for free at our other websites:</a:t>
            </a:r>
            <a:endParaRPr/>
          </a:p>
          <a:p>
            <a:pPr indent="0" lvl="0" marL="0" rtl="0" algn="l">
              <a:spcBef>
                <a:spcPts val="0"/>
              </a:spcBef>
              <a:spcAft>
                <a:spcPts val="0"/>
              </a:spcAft>
              <a:buClr>
                <a:schemeClr val="dk1"/>
              </a:buClr>
              <a:buSzPts val="2200"/>
              <a:buFont typeface="Arial"/>
              <a:buNone/>
            </a:pPr>
            <a:r>
              <a:t/>
            </a:r>
            <a:endParaRPr/>
          </a:p>
          <a:p>
            <a:pPr indent="0" lvl="0" marL="0" rtl="0" algn="l">
              <a:spcBef>
                <a:spcPts val="0"/>
              </a:spcBef>
              <a:spcAft>
                <a:spcPts val="0"/>
              </a:spcAft>
              <a:buClr>
                <a:schemeClr val="dk1"/>
              </a:buClr>
              <a:buSzPts val="2200"/>
              <a:buFont typeface="Arial"/>
              <a:buNone/>
            </a:pPr>
            <a:r>
              <a:rPr lang="en" sz="3800">
                <a:latin typeface="Inter Black"/>
                <a:ea typeface="Inter Black"/>
                <a:cs typeface="Inter Black"/>
                <a:sym typeface="Inter Black"/>
              </a:rPr>
              <a:t>VECTORS</a:t>
            </a:r>
            <a:endParaRPr sz="3800">
              <a:latin typeface="Inter Black"/>
              <a:ea typeface="Inter Black"/>
              <a:cs typeface="Inter Black"/>
              <a:sym typeface="Inter Black"/>
            </a:endParaRPr>
          </a:p>
          <a:p>
            <a:pPr indent="-635000" lvl="0" marL="914400" rtl="0" algn="l">
              <a:spcBef>
                <a:spcPts val="0"/>
              </a:spcBef>
              <a:spcAft>
                <a:spcPts val="0"/>
              </a:spcAft>
              <a:buSzPts val="2800"/>
              <a:buFont typeface="Open Sans"/>
              <a:buChar char="●"/>
            </a:pPr>
            <a:r>
              <a:rPr lang="en">
                <a:uFill>
                  <a:noFill/>
                </a:uFill>
                <a:hlinkClick r:id="rId3"/>
              </a:rPr>
              <a:t>Italian food banner theme</a:t>
            </a:r>
            <a:endParaRPr/>
          </a:p>
          <a:p>
            <a:pPr indent="-635000" lvl="0" marL="914400" rtl="0" algn="l">
              <a:spcBef>
                <a:spcPts val="0"/>
              </a:spcBef>
              <a:spcAft>
                <a:spcPts val="0"/>
              </a:spcAft>
              <a:buSzPts val="2800"/>
              <a:buChar char="●"/>
            </a:pPr>
            <a:r>
              <a:rPr lang="en">
                <a:uFill>
                  <a:noFill/>
                </a:uFill>
                <a:hlinkClick r:id="rId4"/>
              </a:rPr>
              <a:t>Realistic fast food template design</a:t>
            </a:r>
            <a:endParaRPr/>
          </a:p>
          <a:p>
            <a:pPr indent="-635000" lvl="0" marL="914400" rtl="0" algn="l">
              <a:spcBef>
                <a:spcPts val="0"/>
              </a:spcBef>
              <a:spcAft>
                <a:spcPts val="0"/>
              </a:spcAft>
              <a:buSzPts val="2800"/>
              <a:buChar char="●"/>
            </a:pPr>
            <a:r>
              <a:rPr lang="en">
                <a:uFill>
                  <a:noFill/>
                </a:uFill>
                <a:hlinkClick r:id="rId5"/>
              </a:rPr>
              <a:t>Concept healthy eating top view</a:t>
            </a:r>
            <a:endParaRPr/>
          </a:p>
          <a:p>
            <a:pPr indent="-635000" lvl="0" marL="914400" rtl="0" algn="l">
              <a:spcBef>
                <a:spcPts val="0"/>
              </a:spcBef>
              <a:spcAft>
                <a:spcPts val="0"/>
              </a:spcAft>
              <a:buSzPts val="2800"/>
              <a:buChar char="●"/>
            </a:pPr>
            <a:r>
              <a:rPr lang="en">
                <a:uFill>
                  <a:noFill/>
                </a:uFill>
                <a:hlinkClick r:id="rId6"/>
              </a:rPr>
              <a:t>View cutlery arrangement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800">
                <a:latin typeface="Inter Black"/>
                <a:ea typeface="Inter Black"/>
                <a:cs typeface="Inter Black"/>
                <a:sym typeface="Inter Black"/>
              </a:rPr>
              <a:t>PHOTOS</a:t>
            </a:r>
            <a:endParaRPr sz="4000">
              <a:latin typeface="Inter Black"/>
              <a:ea typeface="Inter Black"/>
              <a:cs typeface="Inter Black"/>
              <a:sym typeface="Inter Black"/>
            </a:endParaRPr>
          </a:p>
          <a:p>
            <a:pPr indent="-635000" lvl="0" marL="914400" rtl="0" algn="l">
              <a:spcBef>
                <a:spcPts val="0"/>
              </a:spcBef>
              <a:spcAft>
                <a:spcPts val="0"/>
              </a:spcAft>
              <a:buSzPts val="2800"/>
              <a:buFont typeface="Open Sans"/>
              <a:buChar char="●"/>
            </a:pPr>
            <a:r>
              <a:rPr lang="en">
                <a:uFill>
                  <a:noFill/>
                </a:uFill>
                <a:hlinkClick r:id="rId7"/>
              </a:rPr>
              <a:t>Friends cooking japanese food together</a:t>
            </a:r>
            <a:r>
              <a:rPr lang="en"/>
              <a:t>  </a:t>
            </a:r>
            <a:endParaRPr/>
          </a:p>
          <a:p>
            <a:pPr indent="-635000" lvl="0" marL="914400" rtl="0" algn="l">
              <a:spcBef>
                <a:spcPts val="0"/>
              </a:spcBef>
              <a:spcAft>
                <a:spcPts val="0"/>
              </a:spcAft>
              <a:buSzPts val="2800"/>
              <a:buFont typeface="Open Sans"/>
              <a:buChar char="●"/>
            </a:pPr>
            <a:r>
              <a:rPr lang="en">
                <a:uFill>
                  <a:noFill/>
                </a:uFill>
                <a:hlinkClick r:id="rId8"/>
              </a:rPr>
              <a:t>Side view of male chef flambeing dish</a:t>
            </a:r>
            <a:endParaRPr/>
          </a:p>
          <a:p>
            <a:pPr indent="-635000" lvl="0" marL="914400" rtl="0" algn="l">
              <a:spcBef>
                <a:spcPts val="0"/>
              </a:spcBef>
              <a:spcAft>
                <a:spcPts val="0"/>
              </a:spcAft>
              <a:buSzPts val="2800"/>
              <a:buFont typeface="Open Sans"/>
              <a:buChar char="●"/>
            </a:pPr>
            <a:r>
              <a:rPr lang="en">
                <a:uFill>
                  <a:noFill/>
                </a:uFill>
                <a:hlinkClick r:id="rId9"/>
              </a:rPr>
              <a:t>Mid shot chef cutting tomatoes</a:t>
            </a:r>
            <a:endParaRPr/>
          </a:p>
        </p:txBody>
      </p:sp>
      <p:sp>
        <p:nvSpPr>
          <p:cNvPr id="1980" name="Google Shape;1980;p67"/>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RESOURCES</a:t>
            </a:r>
            <a:endParaRPr/>
          </a:p>
        </p:txBody>
      </p:sp>
      <p:sp>
        <p:nvSpPr>
          <p:cNvPr id="1981" name="Google Shape;1981;p67"/>
          <p:cNvSpPr txBox="1"/>
          <p:nvPr>
            <p:ph idx="2" type="body"/>
          </p:nvPr>
        </p:nvSpPr>
        <p:spPr>
          <a:xfrm>
            <a:off x="9189600" y="2431500"/>
            <a:ext cx="7658400" cy="68328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SzPts val="2800"/>
              <a:buFont typeface="Open Sans"/>
              <a:buChar char="●"/>
            </a:pPr>
            <a:r>
              <a:rPr lang="en">
                <a:uFill>
                  <a:noFill/>
                </a:uFill>
                <a:hlinkClick r:id="rId10"/>
              </a:rPr>
              <a:t>High angle assortment vegetable</a:t>
            </a:r>
            <a:endParaRPr/>
          </a:p>
          <a:p>
            <a:pPr indent="-635000" lvl="0" marL="914400" rtl="0" algn="l">
              <a:spcBef>
                <a:spcPts val="0"/>
              </a:spcBef>
              <a:spcAft>
                <a:spcPts val="0"/>
              </a:spcAft>
              <a:buSzPts val="2800"/>
              <a:buFont typeface="Open Sans"/>
              <a:buChar char="●"/>
            </a:pPr>
            <a:r>
              <a:rPr lang="en">
                <a:uFill>
                  <a:noFill/>
                </a:uFill>
                <a:hlinkClick r:id="rId11"/>
              </a:rPr>
              <a:t>Vegetables fruits arrangement</a:t>
            </a:r>
            <a:endParaRPr/>
          </a:p>
          <a:p>
            <a:pPr indent="-635000" lvl="0" marL="914400" rtl="0" algn="l">
              <a:spcBef>
                <a:spcPts val="0"/>
              </a:spcBef>
              <a:spcAft>
                <a:spcPts val="0"/>
              </a:spcAft>
              <a:buSzPts val="2800"/>
              <a:buFont typeface="Open Sans"/>
              <a:buChar char="●"/>
            </a:pPr>
            <a:r>
              <a:rPr lang="en">
                <a:uFill>
                  <a:noFill/>
                </a:uFill>
                <a:hlinkClick r:id="rId12"/>
              </a:rPr>
              <a:t>Cutlery beans arrangement high angle</a:t>
            </a:r>
            <a:endParaRPr/>
          </a:p>
          <a:p>
            <a:pPr indent="-635000" lvl="0" marL="914400" rtl="0" algn="l">
              <a:spcBef>
                <a:spcPts val="0"/>
              </a:spcBef>
              <a:spcAft>
                <a:spcPts val="0"/>
              </a:spcAft>
              <a:buSzPts val="2800"/>
              <a:buFont typeface="Open Sans"/>
              <a:buChar char="●"/>
            </a:pPr>
            <a:r>
              <a:rPr lang="en">
                <a:uFill>
                  <a:noFill/>
                </a:uFill>
                <a:hlinkClick r:id="rId13"/>
              </a:rPr>
              <a:t>Colorful veggies frame with copy</a:t>
            </a:r>
            <a:endParaRPr/>
          </a:p>
          <a:p>
            <a:pPr indent="-635000" lvl="0" marL="914400" rtl="0" algn="l">
              <a:spcBef>
                <a:spcPts val="0"/>
              </a:spcBef>
              <a:spcAft>
                <a:spcPts val="0"/>
              </a:spcAft>
              <a:buSzPts val="2800"/>
              <a:buFont typeface="Open Sans"/>
              <a:buChar char="●"/>
            </a:pPr>
            <a:r>
              <a:rPr lang="en">
                <a:uFill>
                  <a:noFill/>
                </a:uFill>
                <a:hlinkClick r:id="rId14"/>
              </a:rPr>
              <a:t>Chef kitchen taking notes</a:t>
            </a:r>
            <a:endParaRPr/>
          </a:p>
          <a:p>
            <a:pPr indent="-635000" lvl="0" marL="914400" rtl="0" algn="l">
              <a:spcBef>
                <a:spcPts val="0"/>
              </a:spcBef>
              <a:spcAft>
                <a:spcPts val="0"/>
              </a:spcAft>
              <a:buSzPts val="2800"/>
              <a:buFont typeface="Open Sans"/>
              <a:buChar char="●"/>
            </a:pPr>
            <a:r>
              <a:rPr lang="en">
                <a:uFill>
                  <a:noFill/>
                </a:uFill>
                <a:hlinkClick r:id="rId15"/>
              </a:rPr>
              <a:t>Portrait of a confident young male baker in front of baked croissant shelves</a:t>
            </a:r>
            <a:endParaRPr/>
          </a:p>
          <a:p>
            <a:pPr indent="-635000" lvl="0" marL="914400" rtl="0" algn="l">
              <a:spcBef>
                <a:spcPts val="0"/>
              </a:spcBef>
              <a:spcAft>
                <a:spcPts val="0"/>
              </a:spcAft>
              <a:buSzPts val="2800"/>
              <a:buFont typeface="Open Sans"/>
              <a:buChar char="●"/>
            </a:pPr>
            <a:r>
              <a:rPr lang="en">
                <a:uFill>
                  <a:noFill/>
                </a:uFill>
                <a:hlinkClick r:id="rId16"/>
              </a:rPr>
              <a:t>Front view smiley woman in kitchen</a:t>
            </a:r>
            <a:endParaRPr/>
          </a:p>
          <a:p>
            <a:pPr indent="-635000" lvl="0" marL="914400" rtl="0" algn="l">
              <a:spcBef>
                <a:spcPts val="0"/>
              </a:spcBef>
              <a:spcAft>
                <a:spcPts val="0"/>
              </a:spcAft>
              <a:buSzPts val="2800"/>
              <a:buFont typeface="Open Sans"/>
              <a:buChar char="●"/>
            </a:pPr>
            <a:r>
              <a:rPr lang="en">
                <a:uFill>
                  <a:noFill/>
                </a:uFill>
                <a:hlinkClick r:id="rId17"/>
              </a:rPr>
              <a:t>Flat lay assortment vegetables with paper bag</a:t>
            </a:r>
            <a:endParaRPr/>
          </a:p>
          <a:p>
            <a:pPr indent="0" lvl="0" marL="0" rtl="0" algn="l">
              <a:spcBef>
                <a:spcPts val="0"/>
              </a:spcBef>
              <a:spcAft>
                <a:spcPts val="0"/>
              </a:spcAft>
              <a:buNone/>
            </a:pPr>
            <a:r>
              <a:t/>
            </a:r>
            <a:endParaRPr/>
          </a:p>
          <a:p>
            <a:pPr indent="0" lvl="0" marL="0" rtl="0" algn="l">
              <a:spcBef>
                <a:spcPts val="0"/>
              </a:spcBef>
              <a:spcAft>
                <a:spcPts val="0"/>
              </a:spcAft>
              <a:buClr>
                <a:schemeClr val="lt2"/>
              </a:buClr>
              <a:buSzPts val="2200"/>
              <a:buFont typeface="Arial"/>
              <a:buNone/>
            </a:pPr>
            <a:r>
              <a:rPr lang="en" sz="3800">
                <a:latin typeface="Inter Black"/>
                <a:ea typeface="Inter Black"/>
                <a:cs typeface="Inter Black"/>
                <a:sym typeface="Inter Black"/>
              </a:rPr>
              <a:t>ICONS</a:t>
            </a:r>
            <a:endParaRPr sz="4000">
              <a:latin typeface="Inter Black"/>
              <a:ea typeface="Inter Black"/>
              <a:cs typeface="Inter Black"/>
              <a:sym typeface="Inter Black"/>
            </a:endParaRPr>
          </a:p>
          <a:p>
            <a:pPr indent="-635000" lvl="0" marL="914400" rtl="0" algn="l">
              <a:spcBef>
                <a:spcPts val="0"/>
              </a:spcBef>
              <a:spcAft>
                <a:spcPts val="0"/>
              </a:spcAft>
              <a:buSzPts val="2800"/>
              <a:buFont typeface="Open Sans"/>
              <a:buChar char="●"/>
            </a:pPr>
            <a:r>
              <a:rPr lang="en">
                <a:uFill>
                  <a:noFill/>
                </a:uFill>
                <a:hlinkClick r:id="rId18"/>
              </a:rPr>
              <a:t>Icon Pack: Cooking | Filled</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85" name="Shape 1985"/>
        <p:cNvGrpSpPr/>
        <p:nvPr/>
      </p:nvGrpSpPr>
      <p:grpSpPr>
        <a:xfrm>
          <a:off x="0" y="0"/>
          <a:ext cx="0" cy="0"/>
          <a:chOff x="0" y="0"/>
          <a:chExt cx="0" cy="0"/>
        </a:xfrm>
      </p:grpSpPr>
      <p:sp>
        <p:nvSpPr>
          <p:cNvPr id="1986" name="Google Shape;1986;p68"/>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read</a:t>
            </a:r>
            <a:r>
              <a:rPr lang="en" sz="1800">
                <a:solidFill>
                  <a:srgbClr val="FFFFFF"/>
                </a:solidFill>
              </a:rPr>
              <a:t> </a:t>
            </a:r>
            <a:r>
              <a:rPr lang="en" sz="2000">
                <a:solidFill>
                  <a:srgbClr val="FFFFFF"/>
                </a:solidFill>
              </a:rPr>
              <a:t>our FAQs or visit our blog:</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3">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4">
                  <a:extLst>
                    <a:ext uri="{A12FA001-AC4F-418D-AE19-62706E023703}">
                      <ahyp:hlinkClr val="tx"/>
                    </a:ext>
                  </a:extLst>
                </a:hlinkClick>
              </a:rPr>
              <a:t>https://slidesgo.com/slidesgo-school</a:t>
            </a:r>
            <a:endParaRPr sz="2000" u="sng">
              <a:solidFill>
                <a:srgbClr val="869FB2"/>
              </a:solidFill>
            </a:endParaRPr>
          </a:p>
        </p:txBody>
      </p:sp>
      <p:sp>
        <p:nvSpPr>
          <p:cNvPr id="1987" name="Google Shape;1987;p68"/>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a:t>
            </a:r>
            <a:endParaRPr/>
          </a:p>
        </p:txBody>
      </p:sp>
      <p:sp>
        <p:nvSpPr>
          <p:cNvPr id="1988" name="Google Shape;1988;p68"/>
          <p:cNvSpPr txBox="1"/>
          <p:nvPr/>
        </p:nvSpPr>
        <p:spPr>
          <a:xfrm>
            <a:off x="2096700" y="1805800"/>
            <a:ext cx="14094600" cy="5373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Clr>
                <a:srgbClr val="000000"/>
              </a:buClr>
              <a:buSzPts val="2200"/>
              <a:buFont typeface="Arial"/>
              <a:buNone/>
            </a:pPr>
            <a:r>
              <a:rPr lang="en" sz="2000">
                <a:solidFill>
                  <a:srgbClr val="FFFFFF"/>
                </a:solidFill>
              </a:rPr>
              <a:t>If you have a free account, in order to use this template, you must credit </a:t>
            </a:r>
            <a:r>
              <a:rPr b="1" lang="en" sz="2000" u="sng">
                <a:solidFill>
                  <a:srgbClr val="869FB2"/>
                </a:solidFill>
                <a:hlinkClick r:id="rId5">
                  <a:extLst>
                    <a:ext uri="{A12FA001-AC4F-418D-AE19-62706E023703}">
                      <ahyp:hlinkClr val="tx"/>
                    </a:ext>
                  </a:extLst>
                </a:hlinkClick>
              </a:rPr>
              <a:t>Slidesgo</a:t>
            </a:r>
            <a:r>
              <a:rPr lang="en" sz="2000">
                <a:solidFill>
                  <a:srgbClr val="435D74"/>
                </a:solidFill>
              </a:rPr>
              <a:t> </a:t>
            </a:r>
            <a:r>
              <a:rPr lang="en" sz="2000">
                <a:solidFill>
                  <a:srgbClr val="FFFFFF"/>
                </a:solidFill>
              </a:rPr>
              <a:t>by keeping the </a:t>
            </a:r>
            <a:r>
              <a:rPr b="1" lang="en" sz="2000" u="sng">
                <a:solidFill>
                  <a:schemeClr val="hlink"/>
                </a:solidFill>
                <a:hlinkClick action="ppaction://hlinksldjump" r:id="rId6"/>
              </a:rPr>
              <a:t>Thanks</a:t>
            </a:r>
            <a:r>
              <a:rPr lang="en" sz="2000">
                <a:solidFill>
                  <a:srgbClr val="869FB2"/>
                </a:solidFill>
              </a:rPr>
              <a:t> </a:t>
            </a:r>
            <a:r>
              <a:rPr lang="en" sz="2000">
                <a:solidFill>
                  <a:srgbClr val="FFFFFF"/>
                </a:solidFill>
              </a:rPr>
              <a:t>slide. Please refer to the next slide to read the instructions for premium users.</a:t>
            </a:r>
            <a:endParaRPr sz="2000">
              <a:solidFill>
                <a:srgbClr val="FFFFFF"/>
              </a:solidFill>
            </a:endParaRPr>
          </a:p>
          <a:p>
            <a:pPr indent="0" lvl="0" marL="0" rtl="0" algn="l">
              <a:lnSpc>
                <a:spcPct val="115000"/>
              </a:lnSpc>
              <a:spcBef>
                <a:spcPts val="2800"/>
              </a:spcBef>
              <a:spcAft>
                <a:spcPts val="0"/>
              </a:spcAft>
              <a:buClr>
                <a:srgbClr val="000000"/>
              </a:buClr>
              <a:buSzPts val="2200"/>
              <a:buFont typeface="Arial"/>
              <a:buNone/>
            </a:pPr>
            <a:r>
              <a:rPr b="1" lang="en" sz="2000">
                <a:solidFill>
                  <a:srgbClr val="869FB2"/>
                </a:solidFill>
              </a:rPr>
              <a:t>As a Free user, you are allowed to:</a:t>
            </a:r>
            <a:endParaRPr b="1" sz="2000">
              <a:solidFill>
                <a:srgbClr val="869FB2"/>
              </a:solidFill>
            </a:endParaRPr>
          </a:p>
          <a:p>
            <a:pPr indent="0" lvl="0" marL="0" rtl="0" algn="l">
              <a:lnSpc>
                <a:spcPct val="115000"/>
              </a:lnSpc>
              <a:spcBef>
                <a:spcPts val="800"/>
              </a:spcBef>
              <a:spcAft>
                <a:spcPts val="0"/>
              </a:spcAft>
              <a:buClr>
                <a:srgbClr val="000000"/>
              </a:buClr>
              <a:buSzPts val="2200"/>
              <a:buFont typeface="Arial"/>
              <a:buNone/>
            </a:pPr>
            <a:r>
              <a:rPr lang="en" sz="2000">
                <a:solidFill>
                  <a:srgbClr val="FFFFFF"/>
                </a:solidFill>
              </a:rPr>
              <a:t>- Modify this template.</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Use it for both personal and commercial projects.</a:t>
            </a:r>
            <a:endParaRPr sz="2000">
              <a:solidFill>
                <a:srgbClr val="FFFFFF"/>
              </a:solidFill>
            </a:endParaRPr>
          </a:p>
          <a:p>
            <a:pPr indent="0" lvl="0" marL="0" rtl="0" algn="l">
              <a:lnSpc>
                <a:spcPct val="115000"/>
              </a:lnSpc>
              <a:spcBef>
                <a:spcPts val="2800"/>
              </a:spcBef>
              <a:spcAft>
                <a:spcPts val="0"/>
              </a:spcAft>
              <a:buClr>
                <a:srgbClr val="000000"/>
              </a:buClr>
              <a:buSzPts val="2200"/>
              <a:buFont typeface="Arial"/>
              <a:buNone/>
            </a:pPr>
            <a:r>
              <a:rPr b="1" lang="en" sz="2000">
                <a:solidFill>
                  <a:srgbClr val="869FB2"/>
                </a:solidFill>
              </a:rPr>
              <a:t>You are not allowed to:</a:t>
            </a:r>
            <a:endParaRPr b="1" sz="2000">
              <a:solidFill>
                <a:srgbClr val="869FB2"/>
              </a:solidFill>
            </a:endParaRPr>
          </a:p>
          <a:p>
            <a:pPr indent="0" lvl="0" marL="0" rtl="0" algn="l">
              <a:lnSpc>
                <a:spcPct val="115000"/>
              </a:lnSpc>
              <a:spcBef>
                <a:spcPts val="800"/>
              </a:spcBef>
              <a:spcAft>
                <a:spcPts val="0"/>
              </a:spcAft>
              <a:buClr>
                <a:srgbClr val="000000"/>
              </a:buClr>
              <a:buSzPts val="2200"/>
              <a:buFont typeface="Arial"/>
              <a:buNone/>
            </a:pPr>
            <a:r>
              <a:rPr lang="en" sz="2000">
                <a:solidFill>
                  <a:srgbClr val="FFFFFF"/>
                </a:solidFill>
              </a:rPr>
              <a:t>- Sublicense, sell or rent any of Slidesgo Content (or a modified version of Slidesgo Content).</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Distribute Slidesgo Content unless it has been expressly authorized by Slidesgo.</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Include Slidesgo Content in an online or offline database or file.</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Offer Slidesgo templates (or modified versions of Slidesgo templates) for download.</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Acquire the copyright of Slidesgo Content.</a:t>
            </a:r>
            <a:endParaRPr sz="2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92" name="Shape 1992"/>
        <p:cNvGrpSpPr/>
        <p:nvPr/>
      </p:nvGrpSpPr>
      <p:grpSpPr>
        <a:xfrm>
          <a:off x="0" y="0"/>
          <a:ext cx="0" cy="0"/>
          <a:chOff x="0" y="0"/>
          <a:chExt cx="0" cy="0"/>
        </a:xfrm>
      </p:grpSpPr>
      <p:sp>
        <p:nvSpPr>
          <p:cNvPr id="1993" name="Google Shape;1993;p69"/>
          <p:cNvSpPr txBox="1"/>
          <p:nvPr/>
        </p:nvSpPr>
        <p:spPr>
          <a:xfrm>
            <a:off x="2096700" y="1805800"/>
            <a:ext cx="14094600" cy="7859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Clr>
                <a:schemeClr val="dk1"/>
              </a:buClr>
              <a:buSzPts val="2200"/>
              <a:buFont typeface="Arial"/>
              <a:buNone/>
            </a:pPr>
            <a:r>
              <a:rPr lang="en" sz="2000">
                <a:solidFill>
                  <a:schemeClr val="lt1"/>
                </a:solidFill>
              </a:rPr>
              <a:t>As a Premium user, you can use this template without attributing </a:t>
            </a:r>
            <a:r>
              <a:rPr b="1" lang="en" sz="2000" u="sng">
                <a:solidFill>
                  <a:schemeClr val="hlink"/>
                </a:solidFill>
                <a:hlinkClick r:id="rId3"/>
              </a:rPr>
              <a:t>Slidesgo</a:t>
            </a:r>
            <a:r>
              <a:rPr lang="en" sz="2000">
                <a:solidFill>
                  <a:schemeClr val="lt1"/>
                </a:solidFill>
              </a:rPr>
              <a:t> or keeping the </a:t>
            </a:r>
            <a:r>
              <a:rPr b="1" lang="en" sz="2000" u="sng">
                <a:solidFill>
                  <a:schemeClr val="hlink"/>
                </a:solidFill>
                <a:hlinkClick action="ppaction://hlinksldjump" r:id="rId4"/>
              </a:rPr>
              <a:t>Thanks</a:t>
            </a:r>
            <a:r>
              <a:rPr lang="en" sz="2000">
                <a:solidFill>
                  <a:schemeClr val="lt1"/>
                </a:solidFill>
              </a:rPr>
              <a:t> slide.</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Modify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it for both personal and commercial purposes.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Hide or delete the “Thanks” slide and the mention to Slidesgo in the credits.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Share this template in an editable format with people who are not part of your team.</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not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Sublicense, sell or rent this Slidesgo Template (or a modified version of this Slidesgo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any of the elements that are part of this Slidesgo Template in an isolated and separated way from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Register any of the elements that are part of this template as a trademark or logo, or register it as a work in an intellectual property registry or similar.</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p:txBody>
      </p:sp>
      <p:sp>
        <p:nvSpPr>
          <p:cNvPr id="1994" name="Google Shape;1994;p69"/>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read</a:t>
            </a:r>
            <a:r>
              <a:rPr lang="en" sz="1800">
                <a:solidFill>
                  <a:srgbClr val="FFFFFF"/>
                </a:solidFill>
              </a:rPr>
              <a:t> </a:t>
            </a:r>
            <a:r>
              <a:rPr lang="en" sz="2000">
                <a:solidFill>
                  <a:srgbClr val="FFFFFF"/>
                </a:solidFill>
              </a:rPr>
              <a:t>our FAQs or visit our blog:</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5">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6">
                  <a:extLst>
                    <a:ext uri="{A12FA001-AC4F-418D-AE19-62706E023703}">
                      <ahyp:hlinkClr val="tx"/>
                    </a:ext>
                  </a:extLst>
                </a:hlinkClick>
              </a:rPr>
              <a:t>https://slidesgo.com/slidesgo-school</a:t>
            </a:r>
            <a:endParaRPr sz="2000" u="sng">
              <a:solidFill>
                <a:srgbClr val="869FB2"/>
              </a:solidFill>
            </a:endParaRPr>
          </a:p>
        </p:txBody>
      </p:sp>
      <p:sp>
        <p:nvSpPr>
          <p:cNvPr id="1995" name="Google Shape;1995;p69"/>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99" name="Shape 1999"/>
        <p:cNvGrpSpPr/>
        <p:nvPr/>
      </p:nvGrpSpPr>
      <p:grpSpPr>
        <a:xfrm>
          <a:off x="0" y="0"/>
          <a:ext cx="0" cy="0"/>
          <a:chOff x="0" y="0"/>
          <a:chExt cx="0" cy="0"/>
        </a:xfrm>
      </p:grpSpPr>
      <p:sp>
        <p:nvSpPr>
          <p:cNvPr id="2000" name="Google Shape;2000;p70"/>
          <p:cNvSpPr txBox="1"/>
          <p:nvPr/>
        </p:nvSpPr>
        <p:spPr>
          <a:xfrm>
            <a:off x="2136200" y="2175698"/>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This presentation has been made using the following fonts:</a:t>
            </a:r>
            <a:endParaRPr sz="2200">
              <a:solidFill>
                <a:srgbClr val="FFFFFF"/>
              </a:solidFill>
            </a:endParaRPr>
          </a:p>
          <a:p>
            <a:pPr indent="0" lvl="0" marL="0" rtl="0" algn="l">
              <a:lnSpc>
                <a:spcPct val="115000"/>
              </a:lnSpc>
              <a:spcBef>
                <a:spcPts val="0"/>
              </a:spcBef>
              <a:spcAft>
                <a:spcPts val="0"/>
              </a:spcAft>
              <a:buNone/>
            </a:pPr>
            <a:r>
              <a:t/>
            </a:r>
            <a:endParaRPr sz="2600">
              <a:solidFill>
                <a:srgbClr val="435D74"/>
              </a:solidFill>
            </a:endParaRPr>
          </a:p>
        </p:txBody>
      </p:sp>
      <p:sp>
        <p:nvSpPr>
          <p:cNvPr id="2001" name="Google Shape;2001;p70"/>
          <p:cNvSpPr txBox="1"/>
          <p:nvPr/>
        </p:nvSpPr>
        <p:spPr>
          <a:xfrm>
            <a:off x="2136200" y="3220843"/>
            <a:ext cx="14094600" cy="2509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200">
                <a:solidFill>
                  <a:schemeClr val="lt1"/>
                </a:solidFill>
              </a:rPr>
              <a:t>Inter</a:t>
            </a:r>
            <a:endParaRPr b="1" sz="2200">
              <a:solidFill>
                <a:schemeClr val="lt1"/>
              </a:solidFill>
            </a:endParaRPr>
          </a:p>
          <a:p>
            <a:pPr indent="0" lvl="0" marL="0" rtl="0" algn="ctr">
              <a:lnSpc>
                <a:spcPct val="115000"/>
              </a:lnSpc>
              <a:spcBef>
                <a:spcPts val="0"/>
              </a:spcBef>
              <a:spcAft>
                <a:spcPts val="0"/>
              </a:spcAft>
              <a:buNone/>
            </a:pPr>
            <a:r>
              <a:rPr lang="en" sz="2200">
                <a:solidFill>
                  <a:schemeClr val="lt1"/>
                </a:solidFill>
              </a:rPr>
              <a:t>(</a:t>
            </a:r>
            <a:r>
              <a:rPr lang="en" sz="2200">
                <a:solidFill>
                  <a:schemeClr val="lt1"/>
                </a:solidFill>
                <a:uFill>
                  <a:noFill/>
                </a:uFill>
                <a:hlinkClick r:id="rId3">
                  <a:extLst>
                    <a:ext uri="{A12FA001-AC4F-418D-AE19-62706E023703}">
                      <ahyp:hlinkClr val="tx"/>
                    </a:ext>
                  </a:extLst>
                </a:hlinkClick>
              </a:rPr>
              <a:t>https://fonts.google.com/specimen/Inter</a:t>
            </a:r>
            <a:r>
              <a:rPr lang="en" sz="2200">
                <a:solidFill>
                  <a:schemeClr val="lt1"/>
                </a:solidFill>
              </a:rPr>
              <a:t>) </a:t>
            </a:r>
            <a:endParaRPr sz="2200">
              <a:solidFill>
                <a:schemeClr val="lt1"/>
              </a:solidFill>
            </a:endParaRPr>
          </a:p>
          <a:p>
            <a:pPr indent="0" lvl="0" marL="0" rtl="0" algn="ctr">
              <a:lnSpc>
                <a:spcPct val="115000"/>
              </a:lnSpc>
              <a:spcBef>
                <a:spcPts val="0"/>
              </a:spcBef>
              <a:spcAft>
                <a:spcPts val="0"/>
              </a:spcAft>
              <a:buNone/>
            </a:pPr>
            <a:r>
              <a:t/>
            </a:r>
            <a:endParaRPr sz="1600">
              <a:solidFill>
                <a:schemeClr val="lt1"/>
              </a:solidFill>
            </a:endParaRPr>
          </a:p>
          <a:p>
            <a:pPr indent="0" lvl="0" marL="0" rtl="0" algn="ctr">
              <a:lnSpc>
                <a:spcPct val="115000"/>
              </a:lnSpc>
              <a:spcBef>
                <a:spcPts val="0"/>
              </a:spcBef>
              <a:spcAft>
                <a:spcPts val="0"/>
              </a:spcAft>
              <a:buNone/>
            </a:pPr>
            <a:r>
              <a:rPr b="1" lang="en" sz="2200">
                <a:solidFill>
                  <a:schemeClr val="lt1"/>
                </a:solidFill>
              </a:rPr>
              <a:t>DM Sans</a:t>
            </a:r>
            <a:endParaRPr b="1" sz="2200">
              <a:solidFill>
                <a:schemeClr val="lt1"/>
              </a:solidFill>
            </a:endParaRPr>
          </a:p>
          <a:p>
            <a:pPr indent="0" lvl="0" marL="0" rtl="0" algn="ctr">
              <a:lnSpc>
                <a:spcPct val="115000"/>
              </a:lnSpc>
              <a:spcBef>
                <a:spcPts val="0"/>
              </a:spcBef>
              <a:spcAft>
                <a:spcPts val="0"/>
              </a:spcAft>
              <a:buNone/>
            </a:pPr>
            <a:r>
              <a:rPr lang="en" sz="2200">
                <a:solidFill>
                  <a:schemeClr val="lt1"/>
                </a:solidFill>
              </a:rPr>
              <a:t>(</a:t>
            </a:r>
            <a:r>
              <a:rPr lang="en" sz="2200">
                <a:solidFill>
                  <a:schemeClr val="lt1"/>
                </a:solidFill>
                <a:uFill>
                  <a:noFill/>
                </a:uFill>
                <a:hlinkClick r:id="rId4">
                  <a:extLst>
                    <a:ext uri="{A12FA001-AC4F-418D-AE19-62706E023703}">
                      <ahyp:hlinkClr val="tx"/>
                    </a:ext>
                  </a:extLst>
                </a:hlinkClick>
              </a:rPr>
              <a:t>https://fonts.google.com/specimen/DM+Sans</a:t>
            </a:r>
            <a:r>
              <a:rPr lang="en" sz="2200">
                <a:solidFill>
                  <a:schemeClr val="lt1"/>
                </a:solidFill>
              </a:rPr>
              <a:t>) </a:t>
            </a:r>
            <a:endParaRPr sz="2200">
              <a:solidFill>
                <a:schemeClr val="lt1"/>
              </a:solidFill>
            </a:endParaRPr>
          </a:p>
        </p:txBody>
      </p:sp>
      <p:sp>
        <p:nvSpPr>
          <p:cNvPr id="2002" name="Google Shape;2002;p70"/>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Fonts &amp; colors used</a:t>
            </a:r>
            <a:endParaRPr/>
          </a:p>
        </p:txBody>
      </p:sp>
      <p:sp>
        <p:nvSpPr>
          <p:cNvPr id="2003" name="Google Shape;2003;p70"/>
          <p:cNvSpPr/>
          <p:nvPr/>
        </p:nvSpPr>
        <p:spPr>
          <a:xfrm>
            <a:off x="7290725" y="5976450"/>
            <a:ext cx="1582800" cy="1508400"/>
          </a:xfrm>
          <a:prstGeom prst="roundRect">
            <a:avLst>
              <a:gd fmla="val 16667" name="adj"/>
            </a:avLst>
          </a:prstGeom>
          <a:solidFill>
            <a:srgbClr val="0068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4" name="Google Shape;2004;p70"/>
          <p:cNvSpPr/>
          <p:nvPr/>
        </p:nvSpPr>
        <p:spPr>
          <a:xfrm>
            <a:off x="9414364" y="5976450"/>
            <a:ext cx="1582800" cy="1508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05" name="Google Shape;2005;p70"/>
          <p:cNvSpPr/>
          <p:nvPr/>
        </p:nvSpPr>
        <p:spPr>
          <a:xfrm>
            <a:off x="7290754" y="7883800"/>
            <a:ext cx="1582800" cy="1508400"/>
          </a:xfrm>
          <a:prstGeom prst="roundRect">
            <a:avLst>
              <a:gd fmla="val 16667" name="adj"/>
            </a:avLst>
          </a:prstGeom>
          <a:solidFill>
            <a:srgbClr val="FF000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06" name="Google Shape;2006;p70"/>
          <p:cNvSpPr txBox="1"/>
          <p:nvPr/>
        </p:nvSpPr>
        <p:spPr>
          <a:xfrm>
            <a:off x="7290725"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#0068ff</a:t>
            </a:r>
            <a:endParaRPr sz="2000">
              <a:solidFill>
                <a:srgbClr val="FFFFFF"/>
              </a:solidFill>
            </a:endParaRPr>
          </a:p>
        </p:txBody>
      </p:sp>
      <p:sp>
        <p:nvSpPr>
          <p:cNvPr id="2007" name="Google Shape;2007;p70"/>
          <p:cNvSpPr txBox="1"/>
          <p:nvPr/>
        </p:nvSpPr>
        <p:spPr>
          <a:xfrm>
            <a:off x="9414375"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000000"/>
                </a:solidFill>
              </a:rPr>
              <a:t>#ffffff</a:t>
            </a:r>
            <a:endParaRPr sz="2000">
              <a:solidFill>
                <a:srgbClr val="000000"/>
              </a:solidFill>
            </a:endParaRPr>
          </a:p>
        </p:txBody>
      </p:sp>
      <p:sp>
        <p:nvSpPr>
          <p:cNvPr id="2008" name="Google Shape;2008;p70"/>
          <p:cNvSpPr txBox="1"/>
          <p:nvPr/>
        </p:nvSpPr>
        <p:spPr>
          <a:xfrm>
            <a:off x="7290775" y="819790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#ff0000</a:t>
            </a:r>
            <a:endParaRPr sz="2000">
              <a:solidFill>
                <a:srgbClr val="FFFFFF"/>
              </a:solidFill>
            </a:endParaRPr>
          </a:p>
        </p:txBody>
      </p:sp>
      <p:sp>
        <p:nvSpPr>
          <p:cNvPr id="2009" name="Google Shape;2009;p70"/>
          <p:cNvSpPr/>
          <p:nvPr/>
        </p:nvSpPr>
        <p:spPr>
          <a:xfrm>
            <a:off x="9414425" y="7883800"/>
            <a:ext cx="1582800" cy="15084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10" name="Google Shape;2010;p70"/>
          <p:cNvSpPr txBox="1"/>
          <p:nvPr/>
        </p:nvSpPr>
        <p:spPr>
          <a:xfrm>
            <a:off x="9414425" y="819790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#000000</a:t>
            </a:r>
            <a:endParaRPr sz="20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14" name="Shape 2014"/>
        <p:cNvGrpSpPr/>
        <p:nvPr/>
      </p:nvGrpSpPr>
      <p:grpSpPr>
        <a:xfrm>
          <a:off x="0" y="0"/>
          <a:ext cx="0" cy="0"/>
          <a:chOff x="0" y="0"/>
          <a:chExt cx="0" cy="0"/>
        </a:xfrm>
      </p:grpSpPr>
      <p:sp>
        <p:nvSpPr>
          <p:cNvPr id="2015" name="Google Shape;2015;p71"/>
          <p:cNvSpPr txBox="1"/>
          <p:nvPr/>
        </p:nvSpPr>
        <p:spPr>
          <a:xfrm>
            <a:off x="2504850" y="2172802"/>
            <a:ext cx="13261800" cy="1705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2200">
                <a:solidFill>
                  <a:srgbClr val="869FB2"/>
                </a:solidFill>
              </a:rPr>
              <a:t> h</a:t>
            </a:r>
            <a:r>
              <a:rPr lang="en" sz="2200">
                <a:solidFill>
                  <a:srgbClr val="869FB2"/>
                </a:solidFill>
                <a:uFill>
                  <a:noFill/>
                </a:uFill>
                <a:hlinkClick r:id="rId3">
                  <a:extLst>
                    <a:ext uri="{A12FA001-AC4F-418D-AE19-62706E023703}">
                      <ahyp:hlinkClr val="tx"/>
                    </a:ext>
                  </a:extLst>
                </a:hlinkClick>
              </a:rPr>
              <a:t>ow it works.</a:t>
            </a:r>
            <a:endParaRPr sz="2200">
              <a:solidFill>
                <a:srgbClr val="869FB2"/>
              </a:solidFill>
            </a:endParaRPr>
          </a:p>
        </p:txBody>
      </p:sp>
      <p:sp>
        <p:nvSpPr>
          <p:cNvPr id="2016" name="Google Shape;2016;p71"/>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Storyset</a:t>
            </a:r>
            <a:endParaRPr/>
          </a:p>
        </p:txBody>
      </p:sp>
      <p:pic>
        <p:nvPicPr>
          <p:cNvPr id="2017" name="Google Shape;2017;p71"/>
          <p:cNvPicPr preferRelativeResize="0"/>
          <p:nvPr/>
        </p:nvPicPr>
        <p:blipFill rotWithShape="1">
          <a:blip r:embed="rId4">
            <a:alphaModFix/>
          </a:blip>
          <a:srcRect b="16540" l="0" r="0" t="16547"/>
          <a:stretch/>
        </p:blipFill>
        <p:spPr>
          <a:xfrm>
            <a:off x="1021641" y="5377278"/>
            <a:ext cx="3213440" cy="2150150"/>
          </a:xfrm>
          <a:prstGeom prst="rect">
            <a:avLst/>
          </a:prstGeom>
          <a:noFill/>
          <a:ln>
            <a:noFill/>
          </a:ln>
        </p:spPr>
      </p:pic>
      <p:sp>
        <p:nvSpPr>
          <p:cNvPr id="2018" name="Google Shape;2018;p71">
            <a:hlinkClick r:id="rId5"/>
          </p:cNvPr>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Pana</a:t>
            </a:r>
            <a:endParaRPr sz="2800">
              <a:solidFill>
                <a:srgbClr val="869FB2"/>
              </a:solidFill>
            </a:endParaRPr>
          </a:p>
        </p:txBody>
      </p:sp>
      <p:sp>
        <p:nvSpPr>
          <p:cNvPr id="2019" name="Google Shape;2019;p71">
            <a:hlinkClick r:id="rId7"/>
          </p:cNvPr>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Amico</a:t>
            </a:r>
            <a:endParaRPr sz="2800">
              <a:solidFill>
                <a:srgbClr val="869FB2"/>
              </a:solidFill>
            </a:endParaRPr>
          </a:p>
        </p:txBody>
      </p:sp>
      <p:sp>
        <p:nvSpPr>
          <p:cNvPr id="2020" name="Google Shape;2020;p71">
            <a:hlinkClick r:id="rId9"/>
          </p:cNvPr>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0">
                  <a:extLst>
                    <a:ext uri="{A12FA001-AC4F-418D-AE19-62706E023703}">
                      <ahyp:hlinkClr val="tx"/>
                    </a:ext>
                  </a:extLst>
                </a:hlinkClick>
              </a:rPr>
              <a:t>Bro</a:t>
            </a:r>
            <a:endParaRPr sz="2800">
              <a:solidFill>
                <a:srgbClr val="869FB2"/>
              </a:solidFill>
            </a:endParaRPr>
          </a:p>
        </p:txBody>
      </p:sp>
      <p:sp>
        <p:nvSpPr>
          <p:cNvPr id="2021" name="Google Shape;2021;p71">
            <a:hlinkClick r:id="rId11"/>
          </p:cNvPr>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2">
                  <a:extLst>
                    <a:ext uri="{A12FA001-AC4F-418D-AE19-62706E023703}">
                      <ahyp:hlinkClr val="tx"/>
                    </a:ext>
                  </a:extLst>
                </a:hlinkClick>
              </a:rPr>
              <a:t>Rafiki</a:t>
            </a:r>
            <a:endParaRPr sz="2800">
              <a:solidFill>
                <a:srgbClr val="869FB2"/>
              </a:solidFill>
            </a:endParaRPr>
          </a:p>
        </p:txBody>
      </p:sp>
      <p:pic>
        <p:nvPicPr>
          <p:cNvPr id="2022" name="Google Shape;2022;p71"/>
          <p:cNvPicPr preferRelativeResize="0"/>
          <p:nvPr/>
        </p:nvPicPr>
        <p:blipFill rotWithShape="1">
          <a:blip r:embed="rId13">
            <a:alphaModFix/>
          </a:blip>
          <a:srcRect b="0" l="0" r="0" t="0"/>
          <a:stretch/>
        </p:blipFill>
        <p:spPr>
          <a:xfrm>
            <a:off x="4510155" y="4821699"/>
            <a:ext cx="2681190" cy="2681210"/>
          </a:xfrm>
          <a:prstGeom prst="rect">
            <a:avLst/>
          </a:prstGeom>
          <a:noFill/>
          <a:ln>
            <a:noFill/>
          </a:ln>
        </p:spPr>
      </p:pic>
      <p:pic>
        <p:nvPicPr>
          <p:cNvPr id="2023" name="Google Shape;2023;p71"/>
          <p:cNvPicPr preferRelativeResize="0"/>
          <p:nvPr/>
        </p:nvPicPr>
        <p:blipFill rotWithShape="1">
          <a:blip r:embed="rId14">
            <a:alphaModFix/>
          </a:blip>
          <a:srcRect b="6377" l="0" r="0" t="6377"/>
          <a:stretch/>
        </p:blipFill>
        <p:spPr>
          <a:xfrm>
            <a:off x="7548550" y="5065025"/>
            <a:ext cx="2896610" cy="2527180"/>
          </a:xfrm>
          <a:prstGeom prst="rect">
            <a:avLst/>
          </a:prstGeom>
          <a:noFill/>
          <a:ln>
            <a:noFill/>
          </a:ln>
        </p:spPr>
      </p:pic>
      <p:pic>
        <p:nvPicPr>
          <p:cNvPr id="2024" name="Google Shape;2024;p71"/>
          <p:cNvPicPr preferRelativeResize="0"/>
          <p:nvPr/>
        </p:nvPicPr>
        <p:blipFill rotWithShape="1">
          <a:blip r:embed="rId15">
            <a:alphaModFix/>
          </a:blip>
          <a:srcRect b="9256" l="0" r="0" t="9256"/>
          <a:stretch/>
        </p:blipFill>
        <p:spPr>
          <a:xfrm>
            <a:off x="10694674" y="5163054"/>
            <a:ext cx="2896570" cy="2360330"/>
          </a:xfrm>
          <a:prstGeom prst="rect">
            <a:avLst/>
          </a:prstGeom>
          <a:noFill/>
          <a:ln>
            <a:noFill/>
          </a:ln>
        </p:spPr>
      </p:pic>
      <p:pic>
        <p:nvPicPr>
          <p:cNvPr id="2025" name="Google Shape;2025;p71"/>
          <p:cNvPicPr preferRelativeResize="0"/>
          <p:nvPr/>
        </p:nvPicPr>
        <p:blipFill rotWithShape="1">
          <a:blip r:embed="rId16">
            <a:alphaModFix/>
          </a:blip>
          <a:srcRect b="14844" l="0" r="0" t="14837"/>
          <a:stretch/>
        </p:blipFill>
        <p:spPr>
          <a:xfrm>
            <a:off x="13672514" y="5047806"/>
            <a:ext cx="3593850" cy="2527200"/>
          </a:xfrm>
          <a:prstGeom prst="rect">
            <a:avLst/>
          </a:prstGeom>
          <a:noFill/>
          <a:ln>
            <a:noFill/>
          </a:ln>
        </p:spPr>
      </p:pic>
      <p:sp>
        <p:nvSpPr>
          <p:cNvPr id="2026" name="Google Shape;2026;p71">
            <a:hlinkClick r:id="rId17"/>
          </p:cNvPr>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8">
                  <a:extLst>
                    <a:ext uri="{A12FA001-AC4F-418D-AE19-62706E023703}">
                      <ahyp:hlinkClr val="tx"/>
                    </a:ext>
                  </a:extLst>
                </a:hlinkClick>
              </a:rPr>
              <a:t>Cuate</a:t>
            </a:r>
            <a:endParaRPr sz="2800">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30" name="Shape 2030"/>
        <p:cNvGrpSpPr/>
        <p:nvPr/>
      </p:nvGrpSpPr>
      <p:grpSpPr>
        <a:xfrm>
          <a:off x="0" y="0"/>
          <a:ext cx="0" cy="0"/>
          <a:chOff x="0" y="0"/>
          <a:chExt cx="0" cy="0"/>
        </a:xfrm>
      </p:grpSpPr>
      <p:grpSp>
        <p:nvGrpSpPr>
          <p:cNvPr id="2031" name="Google Shape;2031;p72"/>
          <p:cNvGrpSpPr/>
          <p:nvPr/>
        </p:nvGrpSpPr>
        <p:grpSpPr>
          <a:xfrm>
            <a:off x="10165416" y="6191569"/>
            <a:ext cx="885681" cy="1028542"/>
            <a:chOff x="4727025" y="1332775"/>
            <a:chExt cx="59900" cy="69625"/>
          </a:xfrm>
        </p:grpSpPr>
        <p:sp>
          <p:nvSpPr>
            <p:cNvPr id="2032" name="Google Shape;2032;p7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3" name="Google Shape;2033;p7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34" name="Google Shape;2034;p72"/>
          <p:cNvGrpSpPr/>
          <p:nvPr/>
        </p:nvGrpSpPr>
        <p:grpSpPr>
          <a:xfrm>
            <a:off x="11516049" y="4686545"/>
            <a:ext cx="1001818" cy="1001798"/>
            <a:chOff x="4820425" y="1329900"/>
            <a:chExt cx="70175" cy="70350"/>
          </a:xfrm>
        </p:grpSpPr>
        <p:sp>
          <p:nvSpPr>
            <p:cNvPr id="2035" name="Google Shape;2035;p7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7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7" name="Google Shape;2037;p7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8" name="Google Shape;2038;p7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39" name="Google Shape;2039;p72"/>
          <p:cNvGrpSpPr/>
          <p:nvPr/>
        </p:nvGrpSpPr>
        <p:grpSpPr>
          <a:xfrm>
            <a:off x="12821296" y="4710123"/>
            <a:ext cx="1076270" cy="986239"/>
            <a:chOff x="4903200" y="1331525"/>
            <a:chExt cx="73575" cy="67425"/>
          </a:xfrm>
        </p:grpSpPr>
        <p:sp>
          <p:nvSpPr>
            <p:cNvPr id="2040" name="Google Shape;2040;p7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41" name="Google Shape;2041;p7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42" name="Google Shape;2042;p72"/>
          <p:cNvGrpSpPr/>
          <p:nvPr/>
        </p:nvGrpSpPr>
        <p:grpSpPr>
          <a:xfrm>
            <a:off x="11341198" y="6194079"/>
            <a:ext cx="1089125" cy="1023790"/>
            <a:chOff x="4815575" y="1416800"/>
            <a:chExt cx="73750" cy="71400"/>
          </a:xfrm>
        </p:grpSpPr>
        <p:sp>
          <p:nvSpPr>
            <p:cNvPr id="2043" name="Google Shape;2043;p7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7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7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46" name="Google Shape;2046;p72"/>
          <p:cNvGrpSpPr/>
          <p:nvPr/>
        </p:nvGrpSpPr>
        <p:grpSpPr>
          <a:xfrm>
            <a:off x="12734448" y="6193492"/>
            <a:ext cx="1205827" cy="1024954"/>
            <a:chOff x="4902475" y="1418875"/>
            <a:chExt cx="74500" cy="63775"/>
          </a:xfrm>
        </p:grpSpPr>
        <p:sp>
          <p:nvSpPr>
            <p:cNvPr id="2047" name="Google Shape;2047;p7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7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49" name="Google Shape;2049;p72"/>
          <p:cNvGrpSpPr/>
          <p:nvPr/>
        </p:nvGrpSpPr>
        <p:grpSpPr>
          <a:xfrm>
            <a:off x="11566192" y="7671969"/>
            <a:ext cx="1030782" cy="1051398"/>
            <a:chOff x="4818100" y="1507675"/>
            <a:chExt cx="71225" cy="71625"/>
          </a:xfrm>
        </p:grpSpPr>
        <p:sp>
          <p:nvSpPr>
            <p:cNvPr id="2050" name="Google Shape;2050;p7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7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7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7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54" name="Google Shape;2054;p72"/>
          <p:cNvGrpSpPr/>
          <p:nvPr/>
        </p:nvGrpSpPr>
        <p:grpSpPr>
          <a:xfrm>
            <a:off x="10242397" y="7715034"/>
            <a:ext cx="1045912" cy="979737"/>
            <a:chOff x="4721450" y="1509475"/>
            <a:chExt cx="79350" cy="74325"/>
          </a:xfrm>
        </p:grpSpPr>
        <p:sp>
          <p:nvSpPr>
            <p:cNvPr id="2055" name="Google Shape;2055;p7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7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7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7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59" name="Google Shape;2059;p72"/>
          <p:cNvGrpSpPr/>
          <p:nvPr/>
        </p:nvGrpSpPr>
        <p:grpSpPr>
          <a:xfrm>
            <a:off x="12888882" y="7674537"/>
            <a:ext cx="1051409" cy="1070873"/>
            <a:chOff x="4906800" y="1507500"/>
            <a:chExt cx="70350" cy="71075"/>
          </a:xfrm>
        </p:grpSpPr>
        <p:sp>
          <p:nvSpPr>
            <p:cNvPr id="2060" name="Google Shape;2060;p7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7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7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7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7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65" name="Google Shape;2065;p72"/>
          <p:cNvGrpSpPr/>
          <p:nvPr/>
        </p:nvGrpSpPr>
        <p:grpSpPr>
          <a:xfrm>
            <a:off x="8954526" y="4686500"/>
            <a:ext cx="1016109" cy="1016190"/>
            <a:chOff x="3736598" y="2170606"/>
            <a:chExt cx="404889" cy="404889"/>
          </a:xfrm>
        </p:grpSpPr>
        <p:sp>
          <p:nvSpPr>
            <p:cNvPr id="2066" name="Google Shape;2066;p7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7" name="Google Shape;2067;p7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7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7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70" name="Google Shape;2070;p72"/>
          <p:cNvGrpSpPr/>
          <p:nvPr/>
        </p:nvGrpSpPr>
        <p:grpSpPr>
          <a:xfrm>
            <a:off x="7530607" y="4686690"/>
            <a:ext cx="1151580" cy="1015809"/>
            <a:chOff x="3161917" y="2170682"/>
            <a:chExt cx="458870" cy="404737"/>
          </a:xfrm>
        </p:grpSpPr>
        <p:sp>
          <p:nvSpPr>
            <p:cNvPr id="2071" name="Google Shape;2071;p7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72" name="Google Shape;2072;p7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7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74" name="Google Shape;2074;p72"/>
          <p:cNvGrpSpPr/>
          <p:nvPr/>
        </p:nvGrpSpPr>
        <p:grpSpPr>
          <a:xfrm>
            <a:off x="7585667" y="6207435"/>
            <a:ext cx="1041460" cy="997135"/>
            <a:chOff x="3179914" y="2889488"/>
            <a:chExt cx="422876" cy="404911"/>
          </a:xfrm>
        </p:grpSpPr>
        <p:sp>
          <p:nvSpPr>
            <p:cNvPr id="2075" name="Google Shape;2075;p7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7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7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7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7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7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81" name="Google Shape;2081;p72"/>
          <p:cNvGrpSpPr/>
          <p:nvPr/>
        </p:nvGrpSpPr>
        <p:grpSpPr>
          <a:xfrm>
            <a:off x="8843026" y="6207354"/>
            <a:ext cx="1032289" cy="997297"/>
            <a:chOff x="3729467" y="2889422"/>
            <a:chExt cx="419153" cy="404977"/>
          </a:xfrm>
        </p:grpSpPr>
        <p:sp>
          <p:nvSpPr>
            <p:cNvPr id="2082" name="Google Shape;2082;p7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7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7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7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7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7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7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89" name="Google Shape;2089;p72"/>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72"/>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72"/>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72"/>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93" name="Google Shape;2093;p72"/>
          <p:cNvGrpSpPr/>
          <p:nvPr/>
        </p:nvGrpSpPr>
        <p:grpSpPr>
          <a:xfrm>
            <a:off x="14283683" y="5101124"/>
            <a:ext cx="332947" cy="282993"/>
            <a:chOff x="4660325" y="1866850"/>
            <a:chExt cx="68350" cy="58100"/>
          </a:xfrm>
        </p:grpSpPr>
        <p:sp>
          <p:nvSpPr>
            <p:cNvPr id="2094" name="Google Shape;2094;p7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7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96" name="Google Shape;2096;p72"/>
          <p:cNvGrpSpPr/>
          <p:nvPr/>
        </p:nvGrpSpPr>
        <p:grpSpPr>
          <a:xfrm>
            <a:off x="14902372" y="5152572"/>
            <a:ext cx="325031" cy="180098"/>
            <a:chOff x="4791775" y="1877500"/>
            <a:chExt cx="66725" cy="36975"/>
          </a:xfrm>
        </p:grpSpPr>
        <p:sp>
          <p:nvSpPr>
            <p:cNvPr id="2097" name="Google Shape;2097;p7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7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99" name="Google Shape;2099;p72"/>
          <p:cNvGrpSpPr/>
          <p:nvPr/>
        </p:nvGrpSpPr>
        <p:grpSpPr>
          <a:xfrm>
            <a:off x="15545797" y="5152572"/>
            <a:ext cx="289958" cy="180098"/>
            <a:chOff x="4923925" y="1877500"/>
            <a:chExt cx="59525" cy="36975"/>
          </a:xfrm>
        </p:grpSpPr>
        <p:sp>
          <p:nvSpPr>
            <p:cNvPr id="2100" name="Google Shape;2100;p7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1" name="Google Shape;2101;p7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02" name="Google Shape;2102;p72"/>
          <p:cNvGrpSpPr/>
          <p:nvPr/>
        </p:nvGrpSpPr>
        <p:grpSpPr>
          <a:xfrm>
            <a:off x="16134781" y="5116954"/>
            <a:ext cx="282895" cy="251333"/>
            <a:chOff x="5058450" y="1870100"/>
            <a:chExt cx="58075" cy="51600"/>
          </a:xfrm>
        </p:grpSpPr>
        <p:sp>
          <p:nvSpPr>
            <p:cNvPr id="2103" name="Google Shape;2103;p7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7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05" name="Google Shape;2105;p72"/>
          <p:cNvGrpSpPr/>
          <p:nvPr/>
        </p:nvGrpSpPr>
        <p:grpSpPr>
          <a:xfrm>
            <a:off x="14963810" y="5961770"/>
            <a:ext cx="202155" cy="215289"/>
            <a:chOff x="4811425" y="2065025"/>
            <a:chExt cx="41500" cy="44200"/>
          </a:xfrm>
        </p:grpSpPr>
        <p:sp>
          <p:nvSpPr>
            <p:cNvPr id="2106" name="Google Shape;2106;p7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7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08" name="Google Shape;2108;p72"/>
          <p:cNvGrpSpPr/>
          <p:nvPr/>
        </p:nvGrpSpPr>
        <p:grpSpPr>
          <a:xfrm>
            <a:off x="15548685" y="5962196"/>
            <a:ext cx="241733" cy="214437"/>
            <a:chOff x="4929875" y="2065025"/>
            <a:chExt cx="49625" cy="44025"/>
          </a:xfrm>
        </p:grpSpPr>
        <p:sp>
          <p:nvSpPr>
            <p:cNvPr id="2109" name="Google Shape;2109;p7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7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11" name="Google Shape;2111;p72"/>
          <p:cNvGrpSpPr/>
          <p:nvPr/>
        </p:nvGrpSpPr>
        <p:grpSpPr>
          <a:xfrm>
            <a:off x="16206022" y="5968224"/>
            <a:ext cx="140412" cy="202382"/>
            <a:chOff x="5083925" y="2066350"/>
            <a:chExt cx="28825" cy="41550"/>
          </a:xfrm>
        </p:grpSpPr>
        <p:sp>
          <p:nvSpPr>
            <p:cNvPr id="2112" name="Google Shape;2112;p7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7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14" name="Google Shape;2114;p72"/>
          <p:cNvGrpSpPr/>
          <p:nvPr/>
        </p:nvGrpSpPr>
        <p:grpSpPr>
          <a:xfrm>
            <a:off x="14269130" y="5999519"/>
            <a:ext cx="362052" cy="139792"/>
            <a:chOff x="4659775" y="2072775"/>
            <a:chExt cx="74325" cy="28700"/>
          </a:xfrm>
        </p:grpSpPr>
        <p:sp>
          <p:nvSpPr>
            <p:cNvPr id="2115" name="Google Shape;2115;p7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7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7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18" name="Google Shape;2118;p72"/>
          <p:cNvGrpSpPr/>
          <p:nvPr/>
        </p:nvGrpSpPr>
        <p:grpSpPr>
          <a:xfrm>
            <a:off x="16108842" y="5580648"/>
            <a:ext cx="334773" cy="178393"/>
            <a:chOff x="4662475" y="1976500"/>
            <a:chExt cx="68725" cy="36625"/>
          </a:xfrm>
        </p:grpSpPr>
        <p:sp>
          <p:nvSpPr>
            <p:cNvPr id="2119" name="Google Shape;2119;p7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7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7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22" name="Google Shape;2122;p72"/>
          <p:cNvGrpSpPr/>
          <p:nvPr/>
        </p:nvGrpSpPr>
        <p:grpSpPr>
          <a:xfrm>
            <a:off x="15502652" y="5587528"/>
            <a:ext cx="333799" cy="164633"/>
            <a:chOff x="4920150" y="1977875"/>
            <a:chExt cx="68525" cy="33800"/>
          </a:xfrm>
        </p:grpSpPr>
        <p:sp>
          <p:nvSpPr>
            <p:cNvPr id="2123" name="Google Shape;2123;p7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7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5" name="Google Shape;2125;p7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26" name="Google Shape;2126;p72"/>
          <p:cNvGrpSpPr/>
          <p:nvPr/>
        </p:nvGrpSpPr>
        <p:grpSpPr>
          <a:xfrm>
            <a:off x="14324966" y="6395364"/>
            <a:ext cx="250380" cy="255717"/>
            <a:chOff x="4676550" y="2160575"/>
            <a:chExt cx="51400" cy="52500"/>
          </a:xfrm>
        </p:grpSpPr>
        <p:sp>
          <p:nvSpPr>
            <p:cNvPr id="2127" name="Google Shape;2127;p7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7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7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30" name="Google Shape;2130;p72"/>
          <p:cNvGrpSpPr/>
          <p:nvPr/>
        </p:nvGrpSpPr>
        <p:grpSpPr>
          <a:xfrm>
            <a:off x="14919482" y="6409429"/>
            <a:ext cx="290811" cy="227588"/>
            <a:chOff x="4768325" y="2163475"/>
            <a:chExt cx="59700" cy="46725"/>
          </a:xfrm>
        </p:grpSpPr>
        <p:sp>
          <p:nvSpPr>
            <p:cNvPr id="2131" name="Google Shape;2131;p7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2" name="Google Shape;2132;p7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33" name="Google Shape;2133;p72"/>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72"/>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5" name="Google Shape;2135;p72"/>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6" name="Google Shape;2136;p72"/>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7" name="Google Shape;2137;p72"/>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72"/>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139" name="Google Shape;2139;p72"/>
          <p:cNvGrpSpPr/>
          <p:nvPr/>
        </p:nvGrpSpPr>
        <p:grpSpPr>
          <a:xfrm>
            <a:off x="14952119" y="6919616"/>
            <a:ext cx="225537" cy="213706"/>
            <a:chOff x="4768575" y="2253950"/>
            <a:chExt cx="46300" cy="43875"/>
          </a:xfrm>
        </p:grpSpPr>
        <p:sp>
          <p:nvSpPr>
            <p:cNvPr id="2140" name="Google Shape;2140;p7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7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42" name="Google Shape;2142;p72"/>
          <p:cNvGrpSpPr/>
          <p:nvPr/>
        </p:nvGrpSpPr>
        <p:grpSpPr>
          <a:xfrm>
            <a:off x="15551364" y="7897668"/>
            <a:ext cx="236375" cy="292492"/>
            <a:chOff x="4960900" y="2433225"/>
            <a:chExt cx="48525" cy="60050"/>
          </a:xfrm>
        </p:grpSpPr>
        <p:sp>
          <p:nvSpPr>
            <p:cNvPr id="2143" name="Google Shape;2143;p7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7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45" name="Google Shape;2145;p72"/>
          <p:cNvGrpSpPr/>
          <p:nvPr/>
        </p:nvGrpSpPr>
        <p:grpSpPr>
          <a:xfrm>
            <a:off x="14928493" y="8425790"/>
            <a:ext cx="272787" cy="287621"/>
            <a:chOff x="4854075" y="2527625"/>
            <a:chExt cx="56000" cy="59050"/>
          </a:xfrm>
        </p:grpSpPr>
        <p:sp>
          <p:nvSpPr>
            <p:cNvPr id="2146" name="Google Shape;2146;p7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7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48" name="Google Shape;2148;p72"/>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72"/>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72"/>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151" name="Google Shape;2151;p72"/>
          <p:cNvGrpSpPr/>
          <p:nvPr/>
        </p:nvGrpSpPr>
        <p:grpSpPr>
          <a:xfrm>
            <a:off x="16176917" y="7353279"/>
            <a:ext cx="198623" cy="321595"/>
            <a:chOff x="5059700" y="2334775"/>
            <a:chExt cx="40775" cy="66025"/>
          </a:xfrm>
        </p:grpSpPr>
        <p:sp>
          <p:nvSpPr>
            <p:cNvPr id="2152" name="Google Shape;2152;p7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3" name="Google Shape;2153;p7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4" name="Google Shape;2154;p7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7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6" name="Google Shape;2156;p7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7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7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9" name="Google Shape;2159;p7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0" name="Google Shape;2160;p7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61" name="Google Shape;2161;p72"/>
          <p:cNvGrpSpPr/>
          <p:nvPr/>
        </p:nvGrpSpPr>
        <p:grpSpPr>
          <a:xfrm>
            <a:off x="16091244" y="7883543"/>
            <a:ext cx="369968" cy="320742"/>
            <a:chOff x="5037700" y="2430325"/>
            <a:chExt cx="75950" cy="65850"/>
          </a:xfrm>
        </p:grpSpPr>
        <p:sp>
          <p:nvSpPr>
            <p:cNvPr id="2162" name="Google Shape;2162;p7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7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64" name="Google Shape;2164;p72"/>
          <p:cNvGrpSpPr/>
          <p:nvPr/>
        </p:nvGrpSpPr>
        <p:grpSpPr>
          <a:xfrm>
            <a:off x="14930256" y="7416447"/>
            <a:ext cx="346028" cy="195259"/>
            <a:chOff x="4756975" y="2341800"/>
            <a:chExt cx="91975" cy="51925"/>
          </a:xfrm>
        </p:grpSpPr>
        <p:sp>
          <p:nvSpPr>
            <p:cNvPr id="2165" name="Google Shape;2165;p7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6" name="Google Shape;2166;p7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7" name="Google Shape;2167;p7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7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7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7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7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2" name="Google Shape;2172;p7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3" name="Google Shape;2173;p7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7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7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7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7" name="Google Shape;2177;p7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7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7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7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7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7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7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7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85" name="Google Shape;2185;p72"/>
          <p:cNvGrpSpPr/>
          <p:nvPr/>
        </p:nvGrpSpPr>
        <p:grpSpPr>
          <a:xfrm>
            <a:off x="15464130" y="8393839"/>
            <a:ext cx="424993" cy="351522"/>
            <a:chOff x="4943575" y="2516350"/>
            <a:chExt cx="98675" cy="81700"/>
          </a:xfrm>
        </p:grpSpPr>
        <p:sp>
          <p:nvSpPr>
            <p:cNvPr id="2186" name="Google Shape;2186;p7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7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7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7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7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7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7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7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7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7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7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7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7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7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7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7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7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7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7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7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7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7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7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7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7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7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7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7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7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7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7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7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7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9" name="Google Shape;2219;p7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0" name="Google Shape;2220;p7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1" name="Google Shape;2221;p7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2" name="Google Shape;2222;p7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7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7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5" name="Google Shape;2225;p7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6" name="Google Shape;2226;p7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7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7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9" name="Google Shape;2229;p7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0" name="Google Shape;2230;p7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7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2" name="Google Shape;2232;p7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3" name="Google Shape;2233;p7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4" name="Google Shape;2234;p7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5" name="Google Shape;2235;p7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7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7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7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7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7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7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7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7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7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7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7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7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7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7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7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7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7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7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7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7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7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7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7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7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7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1" name="Google Shape;2261;p7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2" name="Google Shape;2262;p7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7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64" name="Google Shape;2264;p72"/>
          <p:cNvGrpSpPr/>
          <p:nvPr/>
        </p:nvGrpSpPr>
        <p:grpSpPr>
          <a:xfrm>
            <a:off x="3980253" y="6846326"/>
            <a:ext cx="1930703" cy="269221"/>
            <a:chOff x="4411970" y="2962952"/>
            <a:chExt cx="706544" cy="104212"/>
          </a:xfrm>
        </p:grpSpPr>
        <p:sp>
          <p:nvSpPr>
            <p:cNvPr id="2265" name="Google Shape;2265;p7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6" name="Google Shape;2266;p7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7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7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69" name="Google Shape;2269;p72"/>
          <p:cNvGrpSpPr/>
          <p:nvPr/>
        </p:nvGrpSpPr>
        <p:grpSpPr>
          <a:xfrm>
            <a:off x="3980253" y="6024155"/>
            <a:ext cx="1920316" cy="578343"/>
            <a:chOff x="4411970" y="2726085"/>
            <a:chExt cx="643107" cy="193659"/>
          </a:xfrm>
        </p:grpSpPr>
        <p:sp>
          <p:nvSpPr>
            <p:cNvPr id="2270" name="Google Shape;2270;p7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1" name="Google Shape;2271;p7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2" name="Google Shape;2272;p7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73" name="Google Shape;2273;p72"/>
          <p:cNvGrpSpPr/>
          <p:nvPr/>
        </p:nvGrpSpPr>
        <p:grpSpPr>
          <a:xfrm>
            <a:off x="1986037" y="6556373"/>
            <a:ext cx="1666345" cy="518419"/>
            <a:chOff x="4411970" y="4340222"/>
            <a:chExt cx="779467" cy="242683"/>
          </a:xfrm>
        </p:grpSpPr>
        <p:sp>
          <p:nvSpPr>
            <p:cNvPr id="2274" name="Google Shape;2274;p7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5" name="Google Shape;2275;p7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7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77" name="Google Shape;2277;p72"/>
          <p:cNvGrpSpPr/>
          <p:nvPr/>
        </p:nvGrpSpPr>
        <p:grpSpPr>
          <a:xfrm>
            <a:off x="3980253" y="5347866"/>
            <a:ext cx="1930320" cy="432460"/>
            <a:chOff x="4411970" y="2468674"/>
            <a:chExt cx="747317" cy="167425"/>
          </a:xfrm>
        </p:grpSpPr>
        <p:sp>
          <p:nvSpPr>
            <p:cNvPr id="2278" name="Google Shape;2278;p7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9" name="Google Shape;2279;p7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80" name="Google Shape;2280;p72"/>
          <p:cNvGrpSpPr/>
          <p:nvPr/>
        </p:nvGrpSpPr>
        <p:grpSpPr>
          <a:xfrm>
            <a:off x="1977747" y="5157301"/>
            <a:ext cx="1620901" cy="638297"/>
            <a:chOff x="4411970" y="3686602"/>
            <a:chExt cx="797845" cy="314215"/>
          </a:xfrm>
        </p:grpSpPr>
        <p:sp>
          <p:nvSpPr>
            <p:cNvPr id="2281" name="Google Shape;2281;p7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7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7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4" name="Google Shape;2284;p7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5" name="Google Shape;2285;p7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86" name="Google Shape;2286;p72"/>
          <p:cNvSpPr/>
          <p:nvPr/>
        </p:nvSpPr>
        <p:spPr>
          <a:xfrm>
            <a:off x="1963445" y="5974474"/>
            <a:ext cx="1645090" cy="391666"/>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87" name="Google Shape;2287;p72"/>
          <p:cNvGrpSpPr/>
          <p:nvPr/>
        </p:nvGrpSpPr>
        <p:grpSpPr>
          <a:xfrm>
            <a:off x="1977940" y="4666348"/>
            <a:ext cx="3940665" cy="417567"/>
            <a:chOff x="6336019" y="3733725"/>
            <a:chExt cx="2566206" cy="351310"/>
          </a:xfrm>
        </p:grpSpPr>
        <p:sp>
          <p:nvSpPr>
            <p:cNvPr id="2288" name="Google Shape;2288;p72"/>
            <p:cNvSpPr/>
            <p:nvPr/>
          </p:nvSpPr>
          <p:spPr>
            <a:xfrm>
              <a:off x="6336019" y="3733735"/>
              <a:ext cx="1881300" cy="351300"/>
            </a:xfrm>
            <a:prstGeom prst="homePlate">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72"/>
            <p:cNvSpPr/>
            <p:nvPr/>
          </p:nvSpPr>
          <p:spPr>
            <a:xfrm>
              <a:off x="80985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0" name="Google Shape;2290;p72"/>
            <p:cNvSpPr/>
            <p:nvPr/>
          </p:nvSpPr>
          <p:spPr>
            <a:xfrm>
              <a:off x="83271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1" name="Google Shape;2291;p72"/>
            <p:cNvSpPr/>
            <p:nvPr/>
          </p:nvSpPr>
          <p:spPr>
            <a:xfrm>
              <a:off x="85557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92" name="Google Shape;2292;p72"/>
          <p:cNvGrpSpPr/>
          <p:nvPr/>
        </p:nvGrpSpPr>
        <p:grpSpPr>
          <a:xfrm>
            <a:off x="3980253" y="7881458"/>
            <a:ext cx="1893101" cy="306400"/>
            <a:chOff x="4404545" y="3301592"/>
            <a:chExt cx="782403" cy="129272"/>
          </a:xfrm>
        </p:grpSpPr>
        <p:sp>
          <p:nvSpPr>
            <p:cNvPr id="2293" name="Google Shape;2293;p7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4" name="Google Shape;2294;p7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95" name="Google Shape;2295;p72"/>
          <p:cNvGrpSpPr/>
          <p:nvPr/>
        </p:nvGrpSpPr>
        <p:grpSpPr>
          <a:xfrm>
            <a:off x="3980253" y="7359376"/>
            <a:ext cx="1924514" cy="278253"/>
            <a:chOff x="4411970" y="3131459"/>
            <a:chExt cx="710520" cy="117397"/>
          </a:xfrm>
        </p:grpSpPr>
        <p:sp>
          <p:nvSpPr>
            <p:cNvPr id="2296" name="Google Shape;2296;p7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7" name="Google Shape;2297;p7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2298" name="Google Shape;2298;p72"/>
          <p:cNvSpPr/>
          <p:nvPr/>
        </p:nvSpPr>
        <p:spPr>
          <a:xfrm>
            <a:off x="3980253" y="8431686"/>
            <a:ext cx="1920600" cy="306000"/>
          </a:xfrm>
          <a:prstGeom prst="homePlate">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99" name="Google Shape;2299;p72"/>
          <p:cNvGrpSpPr/>
          <p:nvPr/>
        </p:nvGrpSpPr>
        <p:grpSpPr>
          <a:xfrm>
            <a:off x="1980542" y="7228965"/>
            <a:ext cx="1647676" cy="917975"/>
            <a:chOff x="4411970" y="1801825"/>
            <a:chExt cx="734586" cy="409262"/>
          </a:xfrm>
        </p:grpSpPr>
        <p:sp>
          <p:nvSpPr>
            <p:cNvPr id="2300" name="Google Shape;2300;p7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1" name="Google Shape;2301;p7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02" name="Google Shape;2302;p72"/>
          <p:cNvGrpSpPr/>
          <p:nvPr/>
        </p:nvGrpSpPr>
        <p:grpSpPr>
          <a:xfrm>
            <a:off x="1980542" y="8325817"/>
            <a:ext cx="1712696" cy="424079"/>
            <a:chOff x="4411970" y="2233974"/>
            <a:chExt cx="763574" cy="189068"/>
          </a:xfrm>
        </p:grpSpPr>
        <p:sp>
          <p:nvSpPr>
            <p:cNvPr id="2303" name="Google Shape;2303;p7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7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05" name="Google Shape;2305;p72"/>
          <p:cNvGrpSpPr/>
          <p:nvPr/>
        </p:nvGrpSpPr>
        <p:grpSpPr>
          <a:xfrm>
            <a:off x="6200935" y="4676488"/>
            <a:ext cx="1023205" cy="1023205"/>
            <a:chOff x="5681300" y="2527788"/>
            <a:chExt cx="805800" cy="805800"/>
          </a:xfrm>
        </p:grpSpPr>
        <p:sp>
          <p:nvSpPr>
            <p:cNvPr id="2306" name="Google Shape;2306;p72"/>
            <p:cNvSpPr/>
            <p:nvPr/>
          </p:nvSpPr>
          <p:spPr>
            <a:xfrm>
              <a:off x="5681300" y="2527788"/>
              <a:ext cx="805800" cy="8058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7" name="Google Shape;2307;p7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08" name="Google Shape;2308;p72"/>
          <p:cNvGrpSpPr/>
          <p:nvPr/>
        </p:nvGrpSpPr>
        <p:grpSpPr>
          <a:xfrm>
            <a:off x="6195323" y="6209654"/>
            <a:ext cx="1026042" cy="1025870"/>
            <a:chOff x="4049800" y="640400"/>
            <a:chExt cx="858900" cy="858900"/>
          </a:xfrm>
        </p:grpSpPr>
        <p:sp>
          <p:nvSpPr>
            <p:cNvPr id="2309" name="Google Shape;2309;p72"/>
            <p:cNvSpPr/>
            <p:nvPr/>
          </p:nvSpPr>
          <p:spPr>
            <a:xfrm>
              <a:off x="4049800" y="640400"/>
              <a:ext cx="858900" cy="858900"/>
            </a:xfrm>
            <a:prstGeom prst="donut">
              <a:avLst>
                <a:gd fmla="val 25000" name="adj"/>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10" name="Google Shape;2310;p7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2311" name="Google Shape;2311;p72"/>
          <p:cNvGrpSpPr/>
          <p:nvPr/>
        </p:nvGrpSpPr>
        <p:grpSpPr>
          <a:xfrm>
            <a:off x="6029721" y="7513438"/>
            <a:ext cx="1372978" cy="1373170"/>
            <a:chOff x="5080188" y="927900"/>
            <a:chExt cx="961200" cy="961200"/>
          </a:xfrm>
        </p:grpSpPr>
        <p:sp>
          <p:nvSpPr>
            <p:cNvPr id="2312" name="Google Shape;2312;p72"/>
            <p:cNvSpPr/>
            <p:nvPr/>
          </p:nvSpPr>
          <p:spPr>
            <a:xfrm>
              <a:off x="5201900" y="1050116"/>
              <a:ext cx="716700" cy="716700"/>
            </a:xfrm>
            <a:prstGeom prst="donut">
              <a:avLst>
                <a:gd fmla="val 4716"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72"/>
            <p:cNvSpPr/>
            <p:nvPr/>
          </p:nvSpPr>
          <p:spPr>
            <a:xfrm>
              <a:off x="5269594" y="1117818"/>
              <a:ext cx="581100" cy="581100"/>
            </a:xfrm>
            <a:prstGeom prst="donut">
              <a:avLst>
                <a:gd fmla="val 5814"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72"/>
            <p:cNvSpPr/>
            <p:nvPr/>
          </p:nvSpPr>
          <p:spPr>
            <a:xfrm>
              <a:off x="5339279" y="1187526"/>
              <a:ext cx="441900" cy="441600"/>
            </a:xfrm>
            <a:prstGeom prst="donut">
              <a:avLst>
                <a:gd fmla="val 7648"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72"/>
            <p:cNvSpPr/>
            <p:nvPr/>
          </p:nvSpPr>
          <p:spPr>
            <a:xfrm>
              <a:off x="5414892" y="1263155"/>
              <a:ext cx="290700" cy="290700"/>
            </a:xfrm>
            <a:prstGeom prst="donut">
              <a:avLst>
                <a:gd fmla="val 10182"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7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7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7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7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20" name="Google Shape;2320;p72"/>
          <p:cNvGrpSpPr/>
          <p:nvPr/>
        </p:nvGrpSpPr>
        <p:grpSpPr>
          <a:xfrm>
            <a:off x="7596024" y="7698897"/>
            <a:ext cx="1020745" cy="1021875"/>
            <a:chOff x="7508249" y="1522825"/>
            <a:chExt cx="1326332" cy="1322987"/>
          </a:xfrm>
        </p:grpSpPr>
        <p:sp>
          <p:nvSpPr>
            <p:cNvPr id="2321" name="Google Shape;2321;p7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7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3" name="Google Shape;2323;p7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4" name="Google Shape;2324;p7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7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26" name="Google Shape;2326;p7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7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28" name="Google Shape;2328;p7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29" name="Google Shape;2329;p7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30" name="Google Shape;2330;p7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31" name="Google Shape;2331;p72"/>
          <p:cNvGrpSpPr/>
          <p:nvPr/>
        </p:nvGrpSpPr>
        <p:grpSpPr>
          <a:xfrm>
            <a:off x="8979210" y="7701707"/>
            <a:ext cx="985304" cy="1006695"/>
            <a:chOff x="6039282" y="1042577"/>
            <a:chExt cx="734315" cy="731929"/>
          </a:xfrm>
        </p:grpSpPr>
        <p:sp>
          <p:nvSpPr>
            <p:cNvPr id="2332" name="Google Shape;2332;p7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7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7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7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36" name="Google Shape;2336;p7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7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7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7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7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7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7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7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7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7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7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7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7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9" name="Google Shape;2349;p7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0" name="Google Shape;2350;p7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7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2" name="Google Shape;2352;p7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53" name="Google Shape;2353;p72"/>
          <p:cNvGrpSpPr/>
          <p:nvPr/>
        </p:nvGrpSpPr>
        <p:grpSpPr>
          <a:xfrm>
            <a:off x="10260038" y="4693788"/>
            <a:ext cx="966608" cy="1009805"/>
            <a:chOff x="1825800" y="1651625"/>
            <a:chExt cx="568125" cy="591775"/>
          </a:xfrm>
        </p:grpSpPr>
        <p:sp>
          <p:nvSpPr>
            <p:cNvPr id="2354" name="Google Shape;2354;p7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7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7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7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8" name="Google Shape;2358;p7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9" name="Google Shape;2359;p7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360" name="Google Shape;2360;p72"/>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1" name="Google Shape;2361;p72"/>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72"/>
          <p:cNvSpPr/>
          <p:nvPr/>
        </p:nvSpPr>
        <p:spPr>
          <a:xfrm>
            <a:off x="14331956"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72"/>
          <p:cNvSpPr/>
          <p:nvPr/>
        </p:nvSpPr>
        <p:spPr>
          <a:xfrm flipH="1">
            <a:off x="14946687"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4" name="Google Shape;2364;p72"/>
          <p:cNvSpPr txBox="1"/>
          <p:nvPr/>
        </p:nvSpPr>
        <p:spPr>
          <a:xfrm>
            <a:off x="2136200" y="2443750"/>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sp>
        <p:nvSpPr>
          <p:cNvPr id="2365" name="Google Shape;2365;p72"/>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grpSp>
        <p:nvGrpSpPr>
          <p:cNvPr id="2370" name="Google Shape;2370;p73"/>
          <p:cNvGrpSpPr/>
          <p:nvPr/>
        </p:nvGrpSpPr>
        <p:grpSpPr>
          <a:xfrm>
            <a:off x="1444116" y="1914181"/>
            <a:ext cx="4985736" cy="2759752"/>
            <a:chOff x="2654821" y="2311071"/>
            <a:chExt cx="2279715" cy="1262120"/>
          </a:xfrm>
        </p:grpSpPr>
        <p:grpSp>
          <p:nvGrpSpPr>
            <p:cNvPr id="2371" name="Google Shape;2371;p73"/>
            <p:cNvGrpSpPr/>
            <p:nvPr/>
          </p:nvGrpSpPr>
          <p:grpSpPr>
            <a:xfrm>
              <a:off x="4034269" y="2840745"/>
              <a:ext cx="40212" cy="36437"/>
              <a:chOff x="4293400" y="2574725"/>
              <a:chExt cx="84425" cy="80100"/>
            </a:xfrm>
          </p:grpSpPr>
          <p:sp>
            <p:nvSpPr>
              <p:cNvPr id="2372" name="Google Shape;2372;p7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73" name="Google Shape;2373;p7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74" name="Google Shape;2374;p73"/>
            <p:cNvGrpSpPr/>
            <p:nvPr/>
          </p:nvGrpSpPr>
          <p:grpSpPr>
            <a:xfrm>
              <a:off x="3894606" y="2334874"/>
              <a:ext cx="913198" cy="518984"/>
              <a:chOff x="4000175" y="1462675"/>
              <a:chExt cx="1917275" cy="1140875"/>
            </a:xfrm>
          </p:grpSpPr>
          <p:sp>
            <p:nvSpPr>
              <p:cNvPr id="2375" name="Google Shape;2375;p7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76" name="Google Shape;2376;p73"/>
              <p:cNvGrpSpPr/>
              <p:nvPr/>
            </p:nvGrpSpPr>
            <p:grpSpPr>
              <a:xfrm>
                <a:off x="4000175" y="1462675"/>
                <a:ext cx="1917275" cy="1140875"/>
                <a:chOff x="4000175" y="1462675"/>
                <a:chExt cx="1917275" cy="1140875"/>
              </a:xfrm>
            </p:grpSpPr>
            <p:sp>
              <p:nvSpPr>
                <p:cNvPr id="2377" name="Google Shape;2377;p7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78" name="Google Shape;2378;p7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9" name="Google Shape;2379;p7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0" name="Google Shape;2380;p7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7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382" name="Google Shape;2382;p7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383" name="Google Shape;2383;p73"/>
            <p:cNvGrpSpPr/>
            <p:nvPr/>
          </p:nvGrpSpPr>
          <p:grpSpPr>
            <a:xfrm>
              <a:off x="3875768" y="2846704"/>
              <a:ext cx="44796" cy="47366"/>
              <a:chOff x="3960625" y="2587825"/>
              <a:chExt cx="94050" cy="104125"/>
            </a:xfrm>
          </p:grpSpPr>
          <p:sp>
            <p:nvSpPr>
              <p:cNvPr id="2384" name="Google Shape;2384;p7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85" name="Google Shape;2385;p7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86" name="Google Shape;2386;p73"/>
            <p:cNvGrpSpPr/>
            <p:nvPr/>
          </p:nvGrpSpPr>
          <p:grpSpPr>
            <a:xfrm>
              <a:off x="3782759" y="2807162"/>
              <a:ext cx="82686" cy="85487"/>
              <a:chOff x="3765350" y="2500900"/>
              <a:chExt cx="173600" cy="187925"/>
            </a:xfrm>
          </p:grpSpPr>
          <p:sp>
            <p:nvSpPr>
              <p:cNvPr id="2387" name="Google Shape;2387;p7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88" name="Google Shape;2388;p7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7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7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1" name="Google Shape;2391;p7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2" name="Google Shape;2392;p7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93" name="Google Shape;2393;p73"/>
            <p:cNvGrpSpPr/>
            <p:nvPr/>
          </p:nvGrpSpPr>
          <p:grpSpPr>
            <a:xfrm>
              <a:off x="3775674" y="2798496"/>
              <a:ext cx="40545" cy="23564"/>
              <a:chOff x="3750475" y="2481850"/>
              <a:chExt cx="85125" cy="51800"/>
            </a:xfrm>
          </p:grpSpPr>
          <p:sp>
            <p:nvSpPr>
              <p:cNvPr id="2394" name="Google Shape;2394;p7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5" name="Google Shape;2395;p7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96" name="Google Shape;2396;p73"/>
            <p:cNvGrpSpPr/>
            <p:nvPr/>
          </p:nvGrpSpPr>
          <p:grpSpPr>
            <a:xfrm>
              <a:off x="3716946" y="2776024"/>
              <a:ext cx="81971" cy="76912"/>
              <a:chOff x="3627175" y="2432450"/>
              <a:chExt cx="172100" cy="169075"/>
            </a:xfrm>
          </p:grpSpPr>
          <p:sp>
            <p:nvSpPr>
              <p:cNvPr id="2397" name="Google Shape;2397;p7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7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99" name="Google Shape;2399;p7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00" name="Google Shape;2400;p73"/>
            <p:cNvGrpSpPr/>
            <p:nvPr/>
          </p:nvGrpSpPr>
          <p:grpSpPr>
            <a:xfrm>
              <a:off x="3685682" y="2845624"/>
              <a:ext cx="29311" cy="45055"/>
              <a:chOff x="3561536" y="2585450"/>
              <a:chExt cx="61539" cy="99045"/>
            </a:xfrm>
          </p:grpSpPr>
          <p:sp>
            <p:nvSpPr>
              <p:cNvPr id="2401" name="Google Shape;2401;p7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7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03" name="Google Shape;2403;p73"/>
            <p:cNvGrpSpPr/>
            <p:nvPr/>
          </p:nvGrpSpPr>
          <p:grpSpPr>
            <a:xfrm>
              <a:off x="3849905" y="2572252"/>
              <a:ext cx="74339" cy="119559"/>
              <a:chOff x="3906325" y="1984500"/>
              <a:chExt cx="156075" cy="262825"/>
            </a:xfrm>
          </p:grpSpPr>
          <p:sp>
            <p:nvSpPr>
              <p:cNvPr id="2404" name="Google Shape;2404;p7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05" name="Google Shape;2405;p7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06" name="Google Shape;2406;p73"/>
            <p:cNvGrpSpPr/>
            <p:nvPr/>
          </p:nvGrpSpPr>
          <p:grpSpPr>
            <a:xfrm>
              <a:off x="2654821" y="2414345"/>
              <a:ext cx="667570" cy="558731"/>
              <a:chOff x="1397225" y="1637375"/>
              <a:chExt cx="1401575" cy="1228250"/>
            </a:xfrm>
          </p:grpSpPr>
          <p:sp>
            <p:nvSpPr>
              <p:cNvPr id="2407" name="Google Shape;2407;p7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08" name="Google Shape;2408;p73"/>
              <p:cNvGrpSpPr/>
              <p:nvPr/>
            </p:nvGrpSpPr>
            <p:grpSpPr>
              <a:xfrm>
                <a:off x="1397225" y="1637375"/>
                <a:ext cx="1398775" cy="1228250"/>
                <a:chOff x="1397225" y="1637375"/>
                <a:chExt cx="1398775" cy="1228250"/>
              </a:xfrm>
            </p:grpSpPr>
            <p:sp>
              <p:nvSpPr>
                <p:cNvPr id="2409" name="Google Shape;2409;p7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7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411" name="Google Shape;2411;p73"/>
            <p:cNvGrpSpPr/>
            <p:nvPr/>
          </p:nvGrpSpPr>
          <p:grpSpPr>
            <a:xfrm>
              <a:off x="3230417" y="3103734"/>
              <a:ext cx="282982" cy="280332"/>
              <a:chOff x="2605700" y="3152850"/>
              <a:chExt cx="594125" cy="616250"/>
            </a:xfrm>
          </p:grpSpPr>
          <p:sp>
            <p:nvSpPr>
              <p:cNvPr id="2412" name="Google Shape;2412;p7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13" name="Google Shape;2413;p7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2414" name="Google Shape;2414;p73"/>
            <p:cNvGrpSpPr/>
            <p:nvPr/>
          </p:nvGrpSpPr>
          <p:grpSpPr>
            <a:xfrm>
              <a:off x="3265985" y="3226989"/>
              <a:ext cx="87151" cy="346202"/>
              <a:chOff x="2680375" y="3423800"/>
              <a:chExt cx="182975" cy="761050"/>
            </a:xfrm>
          </p:grpSpPr>
          <p:sp>
            <p:nvSpPr>
              <p:cNvPr id="2415" name="Google Shape;2415;p7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16" name="Google Shape;2416;p7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17" name="Google Shape;2417;p73"/>
            <p:cNvGrpSpPr/>
            <p:nvPr/>
          </p:nvGrpSpPr>
          <p:grpSpPr>
            <a:xfrm>
              <a:off x="3855466" y="3289811"/>
              <a:ext cx="112514" cy="94210"/>
              <a:chOff x="3918000" y="3561900"/>
              <a:chExt cx="236225" cy="207100"/>
            </a:xfrm>
          </p:grpSpPr>
          <p:sp>
            <p:nvSpPr>
              <p:cNvPr id="2418" name="Google Shape;2418;p7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19" name="Google Shape;2419;p7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20" name="Google Shape;2420;p7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7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7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2423" name="Google Shape;2423;p73"/>
            <p:cNvGrpSpPr/>
            <p:nvPr/>
          </p:nvGrpSpPr>
          <p:grpSpPr>
            <a:xfrm>
              <a:off x="2905224" y="2311071"/>
              <a:ext cx="596721" cy="528992"/>
              <a:chOff x="1922950" y="1410350"/>
              <a:chExt cx="1252825" cy="1162875"/>
            </a:xfrm>
          </p:grpSpPr>
          <p:sp>
            <p:nvSpPr>
              <p:cNvPr id="2424" name="Google Shape;2424;p7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7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7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7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7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7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7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7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7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7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7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7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7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7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7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7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2440" name="Google Shape;2440;p7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7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7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7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7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7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7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7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7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7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7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7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7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7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7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7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7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7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7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7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460" name="Google Shape;2460;p7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461" name="Google Shape;2461;p7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62" name="Google Shape;2462;p73"/>
            <p:cNvGrpSpPr/>
            <p:nvPr/>
          </p:nvGrpSpPr>
          <p:grpSpPr>
            <a:xfrm>
              <a:off x="3280929" y="3294542"/>
              <a:ext cx="109894" cy="272224"/>
              <a:chOff x="2711750" y="3572300"/>
              <a:chExt cx="230725" cy="598425"/>
            </a:xfrm>
          </p:grpSpPr>
          <p:sp>
            <p:nvSpPr>
              <p:cNvPr id="2463" name="Google Shape;2463;p7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7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65" name="Google Shape;2465;p7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66" name="Google Shape;2466;p73"/>
            <p:cNvGrpSpPr/>
            <p:nvPr/>
          </p:nvGrpSpPr>
          <p:grpSpPr>
            <a:xfrm>
              <a:off x="3790439" y="2408636"/>
              <a:ext cx="73017" cy="75684"/>
              <a:chOff x="3781475" y="1624825"/>
              <a:chExt cx="153300" cy="166375"/>
            </a:xfrm>
          </p:grpSpPr>
          <p:sp>
            <p:nvSpPr>
              <p:cNvPr id="2467" name="Google Shape;2467;p7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7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7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7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71" name="Google Shape;2471;p7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7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7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7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7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7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7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78" name="Google Shape;2478;p73"/>
            <p:cNvGrpSpPr/>
            <p:nvPr/>
          </p:nvGrpSpPr>
          <p:grpSpPr>
            <a:xfrm>
              <a:off x="4403342" y="3107749"/>
              <a:ext cx="316680" cy="101374"/>
              <a:chOff x="5068275" y="3161675"/>
              <a:chExt cx="664875" cy="222850"/>
            </a:xfrm>
          </p:grpSpPr>
          <p:sp>
            <p:nvSpPr>
              <p:cNvPr id="2479" name="Google Shape;2479;p7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7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7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7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83" name="Google Shape;2483;p7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7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7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7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7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7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9" name="Google Shape;2489;p7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7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7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7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7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7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5" name="Google Shape;2495;p7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6" name="Google Shape;2496;p7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7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7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9" name="Google Shape;2499;p7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7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7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7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7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7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7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7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7" name="Google Shape;2507;p7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7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7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7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7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12" name="Google Shape;2512;p73"/>
            <p:cNvGrpSpPr/>
            <p:nvPr/>
          </p:nvGrpSpPr>
          <p:grpSpPr>
            <a:xfrm>
              <a:off x="3697513" y="2707266"/>
              <a:ext cx="59549" cy="79733"/>
              <a:chOff x="3586375" y="2281300"/>
              <a:chExt cx="125025" cy="175275"/>
            </a:xfrm>
          </p:grpSpPr>
          <p:sp>
            <p:nvSpPr>
              <p:cNvPr id="2513" name="Google Shape;2513;p7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7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15" name="Google Shape;2515;p7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16" name="Google Shape;2516;p73"/>
            <p:cNvGrpSpPr/>
            <p:nvPr/>
          </p:nvGrpSpPr>
          <p:grpSpPr>
            <a:xfrm>
              <a:off x="4513224" y="3221724"/>
              <a:ext cx="274563" cy="280321"/>
              <a:chOff x="5298975" y="3412225"/>
              <a:chExt cx="576450" cy="616225"/>
            </a:xfrm>
          </p:grpSpPr>
          <p:sp>
            <p:nvSpPr>
              <p:cNvPr id="2517" name="Google Shape;2517;p7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518" name="Google Shape;2518;p7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19" name="Google Shape;2519;p73"/>
            <p:cNvGrpSpPr/>
            <p:nvPr/>
          </p:nvGrpSpPr>
          <p:grpSpPr>
            <a:xfrm>
              <a:off x="4824403" y="3421846"/>
              <a:ext cx="110132" cy="130647"/>
              <a:chOff x="5952300" y="3852150"/>
              <a:chExt cx="231225" cy="287200"/>
            </a:xfrm>
          </p:grpSpPr>
          <p:sp>
            <p:nvSpPr>
              <p:cNvPr id="2520" name="Google Shape;2520;p7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7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22" name="Google Shape;2522;p7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7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7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7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7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7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7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7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30" name="Google Shape;2530;p73"/>
            <p:cNvGrpSpPr/>
            <p:nvPr/>
          </p:nvGrpSpPr>
          <p:grpSpPr>
            <a:xfrm>
              <a:off x="4295710" y="3079670"/>
              <a:ext cx="14968" cy="27135"/>
              <a:chOff x="4842300" y="3099950"/>
              <a:chExt cx="31425" cy="59650"/>
            </a:xfrm>
          </p:grpSpPr>
          <p:sp>
            <p:nvSpPr>
              <p:cNvPr id="2531" name="Google Shape;2531;p7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7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7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7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35" name="Google Shape;2535;p7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7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7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7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7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0" name="Google Shape;2540;p7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7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7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43" name="Google Shape;2543;p73"/>
            <p:cNvGrpSpPr/>
            <p:nvPr/>
          </p:nvGrpSpPr>
          <p:grpSpPr>
            <a:xfrm>
              <a:off x="3831056" y="2816010"/>
              <a:ext cx="37378" cy="27612"/>
              <a:chOff x="3866750" y="2520350"/>
              <a:chExt cx="78475" cy="60700"/>
            </a:xfrm>
          </p:grpSpPr>
          <p:sp>
            <p:nvSpPr>
              <p:cNvPr id="2544" name="Google Shape;2544;p7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7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7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7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48" name="Google Shape;2548;p7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7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7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7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7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7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7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7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7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7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7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7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7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7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7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7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7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565" name="Google Shape;2565;p7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7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7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7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7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7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7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7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7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7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7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7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577" name="Google Shape;2577;p7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7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7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7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7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7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7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7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7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7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7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7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7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90" name="Google Shape;2590;p73"/>
            <p:cNvGrpSpPr/>
            <p:nvPr/>
          </p:nvGrpSpPr>
          <p:grpSpPr>
            <a:xfrm>
              <a:off x="3632736" y="3051591"/>
              <a:ext cx="63288" cy="45217"/>
              <a:chOff x="3450375" y="3038225"/>
              <a:chExt cx="132875" cy="99400"/>
            </a:xfrm>
          </p:grpSpPr>
          <p:sp>
            <p:nvSpPr>
              <p:cNvPr id="2591" name="Google Shape;2591;p7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7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93" name="Google Shape;2593;p7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4" name="Google Shape;2594;p7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7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7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7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7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7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7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7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602" name="Google Shape;2602;p7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7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7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7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7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7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7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7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7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7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612" name="Google Shape;2612;p7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7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7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7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7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7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618" name="Google Shape;2618;p7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7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7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2" name="Google Shape;2622;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7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7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7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7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7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28" name="Google Shape;2628;p73"/>
          <p:cNvGrpSpPr/>
          <p:nvPr/>
        </p:nvGrpSpPr>
        <p:grpSpPr>
          <a:xfrm>
            <a:off x="1438230" y="5705734"/>
            <a:ext cx="5245751" cy="2667081"/>
            <a:chOff x="238125" y="1038125"/>
            <a:chExt cx="7146800" cy="3633625"/>
          </a:xfrm>
        </p:grpSpPr>
        <p:sp>
          <p:nvSpPr>
            <p:cNvPr id="2629" name="Google Shape;2629;p7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7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7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7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7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7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7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7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7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7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7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7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7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7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7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7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7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7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7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7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7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7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7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7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7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7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7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7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7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7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7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7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7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7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7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7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7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7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7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7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7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7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7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7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7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7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7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7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7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7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7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7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7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7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7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7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7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7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7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7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7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7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7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7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7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7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7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7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7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7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7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7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7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7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7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7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7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7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7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7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7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7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7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7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7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7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7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7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7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7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7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7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7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7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7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7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7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7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7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7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7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7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7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7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7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7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7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7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7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7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7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7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7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7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7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7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7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7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7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7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7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7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7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7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7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7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7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7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7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7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7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7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7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7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7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7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7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7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7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7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7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7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7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7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7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7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7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7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7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7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7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7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7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7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7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7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7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7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7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7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7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7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7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7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7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7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7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7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7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7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7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7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7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7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7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7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7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7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7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7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7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7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7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7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7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7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7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7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7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7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7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7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7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7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7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7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7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7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7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7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7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7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7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7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7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7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7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7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7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7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7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7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7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7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7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7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7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7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7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7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7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7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7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7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7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7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7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7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7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7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7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7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7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7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7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7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7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7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7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7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7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7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7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7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7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7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7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7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7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7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7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7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7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7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7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7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7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7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7" name="Google Shape;2887;p7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8" name="Google Shape;2888;p7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7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7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1" name="Google Shape;2891;p7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2" name="Google Shape;2892;p7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7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7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5" name="Google Shape;2895;p7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7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7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7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7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7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7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7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7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4" name="Google Shape;2904;p7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5" name="Google Shape;2905;p7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6" name="Google Shape;2906;p7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7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7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7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7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7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7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7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7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7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7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7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7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7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7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7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7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7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7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7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7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7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7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9" name="Google Shape;2929;p7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7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7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7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7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7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7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7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7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7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7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7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7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7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7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7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7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7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7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7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7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7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7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7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7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7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7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7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7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7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7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7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7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7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7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7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7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7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7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7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7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7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7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7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7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7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7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7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7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7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7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7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1" name="Google Shape;2981;p7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2" name="Google Shape;2982;p7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7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7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5" name="Google Shape;2985;p7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7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7" name="Google Shape;2987;p7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8" name="Google Shape;2988;p7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9" name="Google Shape;2989;p7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0" name="Google Shape;2990;p7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1" name="Google Shape;2991;p7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7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7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7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7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7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7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7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7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7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7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7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7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7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7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7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7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7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7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7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7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2" name="Google Shape;3012;p7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7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7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7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7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7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8" name="Google Shape;3018;p7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9" name="Google Shape;3019;p7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7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7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7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7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7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5" name="Google Shape;3025;p7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7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7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7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7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7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1" name="Google Shape;3031;p7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2" name="Google Shape;3032;p7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7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7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7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7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7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7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7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7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1" name="Google Shape;3041;p7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2" name="Google Shape;3042;p7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7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7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7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7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7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7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7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7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7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7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7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7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7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7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7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7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7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7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7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7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7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7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7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7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7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7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7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7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7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7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7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7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7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7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7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7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9" name="Google Shape;3079;p7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0" name="Google Shape;3080;p7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1" name="Google Shape;3081;p7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7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7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7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5" name="Google Shape;3085;p7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7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7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7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7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7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7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7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7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7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7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7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7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7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7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7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7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7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7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7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7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7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7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7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7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7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7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7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3" name="Google Shape;3113;p7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7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7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7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7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7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7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7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7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2" name="Google Shape;3122;p7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7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7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7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7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7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7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7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7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7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7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7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4" name="Google Shape;3134;p7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5" name="Google Shape;3135;p7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7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7" name="Google Shape;3137;p7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8" name="Google Shape;3138;p7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7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7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7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7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7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7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7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7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7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8" name="Google Shape;3148;p7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9" name="Google Shape;3149;p7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7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7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2" name="Google Shape;3152;p7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7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7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7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7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7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7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7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7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7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7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7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7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7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7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7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7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7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7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7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7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7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7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7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7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7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7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7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7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7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7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7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4" name="Google Shape;3184;p7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7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7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7" name="Google Shape;3187;p7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7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7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0" name="Google Shape;3190;p7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7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7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7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7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7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7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7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7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7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0" name="Google Shape;3200;p7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7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7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7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7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7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7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7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7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7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7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7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7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7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7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5" name="Google Shape;3215;p7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7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7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7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7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7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7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7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7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7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7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6" name="Google Shape;3226;p7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7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7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7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0" name="Google Shape;3230;p7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7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7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7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7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5" name="Google Shape;3235;p7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7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7" name="Google Shape;3237;p7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7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7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7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1" name="Google Shape;3241;p7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7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7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4" name="Google Shape;3244;p7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7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6" name="Google Shape;3246;p7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7" name="Google Shape;3247;p7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8" name="Google Shape;3248;p7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9" name="Google Shape;3249;p7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7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7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7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7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7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7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6" name="Google Shape;3256;p7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7" name="Google Shape;3257;p7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7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7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7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7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7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7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7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7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6" name="Google Shape;3266;p7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7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7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7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7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7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7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7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7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7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7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7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7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7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7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7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7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7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7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7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7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7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7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9" name="Google Shape;3289;p7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0" name="Google Shape;3290;p7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7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2" name="Google Shape;3292;p7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3" name="Google Shape;3293;p7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7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7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7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7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7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7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7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7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2" name="Google Shape;3302;p7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7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7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7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7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7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7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7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7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7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7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7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7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7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7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7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7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7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7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7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7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7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7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7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7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7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7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7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7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7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7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7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7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7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7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7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7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7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7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7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7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7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7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7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7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7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7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7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7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7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7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7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7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7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7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7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7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7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7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7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7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7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7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7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7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7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7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9" name="Google Shape;3369;p7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0" name="Google Shape;3370;p7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7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2" name="Google Shape;3372;p7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3" name="Google Shape;3373;p7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4" name="Google Shape;3374;p7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5" name="Google Shape;3375;p7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6" name="Google Shape;3376;p7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7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8" name="Google Shape;3378;p7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9" name="Google Shape;3379;p7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7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1" name="Google Shape;3381;p7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2" name="Google Shape;3382;p7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7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4" name="Google Shape;3384;p7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5" name="Google Shape;3385;p7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7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7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7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7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0" name="Google Shape;3390;p7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1" name="Google Shape;3391;p7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7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3" name="Google Shape;3393;p7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4" name="Google Shape;3394;p7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7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6" name="Google Shape;3396;p7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7" name="Google Shape;3397;p7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7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9" name="Google Shape;3399;p7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7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1" name="Google Shape;3401;p7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7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7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7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7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6" name="Google Shape;3406;p7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7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7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7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0" name="Google Shape;3410;p7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7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7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3" name="Google Shape;3413;p7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4" name="Google Shape;3414;p7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5" name="Google Shape;3415;p7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6" name="Google Shape;3416;p7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7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7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7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7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1" name="Google Shape;3421;p7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2" name="Google Shape;3422;p7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3" name="Google Shape;3423;p7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4" name="Google Shape;3424;p7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5" name="Google Shape;3425;p7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7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7" name="Google Shape;3427;p7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7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7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7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7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7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7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7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7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7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7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7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7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7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7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7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7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7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7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7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7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7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7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7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7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7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7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7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7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7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7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7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7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7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7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7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7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7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7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7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7" name="Google Shape;3467;p7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8" name="Google Shape;3468;p7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7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0" name="Google Shape;3470;p7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7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2" name="Google Shape;3472;p7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7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7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7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7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7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7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7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7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7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7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7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7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7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7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7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7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9" name="Google Shape;3489;p7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0" name="Google Shape;3490;p7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1" name="Google Shape;3491;p7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7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7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7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5" name="Google Shape;3495;p7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7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7" name="Google Shape;3497;p7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8" name="Google Shape;3498;p7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9" name="Google Shape;3499;p7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7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7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2" name="Google Shape;3502;p7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3" name="Google Shape;3503;p7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7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5" name="Google Shape;3505;p7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7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7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8" name="Google Shape;3508;p7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7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7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7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7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7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7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5" name="Google Shape;3515;p7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6" name="Google Shape;3516;p7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7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7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7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7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7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2" name="Google Shape;3522;p7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3" name="Google Shape;3523;p7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4" name="Google Shape;3524;p7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5" name="Google Shape;3525;p7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7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7" name="Google Shape;3527;p7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8" name="Google Shape;3528;p7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9" name="Google Shape;3529;p7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0" name="Google Shape;3530;p7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7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7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3" name="Google Shape;3533;p7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4" name="Google Shape;3534;p7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7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7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7" name="Google Shape;3537;p7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7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7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0" name="Google Shape;3540;p7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7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2" name="Google Shape;3542;p7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7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7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7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7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7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7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7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7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1" name="Google Shape;3551;p7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2" name="Google Shape;3552;p7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7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4" name="Google Shape;3554;p7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5" name="Google Shape;3555;p7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7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7" name="Google Shape;3557;p7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8" name="Google Shape;3558;p7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7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7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1" name="Google Shape;3561;p7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7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3" name="Google Shape;3563;p7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4" name="Google Shape;3564;p7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5" name="Google Shape;3565;p7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6" name="Google Shape;3566;p7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7" name="Google Shape;3567;p7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7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9" name="Google Shape;3569;p7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7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7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7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7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7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7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6" name="Google Shape;3576;p7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7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8" name="Google Shape;3578;p7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9" name="Google Shape;3579;p7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7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1" name="Google Shape;3581;p7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7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7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4" name="Google Shape;3584;p7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5" name="Google Shape;3585;p7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6" name="Google Shape;3586;p7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7" name="Google Shape;3587;p7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7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7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7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7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7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3" name="Google Shape;3593;p7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4" name="Google Shape;3594;p7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7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7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7" name="Google Shape;3597;p7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7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9" name="Google Shape;3599;p7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0" name="Google Shape;3600;p7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7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2" name="Google Shape;3602;p7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7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7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5" name="Google Shape;3605;p7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6" name="Google Shape;3606;p7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7" name="Google Shape;3607;p7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8" name="Google Shape;3608;p7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9" name="Google Shape;3609;p7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0" name="Google Shape;3610;p7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1" name="Google Shape;3611;p7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2" name="Google Shape;3612;p7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3" name="Google Shape;3613;p7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4" name="Google Shape;3614;p7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5" name="Google Shape;3615;p7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6" name="Google Shape;3616;p7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7" name="Google Shape;3617;p7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8" name="Google Shape;3618;p7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9" name="Google Shape;3619;p7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0" name="Google Shape;3620;p7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1" name="Google Shape;3621;p7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7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3" name="Google Shape;3623;p7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7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5" name="Google Shape;3625;p7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6" name="Google Shape;3626;p7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7" name="Google Shape;3627;p7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8" name="Google Shape;3628;p7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9" name="Google Shape;3629;p7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0" name="Google Shape;3630;p7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1" name="Google Shape;3631;p7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2" name="Google Shape;3632;p7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3" name="Google Shape;3633;p7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7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5" name="Google Shape;3635;p7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6" name="Google Shape;3636;p7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7" name="Google Shape;3637;p7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8" name="Google Shape;3638;p7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9" name="Google Shape;3639;p7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0" name="Google Shape;3640;p7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1" name="Google Shape;3641;p7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2" name="Google Shape;3642;p7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3" name="Google Shape;3643;p7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4" name="Google Shape;3644;p7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5" name="Google Shape;3645;p7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7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7" name="Google Shape;3647;p7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8" name="Google Shape;3648;p7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9" name="Google Shape;3649;p7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0" name="Google Shape;3650;p7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7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2" name="Google Shape;3652;p7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3" name="Google Shape;3653;p7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7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5" name="Google Shape;3655;p7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6" name="Google Shape;3656;p7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7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7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9" name="Google Shape;3659;p7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7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7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2" name="Google Shape;3662;p7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7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7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5" name="Google Shape;3665;p7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6" name="Google Shape;3666;p7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7" name="Google Shape;3667;p7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8" name="Google Shape;3668;p7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7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7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1" name="Google Shape;3671;p7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7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7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4" name="Google Shape;3674;p7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7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6" name="Google Shape;3676;p7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7" name="Google Shape;3677;p7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8" name="Google Shape;3678;p7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9" name="Google Shape;3679;p7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0" name="Google Shape;3680;p7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1" name="Google Shape;3681;p7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2" name="Google Shape;3682;p7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3" name="Google Shape;3683;p7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7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7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6" name="Google Shape;3686;p7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7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8" name="Google Shape;3688;p7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9" name="Google Shape;3689;p7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0" name="Google Shape;3690;p7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7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2" name="Google Shape;3692;p7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3" name="Google Shape;3693;p7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4" name="Google Shape;3694;p7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5" name="Google Shape;3695;p7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7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7" name="Google Shape;3697;p7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8" name="Google Shape;3698;p7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7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0" name="Google Shape;3700;p7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1" name="Google Shape;3701;p7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7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3" name="Google Shape;3703;p7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4" name="Google Shape;3704;p7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7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7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7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8" name="Google Shape;3708;p7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9" name="Google Shape;3709;p7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0" name="Google Shape;3710;p7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1" name="Google Shape;3711;p7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2" name="Google Shape;3712;p7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3" name="Google Shape;3713;p7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4" name="Google Shape;3714;p7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5" name="Google Shape;3715;p7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6" name="Google Shape;3716;p7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7" name="Google Shape;3717;p7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8" name="Google Shape;3718;p7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9" name="Google Shape;3719;p7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0" name="Google Shape;3720;p7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1" name="Google Shape;3721;p7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2" name="Google Shape;3722;p7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3" name="Google Shape;3723;p7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4" name="Google Shape;3724;p7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5" name="Google Shape;3725;p7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6" name="Google Shape;3726;p7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7" name="Google Shape;3727;p7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8" name="Google Shape;3728;p7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9" name="Google Shape;3729;p7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0" name="Google Shape;3730;p7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1" name="Google Shape;3731;p7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2" name="Google Shape;3732;p7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3" name="Google Shape;3733;p7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4" name="Google Shape;3734;p7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5" name="Google Shape;3735;p7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7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7" name="Google Shape;3737;p7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8" name="Google Shape;3738;p7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7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7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7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2" name="Google Shape;3742;p7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7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7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7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6" name="Google Shape;3746;p7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7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7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9" name="Google Shape;3749;p7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7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1" name="Google Shape;3751;p7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2" name="Google Shape;3752;p7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7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4" name="Google Shape;3754;p7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5" name="Google Shape;3755;p7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7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7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7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7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0" name="Google Shape;3760;p7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1" name="Google Shape;3761;p7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2" name="Google Shape;3762;p7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3" name="Google Shape;3763;p7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4" name="Google Shape;3764;p7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7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7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7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8" name="Google Shape;3768;p7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9" name="Google Shape;3769;p7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7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1" name="Google Shape;3771;p7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2" name="Google Shape;3772;p7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7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4" name="Google Shape;3774;p7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5" name="Google Shape;3775;p7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6" name="Google Shape;3776;p7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7" name="Google Shape;3777;p7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8" name="Google Shape;3778;p7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9" name="Google Shape;3779;p7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0" name="Google Shape;3780;p7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1" name="Google Shape;3781;p7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2" name="Google Shape;3782;p7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3" name="Google Shape;3783;p7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4" name="Google Shape;3784;p7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5" name="Google Shape;3785;p7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6" name="Google Shape;3786;p7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7" name="Google Shape;3787;p7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8" name="Google Shape;3788;p7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9" name="Google Shape;3789;p7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0" name="Google Shape;3790;p7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1" name="Google Shape;3791;p7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2" name="Google Shape;3792;p7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3" name="Google Shape;3793;p7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4" name="Google Shape;3794;p7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5" name="Google Shape;3795;p7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7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7" name="Google Shape;3797;p7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8" name="Google Shape;3798;p7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9" name="Google Shape;3799;p7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0" name="Google Shape;3800;p7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1" name="Google Shape;3801;p7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7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3" name="Google Shape;3803;p7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4" name="Google Shape;3804;p7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5" name="Google Shape;3805;p7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6" name="Google Shape;3806;p7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7" name="Google Shape;3807;p7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7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9" name="Google Shape;3809;p7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0" name="Google Shape;3810;p7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7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2" name="Google Shape;3812;p7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3" name="Google Shape;3813;p7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7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5" name="Google Shape;3815;p7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7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7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7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7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0" name="Google Shape;3820;p7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1" name="Google Shape;3821;p7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2" name="Google Shape;3822;p7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3" name="Google Shape;3823;p7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4" name="Google Shape;3824;p7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5" name="Google Shape;3825;p7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6" name="Google Shape;3826;p7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7" name="Google Shape;3827;p7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7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7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0" name="Google Shape;3830;p7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1" name="Google Shape;3831;p7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7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3" name="Google Shape;3833;p7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7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5" name="Google Shape;3835;p7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6" name="Google Shape;3836;p7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7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7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9" name="Google Shape;3839;p7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7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7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7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7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7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7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7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7" name="Google Shape;3847;p7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7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7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7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1" name="Google Shape;3851;p7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7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7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7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7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6" name="Google Shape;3856;p7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7" name="Google Shape;3857;p7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7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7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7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7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7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3" name="Google Shape;3863;p7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7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5" name="Google Shape;3865;p7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6" name="Google Shape;3866;p7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7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8" name="Google Shape;3868;p7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9" name="Google Shape;3869;p7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7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1" name="Google Shape;3871;p7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2" name="Google Shape;3872;p7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7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4" name="Google Shape;3874;p7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5" name="Google Shape;3875;p7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7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7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8" name="Google Shape;3878;p7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9" name="Google Shape;3879;p7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7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1" name="Google Shape;3881;p7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7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7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4" name="Google Shape;3884;p7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5" name="Google Shape;3885;p7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7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7" name="Google Shape;3887;p7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8" name="Google Shape;3888;p7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9" name="Google Shape;3889;p7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0" name="Google Shape;3890;p7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1" name="Google Shape;3891;p7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2" name="Google Shape;3892;p7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3" name="Google Shape;3893;p7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4" name="Google Shape;3894;p7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7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6" name="Google Shape;3896;p7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7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7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9" name="Google Shape;3899;p7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7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7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2" name="Google Shape;3902;p7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3" name="Google Shape;3903;p7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7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5" name="Google Shape;3905;p7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6" name="Google Shape;3906;p7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7" name="Google Shape;3907;p7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8" name="Google Shape;3908;p7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9" name="Google Shape;3909;p7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0" name="Google Shape;3910;p7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1" name="Google Shape;3911;p7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2" name="Google Shape;3912;p7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3" name="Google Shape;3913;p7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4" name="Google Shape;3914;p7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5" name="Google Shape;3915;p7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6" name="Google Shape;3916;p7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7" name="Google Shape;3917;p7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8" name="Google Shape;3918;p7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9" name="Google Shape;3919;p7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0" name="Google Shape;3920;p7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1" name="Google Shape;3921;p7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2" name="Google Shape;3922;p7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3" name="Google Shape;3923;p7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4" name="Google Shape;3924;p7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5" name="Google Shape;3925;p7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6" name="Google Shape;3926;p7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7" name="Google Shape;3927;p7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7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9" name="Google Shape;3929;p7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0" name="Google Shape;3930;p7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7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2" name="Google Shape;3932;p7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3" name="Google Shape;3933;p7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7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5" name="Google Shape;3935;p7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6" name="Google Shape;3936;p7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7" name="Google Shape;3937;p7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8" name="Google Shape;3938;p7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7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7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1" name="Google Shape;3941;p7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2" name="Google Shape;3942;p7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7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4" name="Google Shape;3944;p7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5" name="Google Shape;3945;p7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6" name="Google Shape;3946;p7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7" name="Google Shape;3947;p7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8" name="Google Shape;3948;p7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9" name="Google Shape;3949;p7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7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7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7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7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4" name="Google Shape;3954;p7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5" name="Google Shape;3955;p7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6" name="Google Shape;3956;p7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7" name="Google Shape;3957;p7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8" name="Google Shape;3958;p7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9" name="Google Shape;3959;p7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0" name="Google Shape;3960;p7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1" name="Google Shape;3961;p7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2" name="Google Shape;3962;p7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3" name="Google Shape;3963;p7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7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5" name="Google Shape;3965;p7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7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7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8" name="Google Shape;3968;p7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7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7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7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7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7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7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7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7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7" name="Google Shape;3977;p7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7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7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0" name="Google Shape;3980;p7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7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7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3" name="Google Shape;3983;p7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7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5" name="Google Shape;3985;p7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6" name="Google Shape;3986;p7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7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8" name="Google Shape;3988;p7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9" name="Google Shape;3989;p7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7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1" name="Google Shape;3991;p7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2" name="Google Shape;3992;p7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7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4" name="Google Shape;3994;p7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5" name="Google Shape;3995;p7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7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7" name="Google Shape;3997;p7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8" name="Google Shape;3998;p7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7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0" name="Google Shape;4000;p7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1" name="Google Shape;4001;p7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2" name="Google Shape;4002;p7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3" name="Google Shape;4003;p7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4" name="Google Shape;4004;p7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5" name="Google Shape;4005;p7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6" name="Google Shape;4006;p7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7" name="Google Shape;4007;p7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8" name="Google Shape;4008;p7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9" name="Google Shape;4009;p7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0" name="Google Shape;4010;p7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1" name="Google Shape;4011;p7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2" name="Google Shape;4012;p7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3" name="Google Shape;4013;p7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4" name="Google Shape;4014;p7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5" name="Google Shape;4015;p7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6" name="Google Shape;4016;p7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7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8" name="Google Shape;4018;p7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9" name="Google Shape;4019;p7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7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1" name="Google Shape;4021;p7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2" name="Google Shape;4022;p7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3" name="Google Shape;4023;p7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4" name="Google Shape;4024;p7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5" name="Google Shape;4025;p7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6" name="Google Shape;4026;p7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7" name="Google Shape;4027;p7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8" name="Google Shape;4028;p7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9" name="Google Shape;4029;p7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0" name="Google Shape;4030;p7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1" name="Google Shape;4031;p7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2" name="Google Shape;4032;p7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3" name="Google Shape;4033;p7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4" name="Google Shape;4034;p7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5" name="Google Shape;4035;p7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6" name="Google Shape;4036;p7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7" name="Google Shape;4037;p7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8" name="Google Shape;4038;p7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9" name="Google Shape;4039;p7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0" name="Google Shape;4040;p7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1" name="Google Shape;4041;p7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2" name="Google Shape;4042;p7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3" name="Google Shape;4043;p7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4" name="Google Shape;4044;p7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5" name="Google Shape;4045;p7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6" name="Google Shape;4046;p7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7" name="Google Shape;4047;p7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8" name="Google Shape;4048;p7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9" name="Google Shape;4049;p7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0" name="Google Shape;4050;p7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1" name="Google Shape;4051;p7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2" name="Google Shape;4052;p7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3" name="Google Shape;4053;p7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4" name="Google Shape;4054;p7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5" name="Google Shape;4055;p7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6" name="Google Shape;4056;p7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7" name="Google Shape;4057;p7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8" name="Google Shape;4058;p7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9" name="Google Shape;4059;p7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0" name="Google Shape;4060;p7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1" name="Google Shape;4061;p7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2" name="Google Shape;4062;p7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3" name="Google Shape;4063;p7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4" name="Google Shape;4064;p7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5" name="Google Shape;4065;p7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6" name="Google Shape;4066;p7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7" name="Google Shape;4067;p7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8" name="Google Shape;4068;p7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9" name="Google Shape;4069;p7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0" name="Google Shape;4070;p7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1" name="Google Shape;4071;p7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2" name="Google Shape;4072;p7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3" name="Google Shape;4073;p7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4" name="Google Shape;4074;p7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5" name="Google Shape;4075;p7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6" name="Google Shape;4076;p7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7" name="Google Shape;4077;p7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8" name="Google Shape;4078;p7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9" name="Google Shape;4079;p7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7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1" name="Google Shape;4081;p7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2" name="Google Shape;4082;p7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3" name="Google Shape;4083;p7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4" name="Google Shape;4084;p7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5" name="Google Shape;4085;p7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7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7" name="Google Shape;4087;p7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8" name="Google Shape;4088;p7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9" name="Google Shape;4089;p7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0" name="Google Shape;4090;p7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1" name="Google Shape;4091;p7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2" name="Google Shape;4092;p7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3" name="Google Shape;4093;p7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4" name="Google Shape;4094;p7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5" name="Google Shape;4095;p7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6" name="Google Shape;4096;p7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7" name="Google Shape;4097;p7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8" name="Google Shape;4098;p7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7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0" name="Google Shape;4100;p7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1" name="Google Shape;4101;p7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2" name="Google Shape;4102;p7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7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4" name="Google Shape;4104;p7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5" name="Google Shape;4105;p7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7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7" name="Google Shape;4107;p7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8" name="Google Shape;4108;p7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9" name="Google Shape;4109;p7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0" name="Google Shape;4110;p7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1" name="Google Shape;4111;p7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7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3" name="Google Shape;4113;p7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4" name="Google Shape;4114;p7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5" name="Google Shape;4115;p7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6" name="Google Shape;4116;p7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7" name="Google Shape;4117;p7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8" name="Google Shape;4118;p7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9" name="Google Shape;4119;p7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0" name="Google Shape;4120;p7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1" name="Google Shape;4121;p7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2" name="Google Shape;4122;p7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3" name="Google Shape;4123;p7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7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7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7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7" name="Google Shape;4127;p7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8" name="Google Shape;4128;p7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9" name="Google Shape;4129;p7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7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7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7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3" name="Google Shape;4133;p7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4" name="Google Shape;4134;p7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5" name="Google Shape;4135;p7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6" name="Google Shape;4136;p7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7" name="Google Shape;4137;p7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8" name="Google Shape;4138;p7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9" name="Google Shape;4139;p7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0" name="Google Shape;4140;p7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1" name="Google Shape;4141;p7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2" name="Google Shape;4142;p7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3" name="Google Shape;4143;p7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4" name="Google Shape;4144;p7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5" name="Google Shape;4145;p7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6" name="Google Shape;4146;p7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7" name="Google Shape;4147;p7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8" name="Google Shape;4148;p7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9" name="Google Shape;4149;p7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0" name="Google Shape;4150;p7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1" name="Google Shape;4151;p7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2" name="Google Shape;4152;p7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3" name="Google Shape;4153;p7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4" name="Google Shape;4154;p7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5" name="Google Shape;4155;p7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6" name="Google Shape;4156;p7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7" name="Google Shape;4157;p7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8" name="Google Shape;4158;p7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9" name="Google Shape;4159;p7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0" name="Google Shape;4160;p7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1" name="Google Shape;4161;p7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2" name="Google Shape;4162;p7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3" name="Google Shape;4163;p7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4" name="Google Shape;4164;p7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5" name="Google Shape;4165;p7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6" name="Google Shape;4166;p7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7" name="Google Shape;4167;p7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8" name="Google Shape;4168;p7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9" name="Google Shape;4169;p7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0" name="Google Shape;4170;p7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1" name="Google Shape;4171;p7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2" name="Google Shape;4172;p7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3" name="Google Shape;4173;p7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4" name="Google Shape;4174;p7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5" name="Google Shape;4175;p7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6" name="Google Shape;4176;p7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7" name="Google Shape;4177;p7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8" name="Google Shape;4178;p7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9" name="Google Shape;4179;p7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0" name="Google Shape;4180;p7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1" name="Google Shape;4181;p7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7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3" name="Google Shape;4183;p7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4" name="Google Shape;4184;p7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5" name="Google Shape;4185;p7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6" name="Google Shape;4186;p7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7" name="Google Shape;4187;p7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7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9" name="Google Shape;4189;p7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0" name="Google Shape;4190;p7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1" name="Google Shape;4191;p7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2" name="Google Shape;4192;p7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3" name="Google Shape;4193;p7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7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5" name="Google Shape;4195;p7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6" name="Google Shape;4196;p7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7" name="Google Shape;4197;p7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8" name="Google Shape;4198;p7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9" name="Google Shape;4199;p7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0" name="Google Shape;4200;p7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1" name="Google Shape;4201;p73"/>
          <p:cNvGrpSpPr/>
          <p:nvPr/>
        </p:nvGrpSpPr>
        <p:grpSpPr>
          <a:xfrm>
            <a:off x="11668087" y="1989955"/>
            <a:ext cx="5181680" cy="2760470"/>
            <a:chOff x="233350" y="949250"/>
            <a:chExt cx="7137300" cy="3802300"/>
          </a:xfrm>
        </p:grpSpPr>
        <p:sp>
          <p:nvSpPr>
            <p:cNvPr id="4202" name="Google Shape;4202;p7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3" name="Google Shape;4203;p7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4" name="Google Shape;4204;p7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5" name="Google Shape;4205;p7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6" name="Google Shape;4206;p7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7" name="Google Shape;4207;p7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8" name="Google Shape;4208;p7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9" name="Google Shape;4209;p7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0" name="Google Shape;4210;p7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1" name="Google Shape;4211;p7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2" name="Google Shape;4212;p7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7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4" name="Google Shape;4214;p7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5" name="Google Shape;4215;p7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6" name="Google Shape;4216;p7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7" name="Google Shape;4217;p7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8" name="Google Shape;4218;p7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7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0" name="Google Shape;4220;p7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1" name="Google Shape;4221;p7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7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3" name="Google Shape;4223;p7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4" name="Google Shape;4224;p7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7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6" name="Google Shape;4226;p7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7" name="Google Shape;4227;p7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7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9" name="Google Shape;4229;p7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0" name="Google Shape;4230;p7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7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2" name="Google Shape;4232;p7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3" name="Google Shape;4233;p7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7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5" name="Google Shape;4235;p7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7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7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8" name="Google Shape;4238;p7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7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7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7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7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3" name="Google Shape;4243;p7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4" name="Google Shape;4244;p7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7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6" name="Google Shape;4246;p7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7" name="Google Shape;4247;p7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7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7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7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7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2" name="Google Shape;4252;p7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3" name="Google Shape;4253;p73"/>
          <p:cNvGrpSpPr/>
          <p:nvPr/>
        </p:nvGrpSpPr>
        <p:grpSpPr>
          <a:xfrm>
            <a:off x="15296945" y="6079501"/>
            <a:ext cx="208461" cy="640681"/>
            <a:chOff x="7564426" y="3224343"/>
            <a:chExt cx="119985" cy="368801"/>
          </a:xfrm>
        </p:grpSpPr>
        <p:sp>
          <p:nvSpPr>
            <p:cNvPr id="4254" name="Google Shape;4254;p7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5" name="Google Shape;4255;p7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6" name="Google Shape;4256;p73"/>
          <p:cNvGrpSpPr/>
          <p:nvPr/>
        </p:nvGrpSpPr>
        <p:grpSpPr>
          <a:xfrm>
            <a:off x="14695921" y="6067703"/>
            <a:ext cx="378977" cy="664264"/>
            <a:chOff x="8370831" y="3202002"/>
            <a:chExt cx="218129" cy="382376"/>
          </a:xfrm>
        </p:grpSpPr>
        <p:sp>
          <p:nvSpPr>
            <p:cNvPr id="4257" name="Google Shape;4257;p7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8" name="Google Shape;4258;p7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9" name="Google Shape;4259;p73"/>
          <p:cNvGrpSpPr/>
          <p:nvPr/>
        </p:nvGrpSpPr>
        <p:grpSpPr>
          <a:xfrm>
            <a:off x="16142700" y="6889967"/>
            <a:ext cx="618859" cy="534000"/>
            <a:chOff x="6742064" y="3750480"/>
            <a:chExt cx="399315" cy="344560"/>
          </a:xfrm>
        </p:grpSpPr>
        <p:sp>
          <p:nvSpPr>
            <p:cNvPr id="4260" name="Google Shape;4260;p7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1" name="Google Shape;4261;p7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2" name="Google Shape;4262;p73"/>
          <p:cNvGrpSpPr/>
          <p:nvPr/>
        </p:nvGrpSpPr>
        <p:grpSpPr>
          <a:xfrm>
            <a:off x="15220738" y="7592062"/>
            <a:ext cx="360874" cy="563216"/>
            <a:chOff x="7248525" y="3739696"/>
            <a:chExt cx="230531" cy="359790"/>
          </a:xfrm>
        </p:grpSpPr>
        <p:sp>
          <p:nvSpPr>
            <p:cNvPr id="4263" name="Google Shape;4263;p7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4" name="Google Shape;4264;p7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5" name="Google Shape;4265;p73"/>
          <p:cNvGrpSpPr/>
          <p:nvPr/>
        </p:nvGrpSpPr>
        <p:grpSpPr>
          <a:xfrm>
            <a:off x="15712577" y="6878511"/>
            <a:ext cx="325792" cy="557419"/>
            <a:chOff x="7601242" y="3729267"/>
            <a:chExt cx="222566" cy="380803"/>
          </a:xfrm>
        </p:grpSpPr>
        <p:sp>
          <p:nvSpPr>
            <p:cNvPr id="4266" name="Google Shape;4266;p7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7" name="Google Shape;4267;p7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68" name="Google Shape;4268;p73"/>
          <p:cNvSpPr/>
          <p:nvPr/>
        </p:nvSpPr>
        <p:spPr>
          <a:xfrm>
            <a:off x="15644629" y="610322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69" name="Google Shape;4269;p73"/>
          <p:cNvGrpSpPr/>
          <p:nvPr/>
        </p:nvGrpSpPr>
        <p:grpSpPr>
          <a:xfrm>
            <a:off x="14691868" y="6880791"/>
            <a:ext cx="387085" cy="551980"/>
            <a:chOff x="8304647" y="3738687"/>
            <a:chExt cx="225076" cy="320956"/>
          </a:xfrm>
        </p:grpSpPr>
        <p:sp>
          <p:nvSpPr>
            <p:cNvPr id="4270" name="Google Shape;4270;p7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1" name="Google Shape;4271;p7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2" name="Google Shape;4272;p7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3" name="Google Shape;4273;p73"/>
          <p:cNvGrpSpPr/>
          <p:nvPr/>
        </p:nvGrpSpPr>
        <p:grpSpPr>
          <a:xfrm>
            <a:off x="15236853" y="6880791"/>
            <a:ext cx="356983" cy="551980"/>
            <a:chOff x="8615101" y="3738687"/>
            <a:chExt cx="207573" cy="320956"/>
          </a:xfrm>
        </p:grpSpPr>
        <p:sp>
          <p:nvSpPr>
            <p:cNvPr id="4274" name="Google Shape;4274;p7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5" name="Google Shape;4275;p7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6" name="Google Shape;4276;p7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77" name="Google Shape;4277;p73"/>
          <p:cNvSpPr/>
          <p:nvPr/>
        </p:nvSpPr>
        <p:spPr>
          <a:xfrm>
            <a:off x="16229732" y="606055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278" name="Google Shape;4278;p73"/>
          <p:cNvGrpSpPr/>
          <p:nvPr/>
        </p:nvGrpSpPr>
        <p:grpSpPr>
          <a:xfrm>
            <a:off x="12026262" y="7123767"/>
            <a:ext cx="1115341" cy="1022566"/>
            <a:chOff x="6015419" y="3716859"/>
            <a:chExt cx="557671" cy="511283"/>
          </a:xfrm>
        </p:grpSpPr>
        <p:sp>
          <p:nvSpPr>
            <p:cNvPr id="4279" name="Google Shape;4279;p7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80" name="Google Shape;4280;p73"/>
            <p:cNvGrpSpPr/>
            <p:nvPr/>
          </p:nvGrpSpPr>
          <p:grpSpPr>
            <a:xfrm>
              <a:off x="6036094" y="3716980"/>
              <a:ext cx="529860" cy="510468"/>
              <a:chOff x="6036094" y="3716980"/>
              <a:chExt cx="529860" cy="510468"/>
            </a:xfrm>
          </p:grpSpPr>
          <p:sp>
            <p:nvSpPr>
              <p:cNvPr id="4281" name="Google Shape;4281;p7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2" name="Google Shape;4282;p7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3" name="Google Shape;4283;p7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4" name="Google Shape;4284;p7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5" name="Google Shape;4285;p7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6" name="Google Shape;4286;p7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7" name="Google Shape;4287;p7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8" name="Google Shape;4288;p7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9" name="Google Shape;4289;p7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0" name="Google Shape;4290;p7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91" name="Google Shape;4291;p73"/>
          <p:cNvGrpSpPr/>
          <p:nvPr/>
        </p:nvGrpSpPr>
        <p:grpSpPr>
          <a:xfrm>
            <a:off x="13284033" y="5837305"/>
            <a:ext cx="1152604" cy="1023743"/>
            <a:chOff x="6644304" y="3073628"/>
            <a:chExt cx="576302" cy="511871"/>
          </a:xfrm>
        </p:grpSpPr>
        <p:sp>
          <p:nvSpPr>
            <p:cNvPr id="4292" name="Google Shape;4292;p7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93" name="Google Shape;4293;p73"/>
            <p:cNvGrpSpPr/>
            <p:nvPr/>
          </p:nvGrpSpPr>
          <p:grpSpPr>
            <a:xfrm>
              <a:off x="6712169" y="3085440"/>
              <a:ext cx="481622" cy="494913"/>
              <a:chOff x="6712169" y="3085440"/>
              <a:chExt cx="481622" cy="494913"/>
            </a:xfrm>
          </p:grpSpPr>
          <p:sp>
            <p:nvSpPr>
              <p:cNvPr id="4294" name="Google Shape;4294;p7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5" name="Google Shape;4295;p7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6" name="Google Shape;4296;p7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7" name="Google Shape;4297;p7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8" name="Google Shape;4298;p7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99" name="Google Shape;4299;p7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0" name="Google Shape;4300;p7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1" name="Google Shape;4301;p7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02" name="Google Shape;4302;p73"/>
          <p:cNvSpPr/>
          <p:nvPr/>
        </p:nvSpPr>
        <p:spPr>
          <a:xfrm>
            <a:off x="13972101" y="587056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03" name="Google Shape;4303;p73"/>
          <p:cNvGrpSpPr/>
          <p:nvPr/>
        </p:nvGrpSpPr>
        <p:grpSpPr>
          <a:xfrm>
            <a:off x="13299734" y="7123295"/>
            <a:ext cx="1121261" cy="1022705"/>
            <a:chOff x="6652154" y="3716623"/>
            <a:chExt cx="560631" cy="511352"/>
          </a:xfrm>
        </p:grpSpPr>
        <p:sp>
          <p:nvSpPr>
            <p:cNvPr id="4304" name="Google Shape;4304;p7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05" name="Google Shape;4305;p73"/>
            <p:cNvGrpSpPr/>
            <p:nvPr/>
          </p:nvGrpSpPr>
          <p:grpSpPr>
            <a:xfrm>
              <a:off x="6669657" y="3716715"/>
              <a:ext cx="466779" cy="464290"/>
              <a:chOff x="6669657" y="3716715"/>
              <a:chExt cx="466779" cy="464290"/>
            </a:xfrm>
          </p:grpSpPr>
          <p:sp>
            <p:nvSpPr>
              <p:cNvPr id="4306" name="Google Shape;4306;p7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7" name="Google Shape;4307;p7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7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9" name="Google Shape;4309;p7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0" name="Google Shape;4310;p7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7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2" name="Google Shape;4312;p7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3" name="Google Shape;4313;p7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7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5" name="Google Shape;4315;p7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7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7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8" name="Google Shape;4318;p7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19" name="Google Shape;4319;p73"/>
          <p:cNvGrpSpPr/>
          <p:nvPr/>
        </p:nvGrpSpPr>
        <p:grpSpPr>
          <a:xfrm>
            <a:off x="15687916" y="7686113"/>
            <a:ext cx="375115" cy="375115"/>
            <a:chOff x="8565775" y="671075"/>
            <a:chExt cx="441000" cy="441000"/>
          </a:xfrm>
        </p:grpSpPr>
        <p:sp>
          <p:nvSpPr>
            <p:cNvPr id="4320" name="Google Shape;4320;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1" name="Google Shape;4321;p73"/>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22" name="Google Shape;4322;p73"/>
          <p:cNvSpPr/>
          <p:nvPr/>
        </p:nvSpPr>
        <p:spPr>
          <a:xfrm>
            <a:off x="16290345" y="767795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3" name="Google Shape;4323;p73"/>
          <p:cNvSpPr/>
          <p:nvPr/>
        </p:nvSpPr>
        <p:spPr>
          <a:xfrm flipH="1">
            <a:off x="14706821" y="761086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24" name="Google Shape;4324;p73"/>
          <p:cNvGrpSpPr/>
          <p:nvPr/>
        </p:nvGrpSpPr>
        <p:grpSpPr>
          <a:xfrm>
            <a:off x="11995626" y="5842549"/>
            <a:ext cx="1175741" cy="1024746"/>
            <a:chOff x="6000100" y="3076250"/>
            <a:chExt cx="587871" cy="512373"/>
          </a:xfrm>
        </p:grpSpPr>
        <p:sp>
          <p:nvSpPr>
            <p:cNvPr id="4325" name="Google Shape;4325;p7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26" name="Google Shape;4326;p73"/>
            <p:cNvGrpSpPr/>
            <p:nvPr/>
          </p:nvGrpSpPr>
          <p:grpSpPr>
            <a:xfrm>
              <a:off x="6031360" y="3076713"/>
              <a:ext cx="539107" cy="480965"/>
              <a:chOff x="6031360" y="3076713"/>
              <a:chExt cx="539107" cy="480965"/>
            </a:xfrm>
          </p:grpSpPr>
          <p:sp>
            <p:nvSpPr>
              <p:cNvPr id="4327" name="Google Shape;4327;p7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8" name="Google Shape;4328;p7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7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0" name="Google Shape;4330;p7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1" name="Google Shape;4331;p7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7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3" name="Google Shape;4333;p7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34" name="Google Shape;4334;p73"/>
          <p:cNvGrpSpPr/>
          <p:nvPr/>
        </p:nvGrpSpPr>
        <p:grpSpPr>
          <a:xfrm>
            <a:off x="6738609" y="1881276"/>
            <a:ext cx="4620761" cy="2977775"/>
            <a:chOff x="229225" y="549050"/>
            <a:chExt cx="7161750" cy="4615275"/>
          </a:xfrm>
        </p:grpSpPr>
        <p:sp>
          <p:nvSpPr>
            <p:cNvPr id="4335" name="Google Shape;4335;p7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6" name="Google Shape;4336;p7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7" name="Google Shape;4337;p7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7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9" name="Google Shape;4339;p7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0" name="Google Shape;4340;p7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7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2" name="Google Shape;4342;p7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3" name="Google Shape;4343;p7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4" name="Google Shape;4344;p7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5" name="Google Shape;4345;p7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6" name="Google Shape;4346;p7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7" name="Google Shape;4347;p7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8" name="Google Shape;4348;p7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9" name="Google Shape;4349;p7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0" name="Google Shape;4350;p7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1" name="Google Shape;4351;p7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2" name="Google Shape;4352;p7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3" name="Google Shape;4353;p7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4" name="Google Shape;4354;p7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5" name="Google Shape;4355;p7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6" name="Google Shape;4356;p7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7" name="Google Shape;4357;p7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8" name="Google Shape;4358;p7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9" name="Google Shape;4359;p7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7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1" name="Google Shape;4361;p7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2" name="Google Shape;4362;p7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3" name="Google Shape;4363;p7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4" name="Google Shape;4364;p7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5" name="Google Shape;4365;p7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6" name="Google Shape;4366;p7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7" name="Google Shape;4367;p7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7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9" name="Google Shape;4369;p7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0" name="Google Shape;4370;p7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7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2" name="Google Shape;4372;p7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3" name="Google Shape;4373;p7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7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5" name="Google Shape;4375;p7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6" name="Google Shape;4376;p7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7" name="Google Shape;4377;p7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8" name="Google Shape;4378;p7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9" name="Google Shape;4379;p7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7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7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2" name="Google Shape;4382;p7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7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4" name="Google Shape;4384;p7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5" name="Google Shape;4385;p7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6" name="Google Shape;4386;p7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7" name="Google Shape;4387;p7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8" name="Google Shape;4388;p7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9" name="Google Shape;4389;p7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0" name="Google Shape;4390;p7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1" name="Google Shape;4391;p7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2" name="Google Shape;4392;p7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3" name="Google Shape;4393;p7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4" name="Google Shape;4394;p7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5" name="Google Shape;4395;p7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6" name="Google Shape;4396;p7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7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8" name="Google Shape;4398;p7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9" name="Google Shape;4399;p7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0" name="Google Shape;4400;p7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1" name="Google Shape;4401;p7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2" name="Google Shape;4402;p7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3" name="Google Shape;4403;p7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4" name="Google Shape;4404;p7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5" name="Google Shape;4405;p7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6" name="Google Shape;4406;p7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7" name="Google Shape;4407;p7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8" name="Google Shape;4408;p7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9" name="Google Shape;4409;p7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0" name="Google Shape;4410;p7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1" name="Google Shape;4411;p7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2" name="Google Shape;4412;p7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3" name="Google Shape;4413;p7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4" name="Google Shape;4414;p7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5" name="Google Shape;4415;p7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7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7" name="Google Shape;4417;p7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7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9" name="Google Shape;4419;p7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0" name="Google Shape;4420;p7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1" name="Google Shape;4421;p7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2" name="Google Shape;4422;p7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3" name="Google Shape;4423;p7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4" name="Google Shape;4424;p7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5" name="Google Shape;4425;p7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6" name="Google Shape;4426;p7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7" name="Google Shape;4427;p7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8" name="Google Shape;4428;p7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9" name="Google Shape;4429;p7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0" name="Google Shape;4430;p7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1" name="Google Shape;4431;p7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2" name="Google Shape;4432;p7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3" name="Google Shape;4433;p7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4" name="Google Shape;4434;p7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5" name="Google Shape;4435;p7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6" name="Google Shape;4436;p7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7" name="Google Shape;4437;p7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8" name="Google Shape;4438;p7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9" name="Google Shape;4439;p7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0" name="Google Shape;4440;p7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1" name="Google Shape;4441;p7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2" name="Google Shape;4442;p7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3" name="Google Shape;4443;p7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4" name="Google Shape;4444;p7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5" name="Google Shape;4445;p7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6" name="Google Shape;4446;p7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7" name="Google Shape;4447;p7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8" name="Google Shape;4448;p7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9" name="Google Shape;4449;p7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0" name="Google Shape;4450;p7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1" name="Google Shape;4451;p7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2" name="Google Shape;4452;p73"/>
          <p:cNvGrpSpPr/>
          <p:nvPr/>
        </p:nvGrpSpPr>
        <p:grpSpPr>
          <a:xfrm>
            <a:off x="7029444" y="5664970"/>
            <a:ext cx="4620564" cy="2748443"/>
            <a:chOff x="238125" y="732525"/>
            <a:chExt cx="7130500" cy="4241425"/>
          </a:xfrm>
        </p:grpSpPr>
        <p:sp>
          <p:nvSpPr>
            <p:cNvPr id="4453" name="Google Shape;4453;p7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4" name="Google Shape;4454;p7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5" name="Google Shape;4455;p7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6" name="Google Shape;4456;p7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7" name="Google Shape;4457;p7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8" name="Google Shape;4458;p7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9" name="Google Shape;4459;p7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0" name="Google Shape;4460;p7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1" name="Google Shape;4461;p7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2" name="Google Shape;4462;p7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3" name="Google Shape;4463;p7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4" name="Google Shape;4464;p7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5" name="Google Shape;4465;p7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6" name="Google Shape;4466;p7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7" name="Google Shape;4467;p7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8" name="Google Shape;4468;p7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9" name="Google Shape;4469;p7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0" name="Google Shape;4470;p7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1" name="Google Shape;4471;p7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2" name="Google Shape;4472;p7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3" name="Google Shape;4473;p7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4" name="Google Shape;4474;p7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5" name="Google Shape;4475;p7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6" name="Google Shape;4476;p7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7" name="Google Shape;4477;p7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8" name="Google Shape;4478;p7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9" name="Google Shape;4479;p7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0" name="Google Shape;4480;p7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1" name="Google Shape;4481;p7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2" name="Google Shape;4482;p7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3" name="Google Shape;4483;p7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4" name="Google Shape;4484;p7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5" name="Google Shape;4485;p7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6" name="Google Shape;4486;p7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7" name="Google Shape;4487;p7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8" name="Google Shape;4488;p7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9" name="Google Shape;4489;p7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0" name="Google Shape;4490;p7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1" name="Google Shape;4491;p7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2" name="Google Shape;4492;p7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3" name="Google Shape;4493;p7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4" name="Google Shape;4494;p7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5" name="Google Shape;4495;p7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6" name="Google Shape;4496;p7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7" name="Google Shape;4497;p7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8" name="Google Shape;4498;p7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9" name="Google Shape;4499;p7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0" name="Google Shape;4500;p7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7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7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3" name="Google Shape;4503;p7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7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7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7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7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8" name="Google Shape;4508;p7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9" name="Google Shape;4509;p7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0" name="Google Shape;4510;p7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1" name="Google Shape;4511;p7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2" name="Google Shape;4512;p7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7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4" name="Google Shape;4514;p7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5" name="Google Shape;4515;p7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7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7" name="Google Shape;4517;p7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8" name="Google Shape;4518;p7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7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7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1" name="Google Shape;4521;p7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2" name="Google Shape;4522;p7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3" name="Google Shape;4523;p7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4" name="Google Shape;4524;p7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7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6" name="Google Shape;4526;p7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7" name="Google Shape;4527;p7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8" name="Google Shape;4528;p7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9" name="Google Shape;4529;p7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0" name="Google Shape;4530;p7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1" name="Google Shape;4531;p7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2" name="Google Shape;4532;p7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3" name="Google Shape;4533;p7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4" name="Google Shape;4534;p7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5" name="Google Shape;4535;p7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6" name="Google Shape;4536;p7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7" name="Google Shape;4537;p7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8" name="Google Shape;4538;p7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9" name="Google Shape;4539;p7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0" name="Google Shape;4540;p7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1" name="Google Shape;4541;p7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2" name="Google Shape;4542;p7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3" name="Google Shape;4543;p7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4" name="Google Shape;4544;p7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5" name="Google Shape;4545;p7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6" name="Google Shape;4546;p7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7" name="Google Shape;4547;p7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8" name="Google Shape;4548;p7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9" name="Google Shape;4549;p7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0" name="Google Shape;4550;p7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1" name="Google Shape;4551;p7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2" name="Google Shape;4552;p7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3" name="Google Shape;4553;p7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4" name="Google Shape;4554;p7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5" name="Google Shape;4555;p7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6" name="Google Shape;4556;p7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7" name="Google Shape;4557;p7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8" name="Google Shape;4558;p7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9" name="Google Shape;4559;p7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0" name="Google Shape;4560;p7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1" name="Google Shape;4561;p7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2" name="Google Shape;4562;p7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3" name="Google Shape;4563;p7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4" name="Google Shape;4564;p7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5" name="Google Shape;4565;p7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6" name="Google Shape;4566;p7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p:nvPr/>
        </p:nvSpPr>
        <p:spPr>
          <a:xfrm>
            <a:off x="10153200" y="2204100"/>
            <a:ext cx="6244800" cy="6244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 name="Google Shape;293;p38"/>
          <p:cNvSpPr/>
          <p:nvPr/>
        </p:nvSpPr>
        <p:spPr>
          <a:xfrm>
            <a:off x="1578700" y="2028750"/>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 name="Google Shape;294;p38"/>
          <p:cNvSpPr txBox="1"/>
          <p:nvPr>
            <p:ph type="title"/>
          </p:nvPr>
        </p:nvSpPr>
        <p:spPr>
          <a:xfrm>
            <a:off x="1440000" y="4543400"/>
            <a:ext cx="7478400" cy="1695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OVERVIEW</a:t>
            </a:r>
            <a:endParaRPr/>
          </a:p>
        </p:txBody>
      </p:sp>
      <p:sp>
        <p:nvSpPr>
          <p:cNvPr id="295" name="Google Shape;295;p38"/>
          <p:cNvSpPr txBox="1"/>
          <p:nvPr>
            <p:ph idx="2" type="title"/>
          </p:nvPr>
        </p:nvSpPr>
        <p:spPr>
          <a:xfrm>
            <a:off x="1578700" y="2431150"/>
            <a:ext cx="2113800" cy="1309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pic>
        <p:nvPicPr>
          <p:cNvPr id="296" name="Google Shape;296;p38"/>
          <p:cNvPicPr preferRelativeResize="0"/>
          <p:nvPr/>
        </p:nvPicPr>
        <p:blipFill rotWithShape="1">
          <a:blip r:embed="rId3">
            <a:alphaModFix/>
          </a:blip>
          <a:srcRect b="24583" l="22294" r="22288" t="24583"/>
          <a:stretch/>
        </p:blipFill>
        <p:spPr>
          <a:xfrm rot="5400000">
            <a:off x="7376570" y="-1861441"/>
            <a:ext cx="4477750" cy="4107402"/>
          </a:xfrm>
          <a:prstGeom prst="rect">
            <a:avLst/>
          </a:prstGeom>
          <a:noFill/>
          <a:ln>
            <a:noFill/>
          </a:ln>
          <a:effectLst>
            <a:outerShdw blurRad="42863" rotWithShape="0" algn="bl" dir="2820000" dist="95250">
              <a:schemeClr val="lt2">
                <a:alpha val="54000"/>
              </a:schemeClr>
            </a:outerShdw>
          </a:effectLst>
        </p:spPr>
      </p:pic>
      <p:grpSp>
        <p:nvGrpSpPr>
          <p:cNvPr id="297" name="Google Shape;297;p38"/>
          <p:cNvGrpSpPr/>
          <p:nvPr/>
        </p:nvGrpSpPr>
        <p:grpSpPr>
          <a:xfrm>
            <a:off x="16231231" y="8197267"/>
            <a:ext cx="616277" cy="829505"/>
            <a:chOff x="7865275" y="2154000"/>
            <a:chExt cx="1114425" cy="1500009"/>
          </a:xfrm>
        </p:grpSpPr>
        <p:sp>
          <p:nvSpPr>
            <p:cNvPr id="298" name="Google Shape;298;p38"/>
            <p:cNvSpPr/>
            <p:nvPr/>
          </p:nvSpPr>
          <p:spPr>
            <a:xfrm>
              <a:off x="7865275" y="2989650"/>
              <a:ext cx="1114425" cy="664359"/>
            </a:xfrm>
            <a:custGeom>
              <a:rect b="b" l="l" r="r" t="t"/>
              <a:pathLst>
                <a:path extrusionOk="0" h="45434" w="44577">
                  <a:moveTo>
                    <a:pt x="0" y="857"/>
                  </a:moveTo>
                  <a:lnTo>
                    <a:pt x="22717" y="45434"/>
                  </a:lnTo>
                  <a:lnTo>
                    <a:pt x="44577" y="0"/>
                  </a:lnTo>
                </a:path>
              </a:pathLst>
            </a:custGeom>
            <a:noFill/>
            <a:ln cap="flat" cmpd="sng" w="9525">
              <a:solidFill>
                <a:schemeClr val="lt1"/>
              </a:solidFill>
              <a:prstDash val="solid"/>
              <a:round/>
              <a:headEnd len="med" w="med" type="none"/>
              <a:tailEnd len="med" w="med" type="none"/>
            </a:ln>
          </p:spPr>
        </p:sp>
        <p:cxnSp>
          <p:nvCxnSpPr>
            <p:cNvPr id="299" name="Google Shape;299;p38"/>
            <p:cNvCxnSpPr/>
            <p:nvPr/>
          </p:nvCxnSpPr>
          <p:spPr>
            <a:xfrm>
              <a:off x="8422500" y="2154000"/>
              <a:ext cx="0" cy="1500000"/>
            </a:xfrm>
            <a:prstGeom prst="straightConnector1">
              <a:avLst/>
            </a:prstGeom>
            <a:noFill/>
            <a:ln cap="flat" cmpd="sng" w="9525">
              <a:solidFill>
                <a:schemeClr val="lt1"/>
              </a:solidFill>
              <a:prstDash val="solid"/>
              <a:round/>
              <a:headEnd len="med" w="med" type="none"/>
              <a:tailEnd len="med" w="med" type="none"/>
            </a:ln>
          </p:spPr>
        </p:cxnSp>
      </p:grpSp>
      <p:pic>
        <p:nvPicPr>
          <p:cNvPr id="300" name="Google Shape;300;p38"/>
          <p:cNvPicPr preferRelativeResize="0"/>
          <p:nvPr>
            <p:ph idx="3" type="pic"/>
          </p:nvPr>
        </p:nvPicPr>
        <p:blipFill rotWithShape="1">
          <a:blip r:embed="rId4">
            <a:alphaModFix/>
          </a:blip>
          <a:srcRect b="0" l="10330" r="23020" t="0"/>
          <a:stretch/>
        </p:blipFill>
        <p:spPr>
          <a:xfrm>
            <a:off x="10536606" y="2587506"/>
            <a:ext cx="5478000" cy="5478000"/>
          </a:xfrm>
          <a:prstGeom prst="ellipse">
            <a:avLst/>
          </a:prstGeom>
        </p:spPr>
      </p:pic>
      <p:pic>
        <p:nvPicPr>
          <p:cNvPr id="301" name="Google Shape;301;p38"/>
          <p:cNvPicPr preferRelativeResize="0"/>
          <p:nvPr/>
        </p:nvPicPr>
        <p:blipFill>
          <a:blip r:embed="rId5">
            <a:alphaModFix/>
          </a:blip>
          <a:stretch>
            <a:fillRect/>
          </a:stretch>
        </p:blipFill>
        <p:spPr>
          <a:xfrm rot="10800000">
            <a:off x="14919706" y="3612634"/>
            <a:ext cx="4923250" cy="4923347"/>
          </a:xfrm>
          <a:prstGeom prst="rect">
            <a:avLst/>
          </a:prstGeom>
          <a:noFill/>
          <a:ln>
            <a:noFill/>
          </a:ln>
          <a:effectLst>
            <a:outerShdw blurRad="42863" rotWithShape="0" algn="bl" dir="2820000" dist="95250">
              <a:schemeClr val="lt2">
                <a:alpha val="54000"/>
              </a:schemeClr>
            </a:outerShdw>
          </a:effectLst>
        </p:spPr>
      </p:pic>
      <p:sp>
        <p:nvSpPr>
          <p:cNvPr id="302" name="Google Shape;302;p38"/>
          <p:cNvSpPr txBox="1"/>
          <p:nvPr>
            <p:ph idx="4" type="subTitle"/>
          </p:nvPr>
        </p:nvSpPr>
        <p:spPr>
          <a:xfrm>
            <a:off x="2028700" y="711600"/>
            <a:ext cx="6838200" cy="538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lt2"/>
              </a:buClr>
              <a:buSzPts val="2200"/>
              <a:buFont typeface="Arial"/>
              <a:buNone/>
            </a:pPr>
            <a:r>
              <a:rPr lang="en"/>
              <a:t>WORKSHOP</a:t>
            </a:r>
            <a:r>
              <a:rPr lang="en"/>
              <a:t> | 2XXX</a:t>
            </a:r>
            <a:endParaRPr/>
          </a:p>
        </p:txBody>
      </p:sp>
      <p:sp>
        <p:nvSpPr>
          <p:cNvPr id="303" name="Google Shape;303;p38"/>
          <p:cNvSpPr/>
          <p:nvPr/>
        </p:nvSpPr>
        <p:spPr>
          <a:xfrm>
            <a:off x="1578684"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304" name="Google Shape;304;p38"/>
          <p:cNvPicPr preferRelativeResize="0"/>
          <p:nvPr/>
        </p:nvPicPr>
        <p:blipFill rotWithShape="1">
          <a:blip r:embed="rId6">
            <a:alphaModFix/>
          </a:blip>
          <a:srcRect b="0" l="0" r="2362" t="0"/>
          <a:stretch/>
        </p:blipFill>
        <p:spPr>
          <a:xfrm>
            <a:off x="2164700" y="6397814"/>
            <a:ext cx="8531292" cy="7790547"/>
          </a:xfrm>
          <a:prstGeom prst="rect">
            <a:avLst/>
          </a:prstGeom>
          <a:noFill/>
          <a:ln>
            <a:noFill/>
          </a:ln>
          <a:effectLst>
            <a:outerShdw blurRad="28575" rotWithShape="0" algn="bl" dir="5400000" dist="95250">
              <a:schemeClr val="lt2">
                <a:alpha val="50000"/>
              </a:schemeClr>
            </a:outerShdw>
          </a:effectLst>
        </p:spPr>
      </p:pic>
      <p:sp>
        <p:nvSpPr>
          <p:cNvPr id="305" name="Google Shape;305;p38"/>
          <p:cNvSpPr txBox="1"/>
          <p:nvPr>
            <p:ph idx="1" type="subTitle"/>
          </p:nvPr>
        </p:nvSpPr>
        <p:spPr>
          <a:xfrm>
            <a:off x="1440000" y="6238400"/>
            <a:ext cx="5289600" cy="1426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enter a subtitle here if you need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0" name="Shape 4570"/>
        <p:cNvGrpSpPr/>
        <p:nvPr/>
      </p:nvGrpSpPr>
      <p:grpSpPr>
        <a:xfrm>
          <a:off x="0" y="0"/>
          <a:ext cx="0" cy="0"/>
          <a:chOff x="0" y="0"/>
          <a:chExt cx="0" cy="0"/>
        </a:xfrm>
      </p:grpSpPr>
      <p:grpSp>
        <p:nvGrpSpPr>
          <p:cNvPr id="4571" name="Google Shape;4571;p74"/>
          <p:cNvGrpSpPr/>
          <p:nvPr/>
        </p:nvGrpSpPr>
        <p:grpSpPr>
          <a:xfrm>
            <a:off x="1458549" y="1939543"/>
            <a:ext cx="5015598" cy="412478"/>
            <a:chOff x="106648" y="895722"/>
            <a:chExt cx="4481413" cy="374300"/>
          </a:xfrm>
        </p:grpSpPr>
        <p:grpSp>
          <p:nvGrpSpPr>
            <p:cNvPr id="4572" name="Google Shape;4572;p74"/>
            <p:cNvGrpSpPr/>
            <p:nvPr/>
          </p:nvGrpSpPr>
          <p:grpSpPr>
            <a:xfrm>
              <a:off x="2233276" y="895722"/>
              <a:ext cx="1082667" cy="223591"/>
              <a:chOff x="4808316" y="2800065"/>
              <a:chExt cx="1999386" cy="412910"/>
            </a:xfrm>
          </p:grpSpPr>
          <p:sp>
            <p:nvSpPr>
              <p:cNvPr id="4573" name="Google Shape;4573;p74"/>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574" name="Google Shape;4574;p74"/>
              <p:cNvGrpSpPr/>
              <p:nvPr/>
            </p:nvGrpSpPr>
            <p:grpSpPr>
              <a:xfrm>
                <a:off x="4808316" y="2800065"/>
                <a:ext cx="92400" cy="411825"/>
                <a:chOff x="845575" y="2563700"/>
                <a:chExt cx="92400" cy="411825"/>
              </a:xfrm>
            </p:grpSpPr>
            <p:cxnSp>
              <p:nvCxnSpPr>
                <p:cNvPr id="4575" name="Google Shape;4575;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76" name="Google Shape;4576;p74"/>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577" name="Google Shape;4577;p74"/>
            <p:cNvGrpSpPr/>
            <p:nvPr/>
          </p:nvGrpSpPr>
          <p:grpSpPr>
            <a:xfrm>
              <a:off x="106648" y="895722"/>
              <a:ext cx="1088401" cy="223591"/>
              <a:chOff x="881025" y="2800065"/>
              <a:chExt cx="2009975" cy="412910"/>
            </a:xfrm>
          </p:grpSpPr>
          <p:sp>
            <p:nvSpPr>
              <p:cNvPr id="4578" name="Google Shape;4578;p74"/>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79" name="Google Shape;4579;p74"/>
              <p:cNvGrpSpPr/>
              <p:nvPr/>
            </p:nvGrpSpPr>
            <p:grpSpPr>
              <a:xfrm>
                <a:off x="881025" y="2800065"/>
                <a:ext cx="92400" cy="411825"/>
                <a:chOff x="845575" y="2563700"/>
                <a:chExt cx="92400" cy="411825"/>
              </a:xfrm>
            </p:grpSpPr>
            <p:cxnSp>
              <p:nvCxnSpPr>
                <p:cNvPr id="4580" name="Google Shape;4580;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81" name="Google Shape;4581;p74"/>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582" name="Google Shape;4582;p74"/>
            <p:cNvGrpSpPr/>
            <p:nvPr/>
          </p:nvGrpSpPr>
          <p:grpSpPr>
            <a:xfrm>
              <a:off x="1172346" y="1047018"/>
              <a:ext cx="1083151" cy="223003"/>
              <a:chOff x="2849073" y="3079467"/>
              <a:chExt cx="2000279" cy="411825"/>
            </a:xfrm>
          </p:grpSpPr>
          <p:sp>
            <p:nvSpPr>
              <p:cNvPr id="4583" name="Google Shape;4583;p74"/>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584" name="Google Shape;4584;p74"/>
              <p:cNvGrpSpPr/>
              <p:nvPr/>
            </p:nvGrpSpPr>
            <p:grpSpPr>
              <a:xfrm rot="10800000">
                <a:off x="2849073" y="3079467"/>
                <a:ext cx="92400" cy="411825"/>
                <a:chOff x="2070100" y="2563700"/>
                <a:chExt cx="92400" cy="411825"/>
              </a:xfrm>
            </p:grpSpPr>
            <p:cxnSp>
              <p:nvCxnSpPr>
                <p:cNvPr id="4585" name="Google Shape;4585;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86" name="Google Shape;4586;p74"/>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587" name="Google Shape;4587;p74"/>
            <p:cNvGrpSpPr/>
            <p:nvPr/>
          </p:nvGrpSpPr>
          <p:grpSpPr>
            <a:xfrm>
              <a:off x="3290132" y="1047018"/>
              <a:ext cx="1297929" cy="223003"/>
              <a:chOff x="6760035" y="3079467"/>
              <a:chExt cx="2396914" cy="411825"/>
            </a:xfrm>
          </p:grpSpPr>
          <p:sp>
            <p:nvSpPr>
              <p:cNvPr id="4588" name="Google Shape;4588;p74"/>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589" name="Google Shape;4589;p74"/>
              <p:cNvGrpSpPr/>
              <p:nvPr/>
            </p:nvGrpSpPr>
            <p:grpSpPr>
              <a:xfrm rot="10800000">
                <a:off x="6760035" y="3079467"/>
                <a:ext cx="92400" cy="411825"/>
                <a:chOff x="2070100" y="2563700"/>
                <a:chExt cx="92400" cy="411825"/>
              </a:xfrm>
            </p:grpSpPr>
            <p:cxnSp>
              <p:nvCxnSpPr>
                <p:cNvPr id="4590" name="Google Shape;4590;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91" name="Google Shape;4591;p74"/>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4592" name="Google Shape;4592;p74"/>
          <p:cNvGrpSpPr/>
          <p:nvPr/>
        </p:nvGrpSpPr>
        <p:grpSpPr>
          <a:xfrm>
            <a:off x="4294071" y="6738284"/>
            <a:ext cx="2173402" cy="1598857"/>
            <a:chOff x="2183288" y="3555572"/>
            <a:chExt cx="1136241" cy="835873"/>
          </a:xfrm>
        </p:grpSpPr>
        <p:sp>
          <p:nvSpPr>
            <p:cNvPr id="4593" name="Google Shape;4593;p7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94" name="Google Shape;4594;p74"/>
            <p:cNvGrpSpPr/>
            <p:nvPr/>
          </p:nvGrpSpPr>
          <p:grpSpPr>
            <a:xfrm>
              <a:off x="2205895" y="3637269"/>
              <a:ext cx="1089848" cy="724993"/>
              <a:chOff x="2205895" y="3637269"/>
              <a:chExt cx="1089848" cy="724993"/>
            </a:xfrm>
          </p:grpSpPr>
          <p:sp>
            <p:nvSpPr>
              <p:cNvPr id="4595" name="Google Shape;4595;p7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6" name="Google Shape;4596;p7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7" name="Google Shape;4597;p7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8" name="Google Shape;4598;p7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9" name="Google Shape;4599;p7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0" name="Google Shape;4600;p7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01" name="Google Shape;4601;p7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602" name="Google Shape;4602;p7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03" name="Google Shape;4603;p74"/>
            <p:cNvGrpSpPr/>
            <p:nvPr/>
          </p:nvGrpSpPr>
          <p:grpSpPr>
            <a:xfrm>
              <a:off x="3173850" y="3779426"/>
              <a:ext cx="145679" cy="70048"/>
              <a:chOff x="3173850" y="3779426"/>
              <a:chExt cx="145679" cy="70048"/>
            </a:xfrm>
          </p:grpSpPr>
          <p:cxnSp>
            <p:nvCxnSpPr>
              <p:cNvPr id="4604" name="Google Shape;4604;p7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05" name="Google Shape;4605;p7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6" name="Google Shape;4606;p74"/>
            <p:cNvGrpSpPr/>
            <p:nvPr/>
          </p:nvGrpSpPr>
          <p:grpSpPr>
            <a:xfrm>
              <a:off x="2183288" y="4139483"/>
              <a:ext cx="145133" cy="70048"/>
              <a:chOff x="2183288" y="4139483"/>
              <a:chExt cx="145133" cy="70048"/>
            </a:xfrm>
          </p:grpSpPr>
          <p:cxnSp>
            <p:nvCxnSpPr>
              <p:cNvPr id="4607" name="Google Shape;4607;p7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08" name="Google Shape;4608;p7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09" name="Google Shape;4609;p7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610" name="Google Shape;4610;p7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11" name="Google Shape;4611;p74"/>
            <p:cNvGrpSpPr/>
            <p:nvPr/>
          </p:nvGrpSpPr>
          <p:grpSpPr>
            <a:xfrm>
              <a:off x="2943836" y="4268886"/>
              <a:ext cx="60717" cy="122559"/>
              <a:chOff x="2943836" y="4268886"/>
              <a:chExt cx="60717" cy="122559"/>
            </a:xfrm>
          </p:grpSpPr>
          <p:sp>
            <p:nvSpPr>
              <p:cNvPr id="4612" name="Google Shape;4612;p7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613" name="Google Shape;4613;p7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14" name="Google Shape;4614;p74"/>
          <p:cNvGrpSpPr/>
          <p:nvPr/>
        </p:nvGrpSpPr>
        <p:grpSpPr>
          <a:xfrm>
            <a:off x="6819963" y="2580284"/>
            <a:ext cx="3351740" cy="1516502"/>
            <a:chOff x="3530532" y="1496185"/>
            <a:chExt cx="1562000" cy="706730"/>
          </a:xfrm>
        </p:grpSpPr>
        <p:cxnSp>
          <p:nvCxnSpPr>
            <p:cNvPr id="4615" name="Google Shape;4615;p7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16" name="Google Shape;4616;p74"/>
            <p:cNvGrpSpPr/>
            <p:nvPr/>
          </p:nvGrpSpPr>
          <p:grpSpPr>
            <a:xfrm>
              <a:off x="3530532" y="1496185"/>
              <a:ext cx="323430" cy="463587"/>
              <a:chOff x="3530532" y="1496185"/>
              <a:chExt cx="323430" cy="463587"/>
            </a:xfrm>
          </p:grpSpPr>
          <p:grpSp>
            <p:nvGrpSpPr>
              <p:cNvPr id="4617" name="Google Shape;4617;p74"/>
              <p:cNvGrpSpPr/>
              <p:nvPr/>
            </p:nvGrpSpPr>
            <p:grpSpPr>
              <a:xfrm>
                <a:off x="3567462" y="1496185"/>
                <a:ext cx="286500" cy="361376"/>
                <a:chOff x="3567462" y="1496185"/>
                <a:chExt cx="286500" cy="361376"/>
              </a:xfrm>
            </p:grpSpPr>
            <p:cxnSp>
              <p:nvCxnSpPr>
                <p:cNvPr id="4618" name="Google Shape;4618;p7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19" name="Google Shape;4619;p74"/>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20" name="Google Shape;4620;p74"/>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1" name="Google Shape;4621;p74"/>
            <p:cNvGrpSpPr/>
            <p:nvPr/>
          </p:nvGrpSpPr>
          <p:grpSpPr>
            <a:xfrm>
              <a:off x="3891569" y="1779209"/>
              <a:ext cx="323945" cy="423706"/>
              <a:chOff x="3891569" y="1779209"/>
              <a:chExt cx="323945" cy="423706"/>
            </a:xfrm>
          </p:grpSpPr>
          <p:grpSp>
            <p:nvGrpSpPr>
              <p:cNvPr id="4622" name="Google Shape;4622;p74"/>
              <p:cNvGrpSpPr/>
              <p:nvPr/>
            </p:nvGrpSpPr>
            <p:grpSpPr>
              <a:xfrm>
                <a:off x="3929014" y="1881638"/>
                <a:ext cx="286500" cy="321278"/>
                <a:chOff x="3929014" y="1881638"/>
                <a:chExt cx="286500" cy="321278"/>
              </a:xfrm>
            </p:grpSpPr>
            <p:cxnSp>
              <p:nvCxnSpPr>
                <p:cNvPr id="4623" name="Google Shape;4623;p7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24" name="Google Shape;4624;p74"/>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25" name="Google Shape;4625;p74"/>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6" name="Google Shape;4626;p74"/>
            <p:cNvGrpSpPr/>
            <p:nvPr/>
          </p:nvGrpSpPr>
          <p:grpSpPr>
            <a:xfrm>
              <a:off x="4252606" y="1496185"/>
              <a:ext cx="324721" cy="463587"/>
              <a:chOff x="4252606" y="1496185"/>
              <a:chExt cx="324721" cy="463587"/>
            </a:xfrm>
          </p:grpSpPr>
          <p:grpSp>
            <p:nvGrpSpPr>
              <p:cNvPr id="4627" name="Google Shape;4627;p74"/>
              <p:cNvGrpSpPr/>
              <p:nvPr/>
            </p:nvGrpSpPr>
            <p:grpSpPr>
              <a:xfrm>
                <a:off x="4290828" y="1496185"/>
                <a:ext cx="286500" cy="361376"/>
                <a:chOff x="4290828" y="1496185"/>
                <a:chExt cx="286500" cy="361376"/>
              </a:xfrm>
            </p:grpSpPr>
            <p:cxnSp>
              <p:nvCxnSpPr>
                <p:cNvPr id="4628" name="Google Shape;4628;p7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29" name="Google Shape;4629;p74"/>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30" name="Google Shape;4630;p74"/>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1" name="Google Shape;4631;p74"/>
            <p:cNvGrpSpPr/>
            <p:nvPr/>
          </p:nvGrpSpPr>
          <p:grpSpPr>
            <a:xfrm>
              <a:off x="4613643" y="1763716"/>
              <a:ext cx="325308" cy="439200"/>
              <a:chOff x="4613643" y="1763716"/>
              <a:chExt cx="325308" cy="439200"/>
            </a:xfrm>
          </p:grpSpPr>
          <p:grpSp>
            <p:nvGrpSpPr>
              <p:cNvPr id="4632" name="Google Shape;4632;p74"/>
              <p:cNvGrpSpPr/>
              <p:nvPr/>
            </p:nvGrpSpPr>
            <p:grpSpPr>
              <a:xfrm>
                <a:off x="4652451" y="1879538"/>
                <a:ext cx="286500" cy="323378"/>
                <a:chOff x="4652451" y="1879538"/>
                <a:chExt cx="286500" cy="323378"/>
              </a:xfrm>
            </p:grpSpPr>
            <p:cxnSp>
              <p:nvCxnSpPr>
                <p:cNvPr id="4633" name="Google Shape;4633;p7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34" name="Google Shape;4634;p74"/>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35" name="Google Shape;4635;p74"/>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36" name="Google Shape;4636;p74"/>
          <p:cNvGrpSpPr/>
          <p:nvPr/>
        </p:nvGrpSpPr>
        <p:grpSpPr>
          <a:xfrm>
            <a:off x="6843683" y="4287535"/>
            <a:ext cx="3304346" cy="783034"/>
            <a:chOff x="3512551" y="2358270"/>
            <a:chExt cx="1597383" cy="378533"/>
          </a:xfrm>
        </p:grpSpPr>
        <p:cxnSp>
          <p:nvCxnSpPr>
            <p:cNvPr id="4637" name="Google Shape;4637;p74"/>
            <p:cNvCxnSpPr>
              <a:stCxn id="4638" idx="6"/>
              <a:endCxn id="463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40" name="Google Shape;4640;p74"/>
            <p:cNvGrpSpPr/>
            <p:nvPr/>
          </p:nvGrpSpPr>
          <p:grpSpPr>
            <a:xfrm>
              <a:off x="3512551" y="2358270"/>
              <a:ext cx="225647" cy="307714"/>
              <a:chOff x="2182679" y="2004714"/>
              <a:chExt cx="792300" cy="1080458"/>
            </a:xfrm>
          </p:grpSpPr>
          <p:cxnSp>
            <p:nvCxnSpPr>
              <p:cNvPr id="4641" name="Google Shape;4641;p74"/>
              <p:cNvCxnSpPr>
                <a:stCxn id="464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38" name="Google Shape;4638;p7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2" name="Google Shape;4642;p74"/>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3" name="Google Shape;4643;p74"/>
            <p:cNvGrpSpPr/>
            <p:nvPr/>
          </p:nvGrpSpPr>
          <p:grpSpPr>
            <a:xfrm>
              <a:off x="3969644" y="2440153"/>
              <a:ext cx="225853" cy="296651"/>
              <a:chOff x="3775710" y="1729289"/>
              <a:chExt cx="136500" cy="179289"/>
            </a:xfrm>
          </p:grpSpPr>
          <p:cxnSp>
            <p:nvCxnSpPr>
              <p:cNvPr id="4644" name="Google Shape;4644;p7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45" name="Google Shape;4645;p7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6" name="Google Shape;4646;p74"/>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7" name="Google Shape;4647;p74"/>
            <p:cNvGrpSpPr/>
            <p:nvPr/>
          </p:nvGrpSpPr>
          <p:grpSpPr>
            <a:xfrm>
              <a:off x="4427051" y="2358270"/>
              <a:ext cx="225647" cy="307714"/>
              <a:chOff x="5393704" y="2004714"/>
              <a:chExt cx="792300" cy="1080458"/>
            </a:xfrm>
          </p:grpSpPr>
          <p:cxnSp>
            <p:nvCxnSpPr>
              <p:cNvPr id="4648" name="Google Shape;4648;p74"/>
              <p:cNvCxnSpPr>
                <a:stCxn id="464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50" name="Google Shape;4650;p7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9" name="Google Shape;4649;p74"/>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1" name="Google Shape;4651;p74"/>
            <p:cNvGrpSpPr/>
            <p:nvPr/>
          </p:nvGrpSpPr>
          <p:grpSpPr>
            <a:xfrm>
              <a:off x="4884287" y="2440252"/>
              <a:ext cx="225647" cy="296532"/>
              <a:chOff x="6999166" y="2292572"/>
              <a:chExt cx="792300" cy="1041192"/>
            </a:xfrm>
          </p:grpSpPr>
          <p:cxnSp>
            <p:nvCxnSpPr>
              <p:cNvPr id="4652" name="Google Shape;4652;p7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39" name="Google Shape;4639;p7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3" name="Google Shape;4653;p74"/>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54" name="Google Shape;4654;p74"/>
          <p:cNvGrpSpPr/>
          <p:nvPr/>
        </p:nvGrpSpPr>
        <p:grpSpPr>
          <a:xfrm>
            <a:off x="13685298" y="1959935"/>
            <a:ext cx="3163689" cy="1465636"/>
            <a:chOff x="634175" y="2986275"/>
            <a:chExt cx="3147949" cy="1458344"/>
          </a:xfrm>
        </p:grpSpPr>
        <p:cxnSp>
          <p:nvCxnSpPr>
            <p:cNvPr id="4655" name="Google Shape;4655;p74"/>
            <p:cNvCxnSpPr>
              <a:stCxn id="4656" idx="4"/>
              <a:endCxn id="465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58" name="Google Shape;4658;p74"/>
            <p:cNvCxnSpPr>
              <a:stCxn id="4657" idx="0"/>
              <a:endCxn id="465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60" name="Google Shape;4660;p74"/>
            <p:cNvCxnSpPr>
              <a:stCxn id="4659" idx="4"/>
              <a:endCxn id="466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62" name="Google Shape;4662;p74"/>
            <p:cNvCxnSpPr>
              <a:stCxn id="4661" idx="0"/>
              <a:endCxn id="466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63" name="Google Shape;4663;p7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659" name="Google Shape;4659;p7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656" name="Google Shape;4656;p7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661" name="Google Shape;4661;p7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657" name="Google Shape;4657;p7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4664" name="Google Shape;4664;p74"/>
          <p:cNvGrpSpPr/>
          <p:nvPr/>
        </p:nvGrpSpPr>
        <p:grpSpPr>
          <a:xfrm>
            <a:off x="6820727" y="5348554"/>
            <a:ext cx="3350257" cy="627348"/>
            <a:chOff x="998425" y="1182125"/>
            <a:chExt cx="1065400" cy="199500"/>
          </a:xfrm>
        </p:grpSpPr>
        <p:sp>
          <p:nvSpPr>
            <p:cNvPr id="4665" name="Google Shape;4665;p7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6" name="Google Shape;4666;p7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7" name="Google Shape;4667;p7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8" name="Google Shape;4668;p7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9" name="Google Shape;4669;p7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0" name="Google Shape;4670;p74"/>
          <p:cNvGrpSpPr/>
          <p:nvPr/>
        </p:nvGrpSpPr>
        <p:grpSpPr>
          <a:xfrm>
            <a:off x="6820726" y="7260487"/>
            <a:ext cx="3350259" cy="1050689"/>
            <a:chOff x="5194708" y="3484366"/>
            <a:chExt cx="3148148" cy="987304"/>
          </a:xfrm>
        </p:grpSpPr>
        <p:grpSp>
          <p:nvGrpSpPr>
            <p:cNvPr id="4671" name="Google Shape;4671;p74"/>
            <p:cNvGrpSpPr/>
            <p:nvPr/>
          </p:nvGrpSpPr>
          <p:grpSpPr>
            <a:xfrm>
              <a:off x="7531521" y="3484366"/>
              <a:ext cx="811335" cy="987304"/>
              <a:chOff x="3379425" y="1617275"/>
              <a:chExt cx="1090650" cy="1327200"/>
            </a:xfrm>
          </p:grpSpPr>
          <p:sp>
            <p:nvSpPr>
              <p:cNvPr id="4672" name="Google Shape;4672;p7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3" name="Google Shape;4673;p7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4" name="Google Shape;4674;p7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5" name="Google Shape;4675;p74"/>
            <p:cNvGrpSpPr/>
            <p:nvPr/>
          </p:nvGrpSpPr>
          <p:grpSpPr>
            <a:xfrm>
              <a:off x="6752546" y="3484366"/>
              <a:ext cx="811428" cy="987304"/>
              <a:chOff x="2332275" y="1617275"/>
              <a:chExt cx="1090775" cy="1327200"/>
            </a:xfrm>
          </p:grpSpPr>
          <p:sp>
            <p:nvSpPr>
              <p:cNvPr id="4676" name="Google Shape;4676;p7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7" name="Google Shape;4677;p7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8" name="Google Shape;4678;p7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679" name="Google Shape;4679;p74"/>
            <p:cNvGrpSpPr/>
            <p:nvPr/>
          </p:nvGrpSpPr>
          <p:grpSpPr>
            <a:xfrm>
              <a:off x="5973664" y="3484366"/>
              <a:ext cx="811335" cy="987304"/>
              <a:chOff x="1285250" y="1617275"/>
              <a:chExt cx="1090650" cy="1327200"/>
            </a:xfrm>
          </p:grpSpPr>
          <p:sp>
            <p:nvSpPr>
              <p:cNvPr id="4680" name="Google Shape;4680;p7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1" name="Google Shape;4681;p7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2" name="Google Shape;4682;p7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3" name="Google Shape;4683;p74"/>
            <p:cNvGrpSpPr/>
            <p:nvPr/>
          </p:nvGrpSpPr>
          <p:grpSpPr>
            <a:xfrm>
              <a:off x="5194708" y="3484366"/>
              <a:ext cx="811409" cy="987304"/>
              <a:chOff x="238125" y="1617275"/>
              <a:chExt cx="1090750" cy="1327200"/>
            </a:xfrm>
          </p:grpSpPr>
          <p:sp>
            <p:nvSpPr>
              <p:cNvPr id="4684" name="Google Shape;4684;p7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5" name="Google Shape;4685;p7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6" name="Google Shape;4686;p7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87" name="Google Shape;4687;p74"/>
          <p:cNvGrpSpPr/>
          <p:nvPr/>
        </p:nvGrpSpPr>
        <p:grpSpPr>
          <a:xfrm>
            <a:off x="13688096" y="4552265"/>
            <a:ext cx="3158092" cy="1044461"/>
            <a:chOff x="6853641" y="2534077"/>
            <a:chExt cx="1515545" cy="501229"/>
          </a:xfrm>
        </p:grpSpPr>
        <p:grpSp>
          <p:nvGrpSpPr>
            <p:cNvPr id="4688" name="Google Shape;4688;p74"/>
            <p:cNvGrpSpPr/>
            <p:nvPr/>
          </p:nvGrpSpPr>
          <p:grpSpPr>
            <a:xfrm>
              <a:off x="6853641" y="2618923"/>
              <a:ext cx="1515545" cy="324556"/>
              <a:chOff x="6853641" y="2618923"/>
              <a:chExt cx="1515545" cy="324556"/>
            </a:xfrm>
          </p:grpSpPr>
          <p:sp>
            <p:nvSpPr>
              <p:cNvPr id="4689" name="Google Shape;4689;p7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0" name="Google Shape;4690;p7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1" name="Google Shape;4691;p7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2" name="Google Shape;4692;p7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3" name="Google Shape;4693;p7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94" name="Google Shape;4694;p7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5" name="Google Shape;4695;p7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6" name="Google Shape;4696;p7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7" name="Google Shape;4697;p7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8" name="Google Shape;4698;p7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9" name="Google Shape;4699;p74"/>
          <p:cNvGrpSpPr/>
          <p:nvPr/>
        </p:nvGrpSpPr>
        <p:grpSpPr>
          <a:xfrm>
            <a:off x="6877880" y="6302346"/>
            <a:ext cx="3235951" cy="693233"/>
            <a:chOff x="1808063" y="4294338"/>
            <a:chExt cx="3370782" cy="721817"/>
          </a:xfrm>
        </p:grpSpPr>
        <p:sp>
          <p:nvSpPr>
            <p:cNvPr id="4700" name="Google Shape;4700;p7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01" name="Google Shape;4701;p7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2" name="Google Shape;4702;p7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3" name="Google Shape;4703;p7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4" name="Google Shape;4704;p7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5" name="Google Shape;4705;p7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6" name="Google Shape;4706;p7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07" name="Google Shape;4707;p7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08" name="Google Shape;4708;p7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09" name="Google Shape;4709;p7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710" name="Google Shape;4710;p74"/>
          <p:cNvGrpSpPr/>
          <p:nvPr/>
        </p:nvGrpSpPr>
        <p:grpSpPr>
          <a:xfrm>
            <a:off x="10529872" y="7635846"/>
            <a:ext cx="2834134" cy="701211"/>
            <a:chOff x="4234950" y="2101012"/>
            <a:chExt cx="4219974" cy="1044090"/>
          </a:xfrm>
        </p:grpSpPr>
        <p:sp>
          <p:nvSpPr>
            <p:cNvPr id="4711" name="Google Shape;4711;p7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2" name="Google Shape;4712;p7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3" name="Google Shape;4713;p7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14" name="Google Shape;4714;p7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5" name="Google Shape;4715;p7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6" name="Google Shape;4716;p7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7" name="Google Shape;4717;p7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8" name="Google Shape;4718;p7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9" name="Google Shape;4719;p7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0" name="Google Shape;4720;p7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1" name="Google Shape;4721;p7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2" name="Google Shape;4722;p7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3" name="Google Shape;4723;p7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4" name="Google Shape;4724;p7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5" name="Google Shape;4725;p7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6" name="Google Shape;4726;p7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7" name="Google Shape;4727;p74"/>
          <p:cNvGrpSpPr/>
          <p:nvPr/>
        </p:nvGrpSpPr>
        <p:grpSpPr>
          <a:xfrm>
            <a:off x="13680815" y="3617361"/>
            <a:ext cx="3172653" cy="743114"/>
            <a:chOff x="1247650" y="2075423"/>
            <a:chExt cx="6648477" cy="1557238"/>
          </a:xfrm>
        </p:grpSpPr>
        <p:sp>
          <p:nvSpPr>
            <p:cNvPr id="4728" name="Google Shape;4728;p7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9" name="Google Shape;4729;p7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0" name="Google Shape;4730;p7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1" name="Google Shape;4731;p7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2" name="Google Shape;4732;p7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3" name="Google Shape;4733;p7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4" name="Google Shape;4734;p74"/>
          <p:cNvGrpSpPr/>
          <p:nvPr/>
        </p:nvGrpSpPr>
        <p:grpSpPr>
          <a:xfrm>
            <a:off x="10543357" y="1923741"/>
            <a:ext cx="2831203" cy="3297066"/>
            <a:chOff x="1839112" y="2209163"/>
            <a:chExt cx="1918159" cy="2233784"/>
          </a:xfrm>
        </p:grpSpPr>
        <p:sp>
          <p:nvSpPr>
            <p:cNvPr id="4735" name="Google Shape;4735;p74"/>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6" name="Google Shape;4736;p74"/>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7" name="Google Shape;4737;p74"/>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38" name="Google Shape;4738;p74"/>
            <p:cNvCxnSpPr>
              <a:stCxn id="4735" idx="6"/>
              <a:endCxn id="4736"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39" name="Google Shape;4739;p74"/>
            <p:cNvCxnSpPr>
              <a:stCxn id="4736" idx="4"/>
              <a:endCxn id="474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41" name="Google Shape;4741;p74"/>
            <p:cNvCxnSpPr>
              <a:stCxn id="4740" idx="6"/>
              <a:endCxn id="4737"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42" name="Google Shape;4742;p74"/>
            <p:cNvCxnSpPr>
              <a:stCxn id="4737" idx="4"/>
              <a:endCxn id="474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40" name="Google Shape;4740;p74"/>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74"/>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4" name="Google Shape;4744;p74"/>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45" name="Google Shape;4745;p74"/>
            <p:cNvCxnSpPr>
              <a:endCxn id="474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46" name="Google Shape;4746;p74"/>
          <p:cNvGrpSpPr/>
          <p:nvPr/>
        </p:nvGrpSpPr>
        <p:grpSpPr>
          <a:xfrm>
            <a:off x="6857888" y="1959909"/>
            <a:ext cx="3275935" cy="309884"/>
            <a:chOff x="238125" y="2506075"/>
            <a:chExt cx="7115411" cy="673075"/>
          </a:xfrm>
        </p:grpSpPr>
        <p:sp>
          <p:nvSpPr>
            <p:cNvPr id="4747" name="Google Shape;4747;p7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8" name="Google Shape;4748;p7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9" name="Google Shape;4749;p7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0" name="Google Shape;4750;p7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1" name="Google Shape;4751;p7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2" name="Google Shape;4752;p74"/>
          <p:cNvGrpSpPr/>
          <p:nvPr/>
        </p:nvGrpSpPr>
        <p:grpSpPr>
          <a:xfrm>
            <a:off x="3939361" y="2589344"/>
            <a:ext cx="2525864" cy="1570815"/>
            <a:chOff x="548861" y="389676"/>
            <a:chExt cx="3843371" cy="2390163"/>
          </a:xfrm>
        </p:grpSpPr>
        <p:cxnSp>
          <p:nvCxnSpPr>
            <p:cNvPr id="4753" name="Google Shape;4753;p7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54" name="Google Shape;4754;p7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55" name="Google Shape;4755;p7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56" name="Google Shape;4756;p7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57" name="Google Shape;4757;p7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58" name="Google Shape;4758;p7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59" name="Google Shape;4759;p7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60" name="Google Shape;4760;p7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1" name="Google Shape;4761;p7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2" name="Google Shape;4762;p7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3" name="Google Shape;4763;p7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4" name="Google Shape;4764;p7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5" name="Google Shape;4765;p7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6" name="Google Shape;4766;p74"/>
          <p:cNvGrpSpPr/>
          <p:nvPr/>
        </p:nvGrpSpPr>
        <p:grpSpPr>
          <a:xfrm>
            <a:off x="1515623" y="4803099"/>
            <a:ext cx="2824107" cy="1267123"/>
            <a:chOff x="1187400" y="2529299"/>
            <a:chExt cx="6769193" cy="2241903"/>
          </a:xfrm>
        </p:grpSpPr>
        <p:sp>
          <p:nvSpPr>
            <p:cNvPr id="4767" name="Google Shape;4767;p74"/>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4768" name="Google Shape;4768;p74"/>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769" name="Google Shape;4769;p74"/>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770" name="Google Shape;4770;p74"/>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771" name="Google Shape;4771;p74"/>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772" name="Google Shape;4772;p74"/>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773" name="Google Shape;4773;p74"/>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4774" name="Google Shape;4774;p74"/>
            <p:cNvCxnSpPr>
              <a:stCxn id="4767" idx="2"/>
              <a:endCxn id="476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75" name="Google Shape;4775;p74"/>
            <p:cNvCxnSpPr>
              <a:stCxn id="4769" idx="0"/>
              <a:endCxn id="476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76" name="Google Shape;4776;p74"/>
            <p:cNvCxnSpPr>
              <a:stCxn id="4769" idx="2"/>
              <a:endCxn id="477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77" name="Google Shape;4777;p74"/>
            <p:cNvCxnSpPr>
              <a:stCxn id="4770" idx="0"/>
              <a:endCxn id="476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78" name="Google Shape;4778;p74"/>
            <p:cNvCxnSpPr>
              <a:stCxn id="4768" idx="2"/>
              <a:endCxn id="477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79" name="Google Shape;4779;p74"/>
            <p:cNvCxnSpPr>
              <a:stCxn id="4772" idx="0"/>
              <a:endCxn id="476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780" name="Google Shape;4780;p74"/>
          <p:cNvGrpSpPr/>
          <p:nvPr/>
        </p:nvGrpSpPr>
        <p:grpSpPr>
          <a:xfrm>
            <a:off x="13688116" y="5788516"/>
            <a:ext cx="3158070" cy="1081745"/>
            <a:chOff x="6895650" y="3126697"/>
            <a:chExt cx="1436662" cy="492105"/>
          </a:xfrm>
        </p:grpSpPr>
        <p:sp>
          <p:nvSpPr>
            <p:cNvPr id="4781" name="Google Shape;4781;p7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2" name="Google Shape;4782;p7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3" name="Google Shape;4783;p7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4" name="Google Shape;4784;p7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5" name="Google Shape;4785;p7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86" name="Google Shape;4786;p74"/>
            <p:cNvGrpSpPr/>
            <p:nvPr/>
          </p:nvGrpSpPr>
          <p:grpSpPr>
            <a:xfrm>
              <a:off x="6995957" y="3335810"/>
              <a:ext cx="1230393" cy="71754"/>
              <a:chOff x="6995957" y="3287964"/>
              <a:chExt cx="1230393" cy="71754"/>
            </a:xfrm>
          </p:grpSpPr>
          <p:sp>
            <p:nvSpPr>
              <p:cNvPr id="4787" name="Google Shape;4787;p7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8" name="Google Shape;4788;p7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9" name="Google Shape;4789;p7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0" name="Google Shape;4790;p7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1" name="Google Shape;4791;p7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92" name="Google Shape;4792;p74"/>
          <p:cNvGrpSpPr/>
          <p:nvPr/>
        </p:nvGrpSpPr>
        <p:grpSpPr>
          <a:xfrm>
            <a:off x="13685280" y="7062042"/>
            <a:ext cx="3163724" cy="1301250"/>
            <a:chOff x="6777990" y="3710194"/>
            <a:chExt cx="1646915" cy="677382"/>
          </a:xfrm>
        </p:grpSpPr>
        <p:grpSp>
          <p:nvGrpSpPr>
            <p:cNvPr id="4793" name="Google Shape;4793;p74"/>
            <p:cNvGrpSpPr/>
            <p:nvPr/>
          </p:nvGrpSpPr>
          <p:grpSpPr>
            <a:xfrm>
              <a:off x="6777990" y="3874492"/>
              <a:ext cx="411129" cy="513083"/>
              <a:chOff x="6777990" y="3874492"/>
              <a:chExt cx="411129" cy="513083"/>
            </a:xfrm>
          </p:grpSpPr>
          <p:cxnSp>
            <p:nvCxnSpPr>
              <p:cNvPr id="4794" name="Google Shape;4794;p7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95" name="Google Shape;4795;p7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6" name="Google Shape;4796;p74"/>
            <p:cNvGrpSpPr/>
            <p:nvPr/>
          </p:nvGrpSpPr>
          <p:grpSpPr>
            <a:xfrm>
              <a:off x="7188425" y="3710194"/>
              <a:ext cx="411123" cy="520535"/>
              <a:chOff x="7188425" y="3710194"/>
              <a:chExt cx="411123" cy="520535"/>
            </a:xfrm>
          </p:grpSpPr>
          <p:cxnSp>
            <p:nvCxnSpPr>
              <p:cNvPr id="4797" name="Google Shape;4797;p7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98" name="Google Shape;4798;p7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9" name="Google Shape;4799;p74"/>
            <p:cNvGrpSpPr/>
            <p:nvPr/>
          </p:nvGrpSpPr>
          <p:grpSpPr>
            <a:xfrm>
              <a:off x="7603341" y="3874492"/>
              <a:ext cx="411474" cy="513083"/>
              <a:chOff x="7603341" y="3874492"/>
              <a:chExt cx="411474" cy="513083"/>
            </a:xfrm>
          </p:grpSpPr>
          <p:cxnSp>
            <p:nvCxnSpPr>
              <p:cNvPr id="4800" name="Google Shape;4800;p7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01" name="Google Shape;4801;p7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2" name="Google Shape;4802;p74"/>
            <p:cNvGrpSpPr/>
            <p:nvPr/>
          </p:nvGrpSpPr>
          <p:grpSpPr>
            <a:xfrm>
              <a:off x="8013776" y="3722847"/>
              <a:ext cx="411129" cy="507881"/>
              <a:chOff x="8013776" y="3722847"/>
              <a:chExt cx="411129" cy="507881"/>
            </a:xfrm>
          </p:grpSpPr>
          <p:cxnSp>
            <p:nvCxnSpPr>
              <p:cNvPr id="4803" name="Google Shape;4803;p7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04" name="Google Shape;4804;p7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805" name="Google Shape;4805;p74"/>
          <p:cNvGrpSpPr/>
          <p:nvPr/>
        </p:nvGrpSpPr>
        <p:grpSpPr>
          <a:xfrm>
            <a:off x="10524311" y="5407723"/>
            <a:ext cx="2843778" cy="2041207"/>
            <a:chOff x="5190863" y="2824811"/>
            <a:chExt cx="1544860" cy="1108869"/>
          </a:xfrm>
        </p:grpSpPr>
        <p:grpSp>
          <p:nvGrpSpPr>
            <p:cNvPr id="4806" name="Google Shape;4806;p74"/>
            <p:cNvGrpSpPr/>
            <p:nvPr/>
          </p:nvGrpSpPr>
          <p:grpSpPr>
            <a:xfrm>
              <a:off x="5938695" y="3176919"/>
              <a:ext cx="685761" cy="404739"/>
              <a:chOff x="5938695" y="3176919"/>
              <a:chExt cx="685761" cy="404739"/>
            </a:xfrm>
          </p:grpSpPr>
          <p:grpSp>
            <p:nvGrpSpPr>
              <p:cNvPr id="4807" name="Google Shape;4807;p74"/>
              <p:cNvGrpSpPr/>
              <p:nvPr/>
            </p:nvGrpSpPr>
            <p:grpSpPr>
              <a:xfrm>
                <a:off x="5938695" y="3176919"/>
                <a:ext cx="685761" cy="404739"/>
                <a:chOff x="5938695" y="3176919"/>
                <a:chExt cx="685761" cy="404739"/>
              </a:xfrm>
            </p:grpSpPr>
            <p:sp>
              <p:nvSpPr>
                <p:cNvPr id="4808" name="Google Shape;4808;p7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9" name="Google Shape;4809;p7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10" name="Google Shape;4810;p7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11" name="Google Shape;4811;p74"/>
            <p:cNvGrpSpPr/>
            <p:nvPr/>
          </p:nvGrpSpPr>
          <p:grpSpPr>
            <a:xfrm>
              <a:off x="5305233" y="3176835"/>
              <a:ext cx="685971" cy="404655"/>
              <a:chOff x="5305233" y="3176835"/>
              <a:chExt cx="685971" cy="404655"/>
            </a:xfrm>
          </p:grpSpPr>
          <p:grpSp>
            <p:nvGrpSpPr>
              <p:cNvPr id="4812" name="Google Shape;4812;p74"/>
              <p:cNvGrpSpPr/>
              <p:nvPr/>
            </p:nvGrpSpPr>
            <p:grpSpPr>
              <a:xfrm>
                <a:off x="5305233" y="3176835"/>
                <a:ext cx="685971" cy="404655"/>
                <a:chOff x="5305233" y="3176835"/>
                <a:chExt cx="685971" cy="404655"/>
              </a:xfrm>
            </p:grpSpPr>
            <p:sp>
              <p:nvSpPr>
                <p:cNvPr id="4813" name="Google Shape;4813;p7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4" name="Google Shape;4814;p7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15" name="Google Shape;4815;p7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16" name="Google Shape;4816;p7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17" name="Google Shape;4817;p74"/>
            <p:cNvGrpSpPr/>
            <p:nvPr/>
          </p:nvGrpSpPr>
          <p:grpSpPr>
            <a:xfrm>
              <a:off x="5657361" y="2824811"/>
              <a:ext cx="1078361" cy="404655"/>
              <a:chOff x="5657361" y="2824811"/>
              <a:chExt cx="1078361" cy="404655"/>
            </a:xfrm>
          </p:grpSpPr>
          <p:grpSp>
            <p:nvGrpSpPr>
              <p:cNvPr id="4818" name="Google Shape;4818;p74"/>
              <p:cNvGrpSpPr/>
              <p:nvPr/>
            </p:nvGrpSpPr>
            <p:grpSpPr>
              <a:xfrm>
                <a:off x="5657361" y="2824811"/>
                <a:ext cx="1078361" cy="404655"/>
                <a:chOff x="5657361" y="2824811"/>
                <a:chExt cx="1078361" cy="404655"/>
              </a:xfrm>
            </p:grpSpPr>
            <p:grpSp>
              <p:nvGrpSpPr>
                <p:cNvPr id="4819" name="Google Shape;4819;p74"/>
                <p:cNvGrpSpPr/>
                <p:nvPr/>
              </p:nvGrpSpPr>
              <p:grpSpPr>
                <a:xfrm>
                  <a:off x="5938485" y="2824811"/>
                  <a:ext cx="797237" cy="404655"/>
                  <a:chOff x="5938485" y="2824811"/>
                  <a:chExt cx="797237" cy="404655"/>
                </a:xfrm>
              </p:grpSpPr>
              <p:sp>
                <p:nvSpPr>
                  <p:cNvPr id="4820" name="Google Shape;4820;p7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1" name="Google Shape;4821;p7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22" name="Google Shape;4822;p7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23" name="Google Shape;4823;p7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4" name="Google Shape;4824;p74"/>
            <p:cNvGrpSpPr/>
            <p:nvPr/>
          </p:nvGrpSpPr>
          <p:grpSpPr>
            <a:xfrm>
              <a:off x="5190863" y="3528942"/>
              <a:ext cx="1078026" cy="404739"/>
              <a:chOff x="5190863" y="3528942"/>
              <a:chExt cx="1078026" cy="404739"/>
            </a:xfrm>
          </p:grpSpPr>
          <p:sp>
            <p:nvSpPr>
              <p:cNvPr id="4825" name="Google Shape;4825;p7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26" name="Google Shape;4826;p74"/>
              <p:cNvGrpSpPr/>
              <p:nvPr/>
            </p:nvGrpSpPr>
            <p:grpSpPr>
              <a:xfrm>
                <a:off x="5190863" y="3528942"/>
                <a:ext cx="1078026" cy="404739"/>
                <a:chOff x="5190863" y="3528942"/>
                <a:chExt cx="1078026" cy="404739"/>
              </a:xfrm>
            </p:grpSpPr>
            <p:sp>
              <p:nvSpPr>
                <p:cNvPr id="4827" name="Google Shape;4827;p7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8" name="Google Shape;4828;p7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829" name="Google Shape;4829;p74"/>
          <p:cNvGrpSpPr/>
          <p:nvPr/>
        </p:nvGrpSpPr>
        <p:grpSpPr>
          <a:xfrm>
            <a:off x="1456324" y="2536658"/>
            <a:ext cx="2173437" cy="1758974"/>
            <a:chOff x="803162" y="1474292"/>
            <a:chExt cx="1086719" cy="879487"/>
          </a:xfrm>
        </p:grpSpPr>
        <p:grpSp>
          <p:nvGrpSpPr>
            <p:cNvPr id="4830" name="Google Shape;4830;p74"/>
            <p:cNvGrpSpPr/>
            <p:nvPr/>
          </p:nvGrpSpPr>
          <p:grpSpPr>
            <a:xfrm>
              <a:off x="803162" y="1625948"/>
              <a:ext cx="445856" cy="576579"/>
              <a:chOff x="803162" y="1625948"/>
              <a:chExt cx="445856" cy="576579"/>
            </a:xfrm>
          </p:grpSpPr>
          <p:sp>
            <p:nvSpPr>
              <p:cNvPr id="4831" name="Google Shape;4831;p7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32" name="Google Shape;4832;p74"/>
              <p:cNvGrpSpPr/>
              <p:nvPr/>
            </p:nvGrpSpPr>
            <p:grpSpPr>
              <a:xfrm>
                <a:off x="1056023" y="1625948"/>
                <a:ext cx="192995" cy="576579"/>
                <a:chOff x="1056023" y="1625948"/>
                <a:chExt cx="192995" cy="576579"/>
              </a:xfrm>
            </p:grpSpPr>
            <p:sp>
              <p:nvSpPr>
                <p:cNvPr id="4833" name="Google Shape;4833;p7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4" name="Google Shape;4834;p7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5" name="Google Shape;4835;p7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6" name="Google Shape;4836;p7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37" name="Google Shape;4837;p7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838" name="Google Shape;4838;p74"/>
            <p:cNvGrpSpPr/>
            <p:nvPr/>
          </p:nvGrpSpPr>
          <p:grpSpPr>
            <a:xfrm>
              <a:off x="1371406" y="1474292"/>
              <a:ext cx="518475" cy="879487"/>
              <a:chOff x="1398231" y="1474292"/>
              <a:chExt cx="518475" cy="879487"/>
            </a:xfrm>
          </p:grpSpPr>
          <p:grpSp>
            <p:nvGrpSpPr>
              <p:cNvPr id="4839" name="Google Shape;4839;p74"/>
              <p:cNvGrpSpPr/>
              <p:nvPr/>
            </p:nvGrpSpPr>
            <p:grpSpPr>
              <a:xfrm>
                <a:off x="1398231" y="1474292"/>
                <a:ext cx="518475" cy="341643"/>
                <a:chOff x="1398231" y="1474292"/>
                <a:chExt cx="518475" cy="341643"/>
              </a:xfrm>
            </p:grpSpPr>
            <p:sp>
              <p:nvSpPr>
                <p:cNvPr id="4840" name="Google Shape;4840;p7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41" name="Google Shape;4841;p74"/>
                <p:cNvGrpSpPr/>
                <p:nvPr/>
              </p:nvGrpSpPr>
              <p:grpSpPr>
                <a:xfrm>
                  <a:off x="1616453" y="1474292"/>
                  <a:ext cx="300253" cy="341643"/>
                  <a:chOff x="1616453" y="1475379"/>
                  <a:chExt cx="300253" cy="341643"/>
                </a:xfrm>
              </p:grpSpPr>
              <p:sp>
                <p:nvSpPr>
                  <p:cNvPr id="4842" name="Google Shape;4842;p7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3" name="Google Shape;4843;p7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4" name="Google Shape;4844;p7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5" name="Google Shape;4845;p7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6" name="Google Shape;4846;p7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7" name="Google Shape;4847;p7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8" name="Google Shape;4848;p7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49" name="Google Shape;4849;p74"/>
                  <p:cNvGrpSpPr/>
                  <p:nvPr/>
                </p:nvGrpSpPr>
                <p:grpSpPr>
                  <a:xfrm>
                    <a:off x="1839639" y="1475379"/>
                    <a:ext cx="77067" cy="341643"/>
                    <a:chOff x="1839639" y="1475379"/>
                    <a:chExt cx="77067" cy="341643"/>
                  </a:xfrm>
                </p:grpSpPr>
                <p:sp>
                  <p:nvSpPr>
                    <p:cNvPr id="4850" name="Google Shape;4850;p7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1" name="Google Shape;4851;p7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852" name="Google Shape;4852;p74"/>
              <p:cNvGrpSpPr/>
              <p:nvPr/>
            </p:nvGrpSpPr>
            <p:grpSpPr>
              <a:xfrm>
                <a:off x="1398451" y="2012951"/>
                <a:ext cx="518255" cy="340828"/>
                <a:chOff x="1398451" y="2012951"/>
                <a:chExt cx="518255" cy="340828"/>
              </a:xfrm>
            </p:grpSpPr>
            <p:sp>
              <p:nvSpPr>
                <p:cNvPr id="4853" name="Google Shape;4853;p7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54" name="Google Shape;4854;p74"/>
                <p:cNvGrpSpPr/>
                <p:nvPr/>
              </p:nvGrpSpPr>
              <p:grpSpPr>
                <a:xfrm>
                  <a:off x="1616453" y="2012951"/>
                  <a:ext cx="300253" cy="340828"/>
                  <a:chOff x="1616453" y="2013538"/>
                  <a:chExt cx="300253" cy="340828"/>
                </a:xfrm>
              </p:grpSpPr>
              <p:sp>
                <p:nvSpPr>
                  <p:cNvPr id="4855" name="Google Shape;4855;p7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6" name="Google Shape;4856;p7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7" name="Google Shape;4857;p7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8" name="Google Shape;4858;p7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9" name="Google Shape;4859;p7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0" name="Google Shape;4860;p7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1" name="Google Shape;4861;p7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62" name="Google Shape;4862;p74"/>
                  <p:cNvGrpSpPr/>
                  <p:nvPr/>
                </p:nvGrpSpPr>
                <p:grpSpPr>
                  <a:xfrm>
                    <a:off x="1839639" y="2013538"/>
                    <a:ext cx="77067" cy="340828"/>
                    <a:chOff x="1839639" y="2013538"/>
                    <a:chExt cx="77067" cy="340828"/>
                  </a:xfrm>
                </p:grpSpPr>
                <p:sp>
                  <p:nvSpPr>
                    <p:cNvPr id="4863" name="Google Shape;4863;p7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4" name="Google Shape;4864;p7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4865" name="Google Shape;4865;p74"/>
          <p:cNvGrpSpPr/>
          <p:nvPr/>
        </p:nvGrpSpPr>
        <p:grpSpPr>
          <a:xfrm>
            <a:off x="1449971" y="6799032"/>
            <a:ext cx="2737362" cy="1365836"/>
            <a:chOff x="724986" y="3605478"/>
            <a:chExt cx="1368681" cy="682918"/>
          </a:xfrm>
        </p:grpSpPr>
        <p:grpSp>
          <p:nvGrpSpPr>
            <p:cNvPr id="4866" name="Google Shape;4866;p74"/>
            <p:cNvGrpSpPr/>
            <p:nvPr/>
          </p:nvGrpSpPr>
          <p:grpSpPr>
            <a:xfrm>
              <a:off x="1289102" y="3823629"/>
              <a:ext cx="240442" cy="250435"/>
              <a:chOff x="-165066" y="3843615"/>
              <a:chExt cx="221259" cy="230455"/>
            </a:xfrm>
          </p:grpSpPr>
          <p:sp>
            <p:nvSpPr>
              <p:cNvPr id="4867" name="Google Shape;4867;p7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8" name="Google Shape;4868;p7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9" name="Google Shape;4869;p7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0" name="Google Shape;4870;p7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1" name="Google Shape;4871;p7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2" name="Google Shape;4872;p7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3" name="Google Shape;4873;p7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4" name="Google Shape;4874;p7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5" name="Google Shape;4875;p7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6" name="Google Shape;4876;p7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7" name="Google Shape;4877;p7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8" name="Google Shape;4878;p7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9" name="Google Shape;4879;p7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0" name="Google Shape;4880;p7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1" name="Google Shape;4881;p7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2" name="Google Shape;4882;p7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83" name="Google Shape;4883;p7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4" name="Google Shape;4884;p7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5" name="Google Shape;4885;p7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86" name="Google Shape;4886;p7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7" name="Google Shape;4887;p74"/>
            <p:cNvGrpSpPr/>
            <p:nvPr/>
          </p:nvGrpSpPr>
          <p:grpSpPr>
            <a:xfrm>
              <a:off x="724986" y="3605478"/>
              <a:ext cx="1368681" cy="682918"/>
              <a:chOff x="724986" y="3605478"/>
              <a:chExt cx="1368681" cy="682918"/>
            </a:xfrm>
          </p:grpSpPr>
          <p:grpSp>
            <p:nvGrpSpPr>
              <p:cNvPr id="4888" name="Google Shape;4888;p74"/>
              <p:cNvGrpSpPr/>
              <p:nvPr/>
            </p:nvGrpSpPr>
            <p:grpSpPr>
              <a:xfrm>
                <a:off x="1498221" y="4047614"/>
                <a:ext cx="529172" cy="240783"/>
                <a:chOff x="1498221" y="4047614"/>
                <a:chExt cx="529172" cy="240783"/>
              </a:xfrm>
            </p:grpSpPr>
            <p:grpSp>
              <p:nvGrpSpPr>
                <p:cNvPr id="4889" name="Google Shape;4889;p74"/>
                <p:cNvGrpSpPr/>
                <p:nvPr/>
              </p:nvGrpSpPr>
              <p:grpSpPr>
                <a:xfrm>
                  <a:off x="1826655" y="4224370"/>
                  <a:ext cx="200738" cy="25631"/>
                  <a:chOff x="1826655" y="4224370"/>
                  <a:chExt cx="200738" cy="25631"/>
                </a:xfrm>
              </p:grpSpPr>
              <p:sp>
                <p:nvSpPr>
                  <p:cNvPr id="4890" name="Google Shape;4890;p7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1" name="Google Shape;4891;p7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2" name="Google Shape;4892;p74"/>
                <p:cNvGrpSpPr/>
                <p:nvPr/>
              </p:nvGrpSpPr>
              <p:grpSpPr>
                <a:xfrm>
                  <a:off x="1498221" y="4047614"/>
                  <a:ext cx="328444" cy="240783"/>
                  <a:chOff x="1498221" y="4047614"/>
                  <a:chExt cx="328444" cy="240783"/>
                </a:xfrm>
              </p:grpSpPr>
              <p:sp>
                <p:nvSpPr>
                  <p:cNvPr id="4893" name="Google Shape;4893;p7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94" name="Google Shape;4894;p74"/>
                  <p:cNvGrpSpPr/>
                  <p:nvPr/>
                </p:nvGrpSpPr>
                <p:grpSpPr>
                  <a:xfrm>
                    <a:off x="1498221" y="4047614"/>
                    <a:ext cx="150566" cy="190416"/>
                    <a:chOff x="1498221" y="4047614"/>
                    <a:chExt cx="150566" cy="190416"/>
                  </a:xfrm>
                </p:grpSpPr>
                <p:sp>
                  <p:nvSpPr>
                    <p:cNvPr id="4895" name="Google Shape;4895;p7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6" name="Google Shape;4896;p7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897" name="Google Shape;4897;p74"/>
              <p:cNvGrpSpPr/>
              <p:nvPr/>
            </p:nvGrpSpPr>
            <p:grpSpPr>
              <a:xfrm>
                <a:off x="1560718" y="3800594"/>
                <a:ext cx="532948" cy="302090"/>
                <a:chOff x="1560718" y="3800594"/>
                <a:chExt cx="532948" cy="302090"/>
              </a:xfrm>
            </p:grpSpPr>
            <p:grpSp>
              <p:nvGrpSpPr>
                <p:cNvPr id="4898" name="Google Shape;4898;p74"/>
                <p:cNvGrpSpPr/>
                <p:nvPr/>
              </p:nvGrpSpPr>
              <p:grpSpPr>
                <a:xfrm>
                  <a:off x="1912179" y="3827344"/>
                  <a:ext cx="181487" cy="25631"/>
                  <a:chOff x="1912179" y="3827344"/>
                  <a:chExt cx="181487" cy="25631"/>
                </a:xfrm>
              </p:grpSpPr>
              <p:sp>
                <p:nvSpPr>
                  <p:cNvPr id="4899" name="Google Shape;4899;p7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0" name="Google Shape;4900;p7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1" name="Google Shape;4901;p74"/>
                <p:cNvGrpSpPr/>
                <p:nvPr/>
              </p:nvGrpSpPr>
              <p:grpSpPr>
                <a:xfrm>
                  <a:off x="1912179" y="4044505"/>
                  <a:ext cx="181487" cy="25622"/>
                  <a:chOff x="1912179" y="4044506"/>
                  <a:chExt cx="181487" cy="25622"/>
                </a:xfrm>
              </p:grpSpPr>
              <p:sp>
                <p:nvSpPr>
                  <p:cNvPr id="4902" name="Google Shape;4902;p7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3" name="Google Shape;4903;p7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4" name="Google Shape;4904;p74"/>
                <p:cNvGrpSpPr/>
                <p:nvPr/>
              </p:nvGrpSpPr>
              <p:grpSpPr>
                <a:xfrm>
                  <a:off x="1560718" y="3800594"/>
                  <a:ext cx="351472" cy="302090"/>
                  <a:chOff x="1560718" y="3800594"/>
                  <a:chExt cx="351472" cy="302090"/>
                </a:xfrm>
              </p:grpSpPr>
              <p:grpSp>
                <p:nvGrpSpPr>
                  <p:cNvPr id="4905" name="Google Shape;4905;p74"/>
                  <p:cNvGrpSpPr/>
                  <p:nvPr/>
                </p:nvGrpSpPr>
                <p:grpSpPr>
                  <a:xfrm>
                    <a:off x="1560718" y="3842857"/>
                    <a:ext cx="173586" cy="217131"/>
                    <a:chOff x="1560718" y="3842857"/>
                    <a:chExt cx="173586" cy="217131"/>
                  </a:xfrm>
                </p:grpSpPr>
                <p:sp>
                  <p:nvSpPr>
                    <p:cNvPr id="4906" name="Google Shape;4906;p7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7" name="Google Shape;4907;p7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8" name="Google Shape;4908;p7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09" name="Google Shape;4909;p7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0" name="Google Shape;4910;p7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4911" name="Google Shape;4911;p7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12" name="Google Shape;4912;p74"/>
              <p:cNvGrpSpPr/>
              <p:nvPr/>
            </p:nvGrpSpPr>
            <p:grpSpPr>
              <a:xfrm>
                <a:off x="785350" y="3605478"/>
                <a:ext cx="535311" cy="249245"/>
                <a:chOff x="785350" y="3605478"/>
                <a:chExt cx="535311" cy="249245"/>
              </a:xfrm>
            </p:grpSpPr>
            <p:grpSp>
              <p:nvGrpSpPr>
                <p:cNvPr id="4913" name="Google Shape;4913;p74"/>
                <p:cNvGrpSpPr/>
                <p:nvPr/>
              </p:nvGrpSpPr>
              <p:grpSpPr>
                <a:xfrm>
                  <a:off x="785350" y="3605478"/>
                  <a:ext cx="376191" cy="102736"/>
                  <a:chOff x="785350" y="3605478"/>
                  <a:chExt cx="376191" cy="102736"/>
                </a:xfrm>
              </p:grpSpPr>
              <p:sp>
                <p:nvSpPr>
                  <p:cNvPr id="4914" name="Google Shape;4914;p7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5" name="Google Shape;4915;p7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6" name="Google Shape;4916;p7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7" name="Google Shape;4917;p74"/>
                <p:cNvGrpSpPr/>
                <p:nvPr/>
              </p:nvGrpSpPr>
              <p:grpSpPr>
                <a:xfrm>
                  <a:off x="1161530" y="3655851"/>
                  <a:ext cx="159131" cy="198872"/>
                  <a:chOff x="1161530" y="3655851"/>
                  <a:chExt cx="159131" cy="198872"/>
                </a:xfrm>
              </p:grpSpPr>
              <p:sp>
                <p:nvSpPr>
                  <p:cNvPr id="4918" name="Google Shape;4918;p7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9" name="Google Shape;4919;p7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20" name="Google Shape;4920;p74"/>
              <p:cNvGrpSpPr/>
              <p:nvPr/>
            </p:nvGrpSpPr>
            <p:grpSpPr>
              <a:xfrm>
                <a:off x="785350" y="4047614"/>
                <a:ext cx="535311" cy="240783"/>
                <a:chOff x="785350" y="4047614"/>
                <a:chExt cx="535311" cy="240783"/>
              </a:xfrm>
            </p:grpSpPr>
            <p:grpSp>
              <p:nvGrpSpPr>
                <p:cNvPr id="4921" name="Google Shape;4921;p74"/>
                <p:cNvGrpSpPr/>
                <p:nvPr/>
              </p:nvGrpSpPr>
              <p:grpSpPr>
                <a:xfrm>
                  <a:off x="1161636" y="4047614"/>
                  <a:ext cx="159025" cy="190415"/>
                  <a:chOff x="1161636" y="4047614"/>
                  <a:chExt cx="159025" cy="190415"/>
                </a:xfrm>
              </p:grpSpPr>
              <p:sp>
                <p:nvSpPr>
                  <p:cNvPr id="4922" name="Google Shape;4922;p7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3" name="Google Shape;4923;p7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4" name="Google Shape;4924;p74"/>
                <p:cNvGrpSpPr/>
                <p:nvPr/>
              </p:nvGrpSpPr>
              <p:grpSpPr>
                <a:xfrm>
                  <a:off x="785350" y="4185661"/>
                  <a:ext cx="376191" cy="102736"/>
                  <a:chOff x="785350" y="4185661"/>
                  <a:chExt cx="376191" cy="102736"/>
                </a:xfrm>
              </p:grpSpPr>
              <p:sp>
                <p:nvSpPr>
                  <p:cNvPr id="4925" name="Google Shape;4925;p7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6" name="Google Shape;4926;p7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7" name="Google Shape;4927;p7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28" name="Google Shape;4928;p74"/>
              <p:cNvGrpSpPr/>
              <p:nvPr/>
            </p:nvGrpSpPr>
            <p:grpSpPr>
              <a:xfrm>
                <a:off x="1501054" y="3605478"/>
                <a:ext cx="526340" cy="249240"/>
                <a:chOff x="1501054" y="3605478"/>
                <a:chExt cx="526340" cy="249240"/>
              </a:xfrm>
            </p:grpSpPr>
            <p:grpSp>
              <p:nvGrpSpPr>
                <p:cNvPr id="4929" name="Google Shape;4929;p74"/>
                <p:cNvGrpSpPr/>
                <p:nvPr/>
              </p:nvGrpSpPr>
              <p:grpSpPr>
                <a:xfrm>
                  <a:off x="1834208" y="3643867"/>
                  <a:ext cx="193185" cy="25622"/>
                  <a:chOff x="1834208" y="3643867"/>
                  <a:chExt cx="193185" cy="25622"/>
                </a:xfrm>
              </p:grpSpPr>
              <p:sp>
                <p:nvSpPr>
                  <p:cNvPr id="4930" name="Google Shape;4930;p7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1" name="Google Shape;4931;p7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2" name="Google Shape;4932;p74"/>
                <p:cNvGrpSpPr/>
                <p:nvPr/>
              </p:nvGrpSpPr>
              <p:grpSpPr>
                <a:xfrm>
                  <a:off x="1501054" y="3605478"/>
                  <a:ext cx="333165" cy="249240"/>
                  <a:chOff x="1501054" y="3605478"/>
                  <a:chExt cx="333165" cy="249240"/>
                </a:xfrm>
              </p:grpSpPr>
              <p:sp>
                <p:nvSpPr>
                  <p:cNvPr id="4933" name="Google Shape;4933;p7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34" name="Google Shape;4934;p74"/>
                  <p:cNvGrpSpPr/>
                  <p:nvPr/>
                </p:nvGrpSpPr>
                <p:grpSpPr>
                  <a:xfrm>
                    <a:off x="1501054" y="3655851"/>
                    <a:ext cx="155286" cy="198867"/>
                    <a:chOff x="1501054" y="3655851"/>
                    <a:chExt cx="155286" cy="198867"/>
                  </a:xfrm>
                </p:grpSpPr>
                <p:sp>
                  <p:nvSpPr>
                    <p:cNvPr id="4935" name="Google Shape;4935;p7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6" name="Google Shape;4936;p7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937" name="Google Shape;4937;p74"/>
              <p:cNvGrpSpPr/>
              <p:nvPr/>
            </p:nvGrpSpPr>
            <p:grpSpPr>
              <a:xfrm>
                <a:off x="724986" y="3800594"/>
                <a:ext cx="532950" cy="302090"/>
                <a:chOff x="724986" y="3800594"/>
                <a:chExt cx="532950" cy="302090"/>
              </a:xfrm>
            </p:grpSpPr>
            <p:grpSp>
              <p:nvGrpSpPr>
                <p:cNvPr id="4938" name="Google Shape;4938;p74"/>
                <p:cNvGrpSpPr/>
                <p:nvPr/>
              </p:nvGrpSpPr>
              <p:grpSpPr>
                <a:xfrm>
                  <a:off x="724986" y="4044367"/>
                  <a:ext cx="181314" cy="25626"/>
                  <a:chOff x="724986" y="4044367"/>
                  <a:chExt cx="181314" cy="25626"/>
                </a:xfrm>
              </p:grpSpPr>
              <p:sp>
                <p:nvSpPr>
                  <p:cNvPr id="4939" name="Google Shape;4939;p7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0" name="Google Shape;4940;p7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41" name="Google Shape;4941;p74"/>
                <p:cNvGrpSpPr/>
                <p:nvPr/>
              </p:nvGrpSpPr>
              <p:grpSpPr>
                <a:xfrm>
                  <a:off x="906290" y="3800594"/>
                  <a:ext cx="351646" cy="302090"/>
                  <a:chOff x="906290" y="3800594"/>
                  <a:chExt cx="351646" cy="302090"/>
                </a:xfrm>
              </p:grpSpPr>
              <p:grpSp>
                <p:nvGrpSpPr>
                  <p:cNvPr id="4942" name="Google Shape;4942;p74"/>
                  <p:cNvGrpSpPr/>
                  <p:nvPr/>
                </p:nvGrpSpPr>
                <p:grpSpPr>
                  <a:xfrm>
                    <a:off x="1084172" y="3842857"/>
                    <a:ext cx="173764" cy="217131"/>
                    <a:chOff x="1084172" y="3842857"/>
                    <a:chExt cx="173764" cy="217131"/>
                  </a:xfrm>
                </p:grpSpPr>
                <p:grpSp>
                  <p:nvGrpSpPr>
                    <p:cNvPr id="4943" name="Google Shape;4943;p74"/>
                    <p:cNvGrpSpPr/>
                    <p:nvPr/>
                  </p:nvGrpSpPr>
                  <p:grpSpPr>
                    <a:xfrm>
                      <a:off x="1156862" y="3936509"/>
                      <a:ext cx="101073" cy="25622"/>
                      <a:chOff x="1156862" y="3936509"/>
                      <a:chExt cx="101073" cy="25622"/>
                    </a:xfrm>
                  </p:grpSpPr>
                  <p:sp>
                    <p:nvSpPr>
                      <p:cNvPr id="4944" name="Google Shape;4944;p7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5" name="Google Shape;4945;p7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46" name="Google Shape;4946;p7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47" name="Google Shape;4947;p7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8" name="Google Shape;4948;p7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49" name="Google Shape;4949;p74"/>
                <p:cNvGrpSpPr/>
                <p:nvPr/>
              </p:nvGrpSpPr>
              <p:grpSpPr>
                <a:xfrm>
                  <a:off x="724986" y="3830189"/>
                  <a:ext cx="189533" cy="25626"/>
                  <a:chOff x="724986" y="3830189"/>
                  <a:chExt cx="189533" cy="25626"/>
                </a:xfrm>
              </p:grpSpPr>
              <p:sp>
                <p:nvSpPr>
                  <p:cNvPr id="4950" name="Google Shape;4950;p7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1" name="Google Shape;4951;p7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4952" name="Google Shape;4952;p74"/>
          <p:cNvGrpSpPr/>
          <p:nvPr/>
        </p:nvGrpSpPr>
        <p:grpSpPr>
          <a:xfrm>
            <a:off x="4506595" y="4499354"/>
            <a:ext cx="1897402" cy="1870756"/>
            <a:chOff x="2253298" y="2428317"/>
            <a:chExt cx="948701" cy="935378"/>
          </a:xfrm>
        </p:grpSpPr>
        <p:sp>
          <p:nvSpPr>
            <p:cNvPr id="4953" name="Google Shape;4953;p7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4" name="Google Shape;4954;p7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5" name="Google Shape;4955;p7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6" name="Google Shape;4956;p7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7" name="Google Shape;4957;p7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8" name="Google Shape;4958;p7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9" name="Google Shape;4959;p7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0" name="Google Shape;4960;p7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1" name="Google Shape;4961;p7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2" name="Google Shape;4962;p7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3" name="Google Shape;4963;p7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4" name="Google Shape;4964;p7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5" name="Google Shape;4965;p7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6" name="Google Shape;4966;p7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7" name="Google Shape;4967;p7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8" name="Google Shape;4968;p7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9" name="Google Shape;4969;p7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0" name="Google Shape;4970;p7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1" name="Google Shape;4971;p7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2" name="Google Shape;4972;p7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3" name="Google Shape;4973;p7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4" name="Google Shape;4974;p7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5" name="Google Shape;4975;p7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6" name="Google Shape;4976;p7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7" name="Google Shape;4977;p7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8" name="Google Shape;4978;p7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9" name="Google Shape;4979;p7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0" name="Google Shape;4980;p7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1" name="Google Shape;4981;p7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2" name="Google Shape;4982;p7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3" name="Google Shape;4983;p7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4" name="Google Shape;4984;p7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5" name="Google Shape;4985;p7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9" name="Shape 4989"/>
        <p:cNvGrpSpPr/>
        <p:nvPr/>
      </p:nvGrpSpPr>
      <p:grpSpPr>
        <a:xfrm>
          <a:off x="0" y="0"/>
          <a:ext cx="0" cy="0"/>
          <a:chOff x="0" y="0"/>
          <a:chExt cx="0" cy="0"/>
        </a:xfrm>
      </p:grpSpPr>
      <p:grpSp>
        <p:nvGrpSpPr>
          <p:cNvPr id="4990" name="Google Shape;4990;p75"/>
          <p:cNvGrpSpPr/>
          <p:nvPr/>
        </p:nvGrpSpPr>
        <p:grpSpPr>
          <a:xfrm>
            <a:off x="6679489" y="1905953"/>
            <a:ext cx="4726786" cy="2035733"/>
            <a:chOff x="3292400" y="1219146"/>
            <a:chExt cx="2615240" cy="1110239"/>
          </a:xfrm>
        </p:grpSpPr>
        <p:sp>
          <p:nvSpPr>
            <p:cNvPr id="4991" name="Google Shape;4991;p7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992" name="Google Shape;4992;p7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993" name="Google Shape;4993;p7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4994" name="Google Shape;4994;p7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4995" name="Google Shape;4995;p7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4996" name="Google Shape;4996;p7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4997" name="Google Shape;4997;p7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4998" name="Google Shape;4998;p7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4999" name="Google Shape;4999;p7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5000" name="Google Shape;5000;p7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5001" name="Google Shape;5001;p7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5002" name="Google Shape;5002;p7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5003" name="Google Shape;5003;p7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5004" name="Google Shape;5004;p7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5005" name="Google Shape;5005;p75"/>
            <p:cNvGrpSpPr/>
            <p:nvPr/>
          </p:nvGrpSpPr>
          <p:grpSpPr>
            <a:xfrm>
              <a:off x="3748438" y="1378608"/>
              <a:ext cx="2159202" cy="903971"/>
              <a:chOff x="1683525" y="2179850"/>
              <a:chExt cx="4519050" cy="2134525"/>
            </a:xfrm>
          </p:grpSpPr>
          <p:sp>
            <p:nvSpPr>
              <p:cNvPr id="5006" name="Google Shape;5006;p7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007" name="Google Shape;5007;p7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008" name="Google Shape;5008;p7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009" name="Google Shape;5009;p7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010" name="Google Shape;5010;p7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011" name="Google Shape;5011;p7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012" name="Google Shape;5012;p7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013" name="Google Shape;5013;p7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014" name="Google Shape;5014;p7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015" name="Google Shape;5015;p7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016" name="Google Shape;5016;p7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017" name="Google Shape;5017;p7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018" name="Google Shape;5018;p75"/>
          <p:cNvGraphicFramePr/>
          <p:nvPr/>
        </p:nvGraphicFramePr>
        <p:xfrm>
          <a:off x="11871675" y="4260899"/>
          <a:ext cx="3000000" cy="3000000"/>
        </p:xfrm>
        <a:graphic>
          <a:graphicData uri="http://schemas.openxmlformats.org/drawingml/2006/table">
            <a:tbl>
              <a:tblPr>
                <a:noFill/>
                <a:tableStyleId>{DEFF13B9-6003-4784-A8BD-7B4F3506442D}</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19" name="Google Shape;5019;p75"/>
          <p:cNvGrpSpPr/>
          <p:nvPr/>
        </p:nvGrpSpPr>
        <p:grpSpPr>
          <a:xfrm>
            <a:off x="11826174" y="6378093"/>
            <a:ext cx="5039650" cy="2002908"/>
            <a:chOff x="1906114" y="789980"/>
            <a:chExt cx="1487676" cy="606868"/>
          </a:xfrm>
        </p:grpSpPr>
        <p:cxnSp>
          <p:nvCxnSpPr>
            <p:cNvPr id="5020" name="Google Shape;5020;p7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21" name="Google Shape;5021;p7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22" name="Google Shape;5022;p7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23" name="Google Shape;5023;p75"/>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5024" name="Google Shape;5024;p75"/>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5025" name="Google Shape;5025;p75"/>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5026" name="Google Shape;5026;p75"/>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5027" name="Google Shape;5027;p75"/>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8" name="Google Shape;5028;p75"/>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9" name="Google Shape;5029;p75"/>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0" name="Google Shape;5030;p75"/>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1" name="Google Shape;5031;p75"/>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2" name="Google Shape;5032;p75"/>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3" name="Google Shape;5033;p75"/>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5034" name="Google Shape;5034;p75"/>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5035" name="Google Shape;5035;p75"/>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5036" name="Google Shape;5036;p75"/>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7" name="Google Shape;5037;p75"/>
          <p:cNvGrpSpPr/>
          <p:nvPr/>
        </p:nvGrpSpPr>
        <p:grpSpPr>
          <a:xfrm>
            <a:off x="1425124" y="1996011"/>
            <a:ext cx="4788741" cy="1953003"/>
            <a:chOff x="749309" y="1112739"/>
            <a:chExt cx="2371603" cy="976502"/>
          </a:xfrm>
        </p:grpSpPr>
        <p:sp>
          <p:nvSpPr>
            <p:cNvPr id="5038" name="Google Shape;5038;p75"/>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9" name="Google Shape;5039;p75"/>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0" name="Google Shape;5040;p75"/>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1" name="Google Shape;5041;p75"/>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2" name="Google Shape;5042;p75"/>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3" name="Google Shape;5043;p75"/>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4" name="Google Shape;5044;p75"/>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5" name="Google Shape;5045;p75"/>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6" name="Google Shape;5046;p75"/>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7" name="Google Shape;5047;p75"/>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8" name="Google Shape;5048;p75"/>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9" name="Google Shape;5049;p75"/>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0" name="Google Shape;5050;p75"/>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1" name="Google Shape;5051;p75"/>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2" name="Google Shape;5052;p75"/>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3" name="Google Shape;5053;p75"/>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4" name="Google Shape;5054;p75"/>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5" name="Google Shape;5055;p75"/>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6" name="Google Shape;5056;p75"/>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7" name="Google Shape;5057;p75"/>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8" name="Google Shape;5058;p75"/>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9" name="Google Shape;5059;p75"/>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0" name="Google Shape;5060;p75"/>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1" name="Google Shape;5061;p75"/>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2" name="Google Shape;5062;p75"/>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3" name="Google Shape;5063;p75"/>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4" name="Google Shape;5064;p75"/>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5" name="Google Shape;5065;p75"/>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6" name="Google Shape;5066;p75"/>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7" name="Google Shape;5067;p75"/>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8" name="Google Shape;5068;p75"/>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9" name="Google Shape;5069;p75"/>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5070" name="Google Shape;5070;p75"/>
          <p:cNvGraphicFramePr/>
          <p:nvPr/>
        </p:nvGraphicFramePr>
        <p:xfrm>
          <a:off x="11871725" y="1992599"/>
          <a:ext cx="3000000" cy="3000000"/>
        </p:xfrm>
        <a:graphic>
          <a:graphicData uri="http://schemas.openxmlformats.org/drawingml/2006/table">
            <a:tbl>
              <a:tblPr>
                <a:noFill/>
                <a:tableStyleId>{DEFF13B9-6003-4784-A8BD-7B4F3506442D}</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71" name="Google Shape;5071;p75"/>
          <p:cNvGraphicFramePr/>
          <p:nvPr/>
        </p:nvGraphicFramePr>
        <p:xfrm>
          <a:off x="6685150" y="4260899"/>
          <a:ext cx="3000000" cy="3000000"/>
        </p:xfrm>
        <a:graphic>
          <a:graphicData uri="http://schemas.openxmlformats.org/drawingml/2006/table">
            <a:tbl>
              <a:tblPr>
                <a:noFill/>
                <a:tableStyleId>{DEFF13B9-6003-4784-A8BD-7B4F3506442D}</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72" name="Google Shape;5072;p75"/>
          <p:cNvGrpSpPr/>
          <p:nvPr/>
        </p:nvGrpSpPr>
        <p:grpSpPr>
          <a:xfrm>
            <a:off x="8173008" y="5034185"/>
            <a:ext cx="3034873" cy="148919"/>
            <a:chOff x="3980086" y="2804397"/>
            <a:chExt cx="1227600" cy="66900"/>
          </a:xfrm>
        </p:grpSpPr>
        <p:sp>
          <p:nvSpPr>
            <p:cNvPr id="5073" name="Google Shape;5073;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74" name="Google Shape;5074;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5" name="Google Shape;5075;p75"/>
          <p:cNvGrpSpPr/>
          <p:nvPr/>
        </p:nvGrpSpPr>
        <p:grpSpPr>
          <a:xfrm>
            <a:off x="9423137" y="5619361"/>
            <a:ext cx="1785912" cy="148919"/>
            <a:chOff x="3980086" y="2804397"/>
            <a:chExt cx="1227600" cy="66900"/>
          </a:xfrm>
        </p:grpSpPr>
        <p:sp>
          <p:nvSpPr>
            <p:cNvPr id="5076" name="Google Shape;5076;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77" name="Google Shape;5077;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8" name="Google Shape;5078;p75"/>
          <p:cNvGrpSpPr/>
          <p:nvPr/>
        </p:nvGrpSpPr>
        <p:grpSpPr>
          <a:xfrm>
            <a:off x="6689321" y="6337126"/>
            <a:ext cx="4726489" cy="2011886"/>
            <a:chOff x="3358415" y="3361302"/>
            <a:chExt cx="2363244" cy="1024695"/>
          </a:xfrm>
        </p:grpSpPr>
        <p:grpSp>
          <p:nvGrpSpPr>
            <p:cNvPr id="5079" name="Google Shape;5079;p75"/>
            <p:cNvGrpSpPr/>
            <p:nvPr/>
          </p:nvGrpSpPr>
          <p:grpSpPr>
            <a:xfrm>
              <a:off x="3358415" y="3361302"/>
              <a:ext cx="441300" cy="1024695"/>
              <a:chOff x="3358415" y="3361302"/>
              <a:chExt cx="441300" cy="1024695"/>
            </a:xfrm>
          </p:grpSpPr>
          <p:sp>
            <p:nvSpPr>
              <p:cNvPr id="5080" name="Google Shape;5080;p75"/>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1" name="Google Shape;5081;p75"/>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2" name="Google Shape;5082;p75"/>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3" name="Google Shape;5083;p75"/>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4" name="Google Shape;5084;p75"/>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85" name="Google Shape;5085;p75"/>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086" name="Google Shape;5086;p75"/>
            <p:cNvGrpSpPr/>
            <p:nvPr/>
          </p:nvGrpSpPr>
          <p:grpSpPr>
            <a:xfrm>
              <a:off x="3838901" y="3361302"/>
              <a:ext cx="441300" cy="1024695"/>
              <a:chOff x="3838901" y="3361302"/>
              <a:chExt cx="441300" cy="1024695"/>
            </a:xfrm>
          </p:grpSpPr>
          <p:sp>
            <p:nvSpPr>
              <p:cNvPr id="5087" name="Google Shape;5087;p75"/>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8" name="Google Shape;5088;p75"/>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9" name="Google Shape;5089;p75"/>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0" name="Google Shape;5090;p75"/>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1" name="Google Shape;5091;p75"/>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2" name="Google Shape;5092;p75"/>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93" name="Google Shape;5093;p75"/>
            <p:cNvGrpSpPr/>
            <p:nvPr/>
          </p:nvGrpSpPr>
          <p:grpSpPr>
            <a:xfrm>
              <a:off x="4319387" y="3361302"/>
              <a:ext cx="441300" cy="1024695"/>
              <a:chOff x="4319387" y="3361302"/>
              <a:chExt cx="441300" cy="1024695"/>
            </a:xfrm>
          </p:grpSpPr>
          <p:sp>
            <p:nvSpPr>
              <p:cNvPr id="5094" name="Google Shape;5094;p75"/>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5" name="Google Shape;5095;p75"/>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6" name="Google Shape;5096;p75"/>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7" name="Google Shape;5097;p75"/>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8" name="Google Shape;5098;p75"/>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9" name="Google Shape;5099;p75"/>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0" name="Google Shape;5100;p75"/>
            <p:cNvGrpSpPr/>
            <p:nvPr/>
          </p:nvGrpSpPr>
          <p:grpSpPr>
            <a:xfrm>
              <a:off x="4799873" y="3361302"/>
              <a:ext cx="441300" cy="1024695"/>
              <a:chOff x="4799873" y="3361302"/>
              <a:chExt cx="441300" cy="1024695"/>
            </a:xfrm>
          </p:grpSpPr>
          <p:sp>
            <p:nvSpPr>
              <p:cNvPr id="5101" name="Google Shape;5101;p75"/>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2" name="Google Shape;5102;p75"/>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3" name="Google Shape;5103;p75"/>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4" name="Google Shape;5104;p75"/>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5" name="Google Shape;5105;p75"/>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6" name="Google Shape;5106;p75"/>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7" name="Google Shape;5107;p75"/>
            <p:cNvGrpSpPr/>
            <p:nvPr/>
          </p:nvGrpSpPr>
          <p:grpSpPr>
            <a:xfrm>
              <a:off x="5280360" y="3361302"/>
              <a:ext cx="441300" cy="1024695"/>
              <a:chOff x="5280360" y="3361302"/>
              <a:chExt cx="441300" cy="1024695"/>
            </a:xfrm>
          </p:grpSpPr>
          <p:sp>
            <p:nvSpPr>
              <p:cNvPr id="5108" name="Google Shape;5108;p75"/>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9" name="Google Shape;5109;p75"/>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0" name="Google Shape;5110;p75"/>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1" name="Google Shape;5111;p75"/>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2" name="Google Shape;5112;p75"/>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3" name="Google Shape;5113;p75"/>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5114" name="Google Shape;5114;p75"/>
          <p:cNvGraphicFramePr/>
          <p:nvPr/>
        </p:nvGraphicFramePr>
        <p:xfrm>
          <a:off x="1422175" y="4260899"/>
          <a:ext cx="3000000" cy="3000000"/>
        </p:xfrm>
        <a:graphic>
          <a:graphicData uri="http://schemas.openxmlformats.org/drawingml/2006/table">
            <a:tbl>
              <a:tblPr>
                <a:noFill/>
                <a:tableStyleId>{DEFF13B9-6003-4784-A8BD-7B4F3506442D}</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15" name="Google Shape;5115;p75"/>
          <p:cNvGrpSpPr/>
          <p:nvPr/>
        </p:nvGrpSpPr>
        <p:grpSpPr>
          <a:xfrm>
            <a:off x="1425225" y="6360350"/>
            <a:ext cx="4807228" cy="2011800"/>
            <a:chOff x="726450" y="3372825"/>
            <a:chExt cx="2403614" cy="1005900"/>
          </a:xfrm>
        </p:grpSpPr>
        <p:grpSp>
          <p:nvGrpSpPr>
            <p:cNvPr id="5116" name="Google Shape;5116;p75"/>
            <p:cNvGrpSpPr/>
            <p:nvPr/>
          </p:nvGrpSpPr>
          <p:grpSpPr>
            <a:xfrm>
              <a:off x="726450" y="3696000"/>
              <a:ext cx="2403614" cy="500898"/>
              <a:chOff x="726450" y="3696000"/>
              <a:chExt cx="2403614" cy="500898"/>
            </a:xfrm>
          </p:grpSpPr>
          <p:sp>
            <p:nvSpPr>
              <p:cNvPr id="5117" name="Google Shape;5117;p75"/>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118" name="Google Shape;5118;p75"/>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5119" name="Google Shape;5119;p75"/>
            <p:cNvGrpSpPr/>
            <p:nvPr/>
          </p:nvGrpSpPr>
          <p:grpSpPr>
            <a:xfrm>
              <a:off x="1348050" y="3372825"/>
              <a:ext cx="1720425" cy="1005900"/>
              <a:chOff x="1348050" y="3372825"/>
              <a:chExt cx="1720425" cy="1005900"/>
            </a:xfrm>
          </p:grpSpPr>
          <p:sp>
            <p:nvSpPr>
              <p:cNvPr id="5120" name="Google Shape;5120;p7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121" name="Google Shape;5121;p7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122" name="Google Shape;5122;p7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123" name="Google Shape;5123;p7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124" name="Google Shape;5124;p7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5125" name="Google Shape;5125;p75"/>
            <p:cNvGrpSpPr/>
            <p:nvPr/>
          </p:nvGrpSpPr>
          <p:grpSpPr>
            <a:xfrm>
              <a:off x="1455707" y="3731058"/>
              <a:ext cx="1491150" cy="417657"/>
              <a:chOff x="1455707" y="3731058"/>
              <a:chExt cx="1491150" cy="417657"/>
            </a:xfrm>
          </p:grpSpPr>
          <p:grpSp>
            <p:nvGrpSpPr>
              <p:cNvPr id="5126" name="Google Shape;5126;p75"/>
              <p:cNvGrpSpPr/>
              <p:nvPr/>
            </p:nvGrpSpPr>
            <p:grpSpPr>
              <a:xfrm>
                <a:off x="1472938" y="3745828"/>
                <a:ext cx="72126" cy="53788"/>
                <a:chOff x="1472938" y="3745828"/>
                <a:chExt cx="72126" cy="53788"/>
              </a:xfrm>
            </p:grpSpPr>
            <p:sp>
              <p:nvSpPr>
                <p:cNvPr id="5127" name="Google Shape;5127;p7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8" name="Google Shape;5128;p7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9" name="Google Shape;5129;p75"/>
              <p:cNvGrpSpPr/>
              <p:nvPr/>
            </p:nvGrpSpPr>
            <p:grpSpPr>
              <a:xfrm>
                <a:off x="1819181" y="4089633"/>
                <a:ext cx="72126" cy="53788"/>
                <a:chOff x="1819181" y="4089633"/>
                <a:chExt cx="72126" cy="53788"/>
              </a:xfrm>
            </p:grpSpPr>
            <p:sp>
              <p:nvSpPr>
                <p:cNvPr id="5130" name="Google Shape;5130;p7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1" name="Google Shape;5131;p7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2" name="Google Shape;5132;p75"/>
              <p:cNvGrpSpPr/>
              <p:nvPr/>
            </p:nvGrpSpPr>
            <p:grpSpPr>
              <a:xfrm>
                <a:off x="1455707" y="4084171"/>
                <a:ext cx="64321" cy="64544"/>
                <a:chOff x="1455707" y="4084171"/>
                <a:chExt cx="64321" cy="64544"/>
              </a:xfrm>
            </p:grpSpPr>
            <p:sp>
              <p:nvSpPr>
                <p:cNvPr id="5133" name="Google Shape;5133;p7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4" name="Google Shape;5134;p7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5" name="Google Shape;5135;p75"/>
              <p:cNvGrpSpPr/>
              <p:nvPr/>
            </p:nvGrpSpPr>
            <p:grpSpPr>
              <a:xfrm>
                <a:off x="1818610" y="3731058"/>
                <a:ext cx="64321" cy="64544"/>
                <a:chOff x="1818610" y="3731058"/>
                <a:chExt cx="64321" cy="64544"/>
              </a:xfrm>
            </p:grpSpPr>
            <p:sp>
              <p:nvSpPr>
                <p:cNvPr id="5136" name="Google Shape;5136;p7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7" name="Google Shape;5137;p7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8" name="Google Shape;5138;p75"/>
              <p:cNvGrpSpPr/>
              <p:nvPr/>
            </p:nvGrpSpPr>
            <p:grpSpPr>
              <a:xfrm>
                <a:off x="2172491" y="4089633"/>
                <a:ext cx="72126" cy="53788"/>
                <a:chOff x="2172491" y="4089633"/>
                <a:chExt cx="72126" cy="53788"/>
              </a:xfrm>
            </p:grpSpPr>
            <p:sp>
              <p:nvSpPr>
                <p:cNvPr id="5139" name="Google Shape;5139;p7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0" name="Google Shape;5140;p7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1" name="Google Shape;5141;p75"/>
              <p:cNvGrpSpPr/>
              <p:nvPr/>
            </p:nvGrpSpPr>
            <p:grpSpPr>
              <a:xfrm>
                <a:off x="2171920" y="3731058"/>
                <a:ext cx="64321" cy="64544"/>
                <a:chOff x="2171920" y="3731058"/>
                <a:chExt cx="64321" cy="64544"/>
              </a:xfrm>
            </p:grpSpPr>
            <p:sp>
              <p:nvSpPr>
                <p:cNvPr id="5142" name="Google Shape;5142;p7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3" name="Google Shape;5143;p7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4" name="Google Shape;5144;p75"/>
              <p:cNvGrpSpPr/>
              <p:nvPr/>
            </p:nvGrpSpPr>
            <p:grpSpPr>
              <a:xfrm>
                <a:off x="2874730" y="3745828"/>
                <a:ext cx="72126" cy="53788"/>
                <a:chOff x="2874730" y="3745828"/>
                <a:chExt cx="72126" cy="53788"/>
              </a:xfrm>
            </p:grpSpPr>
            <p:sp>
              <p:nvSpPr>
                <p:cNvPr id="5145" name="Google Shape;5145;p7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6" name="Google Shape;5146;p7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7" name="Google Shape;5147;p75"/>
              <p:cNvGrpSpPr/>
              <p:nvPr/>
            </p:nvGrpSpPr>
            <p:grpSpPr>
              <a:xfrm>
                <a:off x="2878589" y="4081481"/>
                <a:ext cx="64321" cy="64544"/>
                <a:chOff x="2878589" y="4081481"/>
                <a:chExt cx="64321" cy="64544"/>
              </a:xfrm>
            </p:grpSpPr>
            <p:sp>
              <p:nvSpPr>
                <p:cNvPr id="5148" name="Google Shape;5148;p7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9" name="Google Shape;5149;p7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50" name="Google Shape;5150;p75"/>
              <p:cNvGrpSpPr/>
              <p:nvPr/>
            </p:nvGrpSpPr>
            <p:grpSpPr>
              <a:xfrm>
                <a:off x="2525796" y="4089633"/>
                <a:ext cx="72126" cy="53788"/>
                <a:chOff x="2525796" y="4089633"/>
                <a:chExt cx="72126" cy="53788"/>
              </a:xfrm>
            </p:grpSpPr>
            <p:sp>
              <p:nvSpPr>
                <p:cNvPr id="5151" name="Google Shape;5151;p7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2" name="Google Shape;5152;p7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53" name="Google Shape;5153;p75"/>
              <p:cNvGrpSpPr/>
              <p:nvPr/>
            </p:nvGrpSpPr>
            <p:grpSpPr>
              <a:xfrm>
                <a:off x="2525225" y="3731058"/>
                <a:ext cx="64321" cy="64544"/>
                <a:chOff x="2525225" y="3731058"/>
                <a:chExt cx="64321" cy="64544"/>
              </a:xfrm>
            </p:grpSpPr>
            <p:sp>
              <p:nvSpPr>
                <p:cNvPr id="5154" name="Google Shape;5154;p7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5" name="Google Shape;5155;p7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9" name="Shape 5159"/>
        <p:cNvGrpSpPr/>
        <p:nvPr/>
      </p:nvGrpSpPr>
      <p:grpSpPr>
        <a:xfrm>
          <a:off x="0" y="0"/>
          <a:ext cx="0" cy="0"/>
          <a:chOff x="0" y="0"/>
          <a:chExt cx="0" cy="0"/>
        </a:xfrm>
      </p:grpSpPr>
      <p:grpSp>
        <p:nvGrpSpPr>
          <p:cNvPr id="5160" name="Google Shape;5160;p76"/>
          <p:cNvGrpSpPr/>
          <p:nvPr/>
        </p:nvGrpSpPr>
        <p:grpSpPr>
          <a:xfrm>
            <a:off x="11560295" y="3719211"/>
            <a:ext cx="1342800" cy="1349713"/>
            <a:chOff x="5780148" y="1859605"/>
            <a:chExt cx="671400" cy="674856"/>
          </a:xfrm>
        </p:grpSpPr>
        <p:sp>
          <p:nvSpPr>
            <p:cNvPr id="5161" name="Google Shape;5161;p76"/>
            <p:cNvSpPr/>
            <p:nvPr/>
          </p:nvSpPr>
          <p:spPr>
            <a:xfrm>
              <a:off x="5780148" y="1859605"/>
              <a:ext cx="671400" cy="6714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2" name="Google Shape;5162;p76"/>
            <p:cNvSpPr/>
            <p:nvPr/>
          </p:nvSpPr>
          <p:spPr>
            <a:xfrm>
              <a:off x="5851927" y="2006476"/>
              <a:ext cx="527700" cy="5277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3" name="Google Shape;5163;p76"/>
            <p:cNvSpPr/>
            <p:nvPr/>
          </p:nvSpPr>
          <p:spPr>
            <a:xfrm>
              <a:off x="5899320" y="2101262"/>
              <a:ext cx="433200" cy="4332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4" name="Google Shape;5164;p76"/>
            <p:cNvSpPr/>
            <p:nvPr/>
          </p:nvSpPr>
          <p:spPr>
            <a:xfrm>
              <a:off x="5944113" y="2190849"/>
              <a:ext cx="343500" cy="3435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65" name="Google Shape;5165;p76"/>
          <p:cNvGrpSpPr/>
          <p:nvPr/>
        </p:nvGrpSpPr>
        <p:grpSpPr>
          <a:xfrm>
            <a:off x="1433982" y="1942613"/>
            <a:ext cx="1691842" cy="1381503"/>
            <a:chOff x="732428" y="1198513"/>
            <a:chExt cx="845921" cy="690752"/>
          </a:xfrm>
        </p:grpSpPr>
        <p:grpSp>
          <p:nvGrpSpPr>
            <p:cNvPr id="5166" name="Google Shape;5166;p76"/>
            <p:cNvGrpSpPr/>
            <p:nvPr/>
          </p:nvGrpSpPr>
          <p:grpSpPr>
            <a:xfrm>
              <a:off x="823030" y="1198513"/>
              <a:ext cx="755319" cy="690752"/>
              <a:chOff x="823030" y="1198513"/>
              <a:chExt cx="755319" cy="690752"/>
            </a:xfrm>
          </p:grpSpPr>
          <p:sp>
            <p:nvSpPr>
              <p:cNvPr id="5167" name="Google Shape;5167;p7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8" name="Google Shape;5168;p7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69" name="Google Shape;5169;p76"/>
            <p:cNvGrpSpPr/>
            <p:nvPr/>
          </p:nvGrpSpPr>
          <p:grpSpPr>
            <a:xfrm>
              <a:off x="732428" y="1239937"/>
              <a:ext cx="739912" cy="607886"/>
              <a:chOff x="732428" y="1239937"/>
              <a:chExt cx="739912" cy="607886"/>
            </a:xfrm>
          </p:grpSpPr>
          <p:sp>
            <p:nvSpPr>
              <p:cNvPr id="5170" name="Google Shape;5170;p7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71" name="Google Shape;5171;p7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2" name="Google Shape;5172;p76"/>
            <p:cNvGrpSpPr/>
            <p:nvPr/>
          </p:nvGrpSpPr>
          <p:grpSpPr>
            <a:xfrm>
              <a:off x="732428" y="1277018"/>
              <a:ext cx="702832" cy="533758"/>
              <a:chOff x="732428" y="1277018"/>
              <a:chExt cx="702832" cy="533758"/>
            </a:xfrm>
          </p:grpSpPr>
          <p:sp>
            <p:nvSpPr>
              <p:cNvPr id="5173" name="Google Shape;5173;p7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4" name="Google Shape;5174;p7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5" name="Google Shape;5175;p76"/>
            <p:cNvGrpSpPr/>
            <p:nvPr/>
          </p:nvGrpSpPr>
          <p:grpSpPr>
            <a:xfrm>
              <a:off x="931170" y="1306653"/>
              <a:ext cx="647179" cy="474455"/>
              <a:chOff x="931170" y="1306653"/>
              <a:chExt cx="647179" cy="474455"/>
            </a:xfrm>
          </p:grpSpPr>
          <p:sp>
            <p:nvSpPr>
              <p:cNvPr id="5176" name="Google Shape;5176;p7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7" name="Google Shape;5177;p7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78" name="Google Shape;5178;p7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9" name="Google Shape;5179;p76"/>
          <p:cNvGrpSpPr/>
          <p:nvPr/>
        </p:nvGrpSpPr>
        <p:grpSpPr>
          <a:xfrm>
            <a:off x="7897200" y="1942625"/>
            <a:ext cx="1269311" cy="1399963"/>
            <a:chOff x="5985650" y="2860025"/>
            <a:chExt cx="1396075" cy="1539775"/>
          </a:xfrm>
        </p:grpSpPr>
        <p:sp>
          <p:nvSpPr>
            <p:cNvPr id="5180" name="Google Shape;5180;p7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1" name="Google Shape;5181;p7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2" name="Google Shape;5182;p7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3" name="Google Shape;5183;p7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4" name="Google Shape;5184;p7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5" name="Google Shape;5185;p7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6" name="Google Shape;5186;p7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7" name="Google Shape;5187;p7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8" name="Google Shape;5188;p7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9" name="Google Shape;5189;p7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0" name="Google Shape;5190;p7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1" name="Google Shape;5191;p7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2" name="Google Shape;5192;p7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3" name="Google Shape;5193;p7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4" name="Google Shape;5194;p7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5" name="Google Shape;5195;p7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6" name="Google Shape;5196;p7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7" name="Google Shape;5197;p7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8" name="Google Shape;5198;p7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9" name="Google Shape;5199;p7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0" name="Google Shape;5200;p7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1" name="Google Shape;5201;p7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7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3" name="Google Shape;5203;p7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4" name="Google Shape;5204;p7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5" name="Google Shape;5205;p7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6" name="Google Shape;5206;p7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7" name="Google Shape;5207;p7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8" name="Google Shape;5208;p7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9" name="Google Shape;5209;p7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0" name="Google Shape;5210;p7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1" name="Google Shape;5211;p7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2" name="Google Shape;5212;p76"/>
          <p:cNvGrpSpPr/>
          <p:nvPr/>
        </p:nvGrpSpPr>
        <p:grpSpPr>
          <a:xfrm>
            <a:off x="9408499" y="1942613"/>
            <a:ext cx="1451690" cy="1399950"/>
            <a:chOff x="4249973" y="1201875"/>
            <a:chExt cx="1958568" cy="1888762"/>
          </a:xfrm>
        </p:grpSpPr>
        <p:sp>
          <p:nvSpPr>
            <p:cNvPr id="5213" name="Google Shape;5213;p7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14" name="Google Shape;5214;p76"/>
            <p:cNvGrpSpPr/>
            <p:nvPr/>
          </p:nvGrpSpPr>
          <p:grpSpPr>
            <a:xfrm>
              <a:off x="5853086" y="1789142"/>
              <a:ext cx="355454" cy="1048099"/>
              <a:chOff x="5576108" y="2016725"/>
              <a:chExt cx="565200" cy="1666560"/>
            </a:xfrm>
          </p:grpSpPr>
          <p:sp>
            <p:nvSpPr>
              <p:cNvPr id="5215" name="Google Shape;5215;p76"/>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216" name="Google Shape;5216;p7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7" name="Google Shape;5217;p76"/>
            <p:cNvGrpSpPr/>
            <p:nvPr/>
          </p:nvGrpSpPr>
          <p:grpSpPr>
            <a:xfrm>
              <a:off x="4869455" y="2691676"/>
              <a:ext cx="1013897" cy="398961"/>
              <a:chOff x="4012057" y="3451825"/>
              <a:chExt cx="1612175" cy="634379"/>
            </a:xfrm>
          </p:grpSpPr>
          <p:sp>
            <p:nvSpPr>
              <p:cNvPr id="5218" name="Google Shape;5218;p76"/>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219" name="Google Shape;5219;p7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0" name="Google Shape;5220;p76"/>
            <p:cNvGrpSpPr/>
            <p:nvPr/>
          </p:nvGrpSpPr>
          <p:grpSpPr>
            <a:xfrm>
              <a:off x="4276937" y="2155961"/>
              <a:ext cx="651965" cy="891358"/>
              <a:chOff x="3069908" y="2599997"/>
              <a:chExt cx="1036675" cy="1417328"/>
            </a:xfrm>
          </p:grpSpPr>
          <p:sp>
            <p:nvSpPr>
              <p:cNvPr id="5221" name="Google Shape;5221;p76"/>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222" name="Google Shape;5222;p7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3" name="Google Shape;5223;p76"/>
            <p:cNvGrpSpPr/>
            <p:nvPr/>
          </p:nvGrpSpPr>
          <p:grpSpPr>
            <a:xfrm>
              <a:off x="5054918" y="1201875"/>
              <a:ext cx="999548" cy="602711"/>
              <a:chOff x="4306958" y="1082925"/>
              <a:chExt cx="1589359" cy="958358"/>
            </a:xfrm>
          </p:grpSpPr>
          <p:sp>
            <p:nvSpPr>
              <p:cNvPr id="5224" name="Google Shape;5224;p76"/>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225" name="Google Shape;5225;p7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6" name="Google Shape;5226;p76"/>
            <p:cNvGrpSpPr/>
            <p:nvPr/>
          </p:nvGrpSpPr>
          <p:grpSpPr>
            <a:xfrm>
              <a:off x="4249973" y="1303451"/>
              <a:ext cx="799317" cy="841334"/>
              <a:chOff x="3027033" y="1244439"/>
              <a:chExt cx="1270977" cy="1337786"/>
            </a:xfrm>
          </p:grpSpPr>
          <p:sp>
            <p:nvSpPr>
              <p:cNvPr id="5227" name="Google Shape;5227;p76"/>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228" name="Google Shape;5228;p7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29" name="Google Shape;5229;p76"/>
          <p:cNvGrpSpPr/>
          <p:nvPr/>
        </p:nvGrpSpPr>
        <p:grpSpPr>
          <a:xfrm>
            <a:off x="8114227" y="3716174"/>
            <a:ext cx="1501537" cy="1367568"/>
            <a:chOff x="4204684" y="2104422"/>
            <a:chExt cx="699822" cy="637382"/>
          </a:xfrm>
        </p:grpSpPr>
        <p:grpSp>
          <p:nvGrpSpPr>
            <p:cNvPr id="5230" name="Google Shape;5230;p76"/>
            <p:cNvGrpSpPr/>
            <p:nvPr/>
          </p:nvGrpSpPr>
          <p:grpSpPr>
            <a:xfrm>
              <a:off x="4204684" y="2430067"/>
              <a:ext cx="342957" cy="311738"/>
              <a:chOff x="4204684" y="2430067"/>
              <a:chExt cx="342957" cy="311738"/>
            </a:xfrm>
          </p:grpSpPr>
          <p:sp>
            <p:nvSpPr>
              <p:cNvPr id="5231" name="Google Shape;5231;p7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2" name="Google Shape;5232;p7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3" name="Google Shape;5233;p76"/>
            <p:cNvGrpSpPr/>
            <p:nvPr/>
          </p:nvGrpSpPr>
          <p:grpSpPr>
            <a:xfrm>
              <a:off x="4561586" y="2430067"/>
              <a:ext cx="342920" cy="311738"/>
              <a:chOff x="4561586" y="2430067"/>
              <a:chExt cx="342920" cy="311738"/>
            </a:xfrm>
          </p:grpSpPr>
          <p:sp>
            <p:nvSpPr>
              <p:cNvPr id="5234" name="Google Shape;5234;p7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5" name="Google Shape;5235;p7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6" name="Google Shape;5236;p76"/>
            <p:cNvGrpSpPr/>
            <p:nvPr/>
          </p:nvGrpSpPr>
          <p:grpSpPr>
            <a:xfrm>
              <a:off x="4561586" y="2104422"/>
              <a:ext cx="342920" cy="311738"/>
              <a:chOff x="4561586" y="2104422"/>
              <a:chExt cx="342920" cy="311738"/>
            </a:xfrm>
          </p:grpSpPr>
          <p:sp>
            <p:nvSpPr>
              <p:cNvPr id="5237" name="Google Shape;5237;p7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8" name="Google Shape;5238;p7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9" name="Google Shape;5239;p76"/>
            <p:cNvGrpSpPr/>
            <p:nvPr/>
          </p:nvGrpSpPr>
          <p:grpSpPr>
            <a:xfrm>
              <a:off x="4204684" y="2104422"/>
              <a:ext cx="342957" cy="311664"/>
              <a:chOff x="4204684" y="2104422"/>
              <a:chExt cx="342957" cy="311664"/>
            </a:xfrm>
          </p:grpSpPr>
          <p:sp>
            <p:nvSpPr>
              <p:cNvPr id="5240" name="Google Shape;5240;p7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1" name="Google Shape;5241;p7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42" name="Google Shape;5242;p76"/>
          <p:cNvGrpSpPr/>
          <p:nvPr/>
        </p:nvGrpSpPr>
        <p:grpSpPr>
          <a:xfrm>
            <a:off x="11043094" y="1942602"/>
            <a:ext cx="1321182" cy="1377733"/>
            <a:chOff x="5830645" y="1267368"/>
            <a:chExt cx="530340" cy="553040"/>
          </a:xfrm>
        </p:grpSpPr>
        <p:sp>
          <p:nvSpPr>
            <p:cNvPr id="5243" name="Google Shape;5243;p7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44" name="Google Shape;5244;p76"/>
            <p:cNvGrpSpPr/>
            <p:nvPr/>
          </p:nvGrpSpPr>
          <p:grpSpPr>
            <a:xfrm>
              <a:off x="5830645" y="1267368"/>
              <a:ext cx="259743" cy="269909"/>
              <a:chOff x="5830645" y="1267368"/>
              <a:chExt cx="259743" cy="269909"/>
            </a:xfrm>
          </p:grpSpPr>
          <p:sp>
            <p:nvSpPr>
              <p:cNvPr id="5245" name="Google Shape;5245;p7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6" name="Google Shape;5246;p7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7" name="Google Shape;5247;p76"/>
            <p:cNvGrpSpPr/>
            <p:nvPr/>
          </p:nvGrpSpPr>
          <p:grpSpPr>
            <a:xfrm>
              <a:off x="6101293" y="1267368"/>
              <a:ext cx="259692" cy="269909"/>
              <a:chOff x="6101293" y="1267368"/>
              <a:chExt cx="259692" cy="269909"/>
            </a:xfrm>
          </p:grpSpPr>
          <p:sp>
            <p:nvSpPr>
              <p:cNvPr id="5248" name="Google Shape;5248;p7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9" name="Google Shape;5249;p7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0" name="Google Shape;5250;p76"/>
            <p:cNvGrpSpPr/>
            <p:nvPr/>
          </p:nvGrpSpPr>
          <p:grpSpPr>
            <a:xfrm>
              <a:off x="5830645" y="1550500"/>
              <a:ext cx="259692" cy="269909"/>
              <a:chOff x="5830645" y="1550500"/>
              <a:chExt cx="259692" cy="269909"/>
            </a:xfrm>
          </p:grpSpPr>
          <p:sp>
            <p:nvSpPr>
              <p:cNvPr id="5251" name="Google Shape;5251;p7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2" name="Google Shape;5252;p7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3" name="Google Shape;5253;p76"/>
            <p:cNvGrpSpPr/>
            <p:nvPr/>
          </p:nvGrpSpPr>
          <p:grpSpPr>
            <a:xfrm>
              <a:off x="6101293" y="1550500"/>
              <a:ext cx="259692" cy="269909"/>
              <a:chOff x="6101293" y="1550500"/>
              <a:chExt cx="259692" cy="269909"/>
            </a:xfrm>
          </p:grpSpPr>
          <p:sp>
            <p:nvSpPr>
              <p:cNvPr id="5254" name="Google Shape;5254;p7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5" name="Google Shape;5255;p7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56" name="Google Shape;5256;p76"/>
          <p:cNvGrpSpPr/>
          <p:nvPr/>
        </p:nvGrpSpPr>
        <p:grpSpPr>
          <a:xfrm>
            <a:off x="1447401" y="3723521"/>
            <a:ext cx="1394307" cy="1359148"/>
            <a:chOff x="2679875" y="2361475"/>
            <a:chExt cx="780425" cy="760575"/>
          </a:xfrm>
        </p:grpSpPr>
        <p:sp>
          <p:nvSpPr>
            <p:cNvPr id="5257" name="Google Shape;5257;p7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8" name="Google Shape;5258;p7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9" name="Google Shape;5259;p7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0" name="Google Shape;5260;p7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1" name="Google Shape;5261;p7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2" name="Google Shape;5262;p7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3" name="Google Shape;5263;p76"/>
          <p:cNvGrpSpPr/>
          <p:nvPr/>
        </p:nvGrpSpPr>
        <p:grpSpPr>
          <a:xfrm>
            <a:off x="6245719" y="1942705"/>
            <a:ext cx="1471659" cy="1369094"/>
            <a:chOff x="3351965" y="1148808"/>
            <a:chExt cx="750770" cy="698375"/>
          </a:xfrm>
        </p:grpSpPr>
        <p:grpSp>
          <p:nvGrpSpPr>
            <p:cNvPr id="5264" name="Google Shape;5264;p76"/>
            <p:cNvGrpSpPr/>
            <p:nvPr/>
          </p:nvGrpSpPr>
          <p:grpSpPr>
            <a:xfrm>
              <a:off x="3586796" y="1148808"/>
              <a:ext cx="294857" cy="286830"/>
              <a:chOff x="3750225" y="1774000"/>
              <a:chExt cx="149575" cy="145525"/>
            </a:xfrm>
          </p:grpSpPr>
          <p:sp>
            <p:nvSpPr>
              <p:cNvPr id="5265" name="Google Shape;5265;p7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6" name="Google Shape;5266;p7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7" name="Google Shape;5267;p76"/>
            <p:cNvGrpSpPr/>
            <p:nvPr/>
          </p:nvGrpSpPr>
          <p:grpSpPr>
            <a:xfrm>
              <a:off x="3779245" y="1375768"/>
              <a:ext cx="323490" cy="286978"/>
              <a:chOff x="3847850" y="1889150"/>
              <a:chExt cx="164100" cy="145600"/>
            </a:xfrm>
          </p:grpSpPr>
          <p:sp>
            <p:nvSpPr>
              <p:cNvPr id="5268" name="Google Shape;5268;p7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9" name="Google Shape;5269;p7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0" name="Google Shape;5270;p76"/>
            <p:cNvGrpSpPr/>
            <p:nvPr/>
          </p:nvGrpSpPr>
          <p:grpSpPr>
            <a:xfrm>
              <a:off x="3351965" y="1330435"/>
              <a:ext cx="295449" cy="285401"/>
              <a:chOff x="3631100" y="1866150"/>
              <a:chExt cx="149875" cy="144800"/>
            </a:xfrm>
          </p:grpSpPr>
          <p:sp>
            <p:nvSpPr>
              <p:cNvPr id="5271" name="Google Shape;5271;p7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2" name="Google Shape;5272;p7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3" name="Google Shape;5273;p76"/>
            <p:cNvGrpSpPr/>
            <p:nvPr/>
          </p:nvGrpSpPr>
          <p:grpSpPr>
            <a:xfrm>
              <a:off x="3548208" y="1560352"/>
              <a:ext cx="294808" cy="286830"/>
              <a:chOff x="3730650" y="1982800"/>
              <a:chExt cx="149550" cy="145525"/>
            </a:xfrm>
          </p:grpSpPr>
          <p:sp>
            <p:nvSpPr>
              <p:cNvPr id="5274" name="Google Shape;5274;p7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5" name="Google Shape;5275;p7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76" name="Google Shape;5276;p76"/>
          <p:cNvGrpSpPr/>
          <p:nvPr/>
        </p:nvGrpSpPr>
        <p:grpSpPr>
          <a:xfrm>
            <a:off x="15249024" y="1942613"/>
            <a:ext cx="1609129" cy="1355590"/>
            <a:chOff x="7636443" y="1204988"/>
            <a:chExt cx="804565" cy="677795"/>
          </a:xfrm>
        </p:grpSpPr>
        <p:grpSp>
          <p:nvGrpSpPr>
            <p:cNvPr id="5277" name="Google Shape;5277;p76"/>
            <p:cNvGrpSpPr/>
            <p:nvPr/>
          </p:nvGrpSpPr>
          <p:grpSpPr>
            <a:xfrm>
              <a:off x="7636443" y="1509705"/>
              <a:ext cx="804565" cy="373078"/>
              <a:chOff x="7636443" y="1509705"/>
              <a:chExt cx="804565" cy="373078"/>
            </a:xfrm>
          </p:grpSpPr>
          <p:sp>
            <p:nvSpPr>
              <p:cNvPr id="5278" name="Google Shape;5278;p7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9" name="Google Shape;5279;p7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0" name="Google Shape;5280;p76"/>
            <p:cNvGrpSpPr/>
            <p:nvPr/>
          </p:nvGrpSpPr>
          <p:grpSpPr>
            <a:xfrm>
              <a:off x="7636443" y="1408133"/>
              <a:ext cx="804565" cy="373078"/>
              <a:chOff x="7636443" y="1408133"/>
              <a:chExt cx="804565" cy="373078"/>
            </a:xfrm>
          </p:grpSpPr>
          <p:sp>
            <p:nvSpPr>
              <p:cNvPr id="5281" name="Google Shape;5281;p7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2" name="Google Shape;5282;p7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3" name="Google Shape;5283;p76"/>
            <p:cNvGrpSpPr/>
            <p:nvPr/>
          </p:nvGrpSpPr>
          <p:grpSpPr>
            <a:xfrm>
              <a:off x="7636443" y="1306560"/>
              <a:ext cx="804565" cy="373078"/>
              <a:chOff x="7636443" y="1306560"/>
              <a:chExt cx="804565" cy="373078"/>
            </a:xfrm>
          </p:grpSpPr>
          <p:sp>
            <p:nvSpPr>
              <p:cNvPr id="5284" name="Google Shape;5284;p7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5" name="Google Shape;5285;p7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286" name="Google Shape;5286;p76"/>
            <p:cNvGrpSpPr/>
            <p:nvPr/>
          </p:nvGrpSpPr>
          <p:grpSpPr>
            <a:xfrm>
              <a:off x="7636443" y="1204988"/>
              <a:ext cx="804565" cy="373078"/>
              <a:chOff x="7636443" y="1204988"/>
              <a:chExt cx="804565" cy="373078"/>
            </a:xfrm>
          </p:grpSpPr>
          <p:sp>
            <p:nvSpPr>
              <p:cNvPr id="5287" name="Google Shape;5287;p7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8" name="Google Shape;5288;p7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89" name="Google Shape;5289;p76"/>
          <p:cNvGrpSpPr/>
          <p:nvPr/>
        </p:nvGrpSpPr>
        <p:grpSpPr>
          <a:xfrm>
            <a:off x="9926716" y="3757441"/>
            <a:ext cx="1322678" cy="1322375"/>
            <a:chOff x="3990000" y="975400"/>
            <a:chExt cx="3934200" cy="3933300"/>
          </a:xfrm>
        </p:grpSpPr>
        <p:sp>
          <p:nvSpPr>
            <p:cNvPr id="5290" name="Google Shape;5290;p76"/>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1" name="Google Shape;5291;p76"/>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2" name="Google Shape;5292;p76"/>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3" name="Google Shape;5293;p76"/>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4" name="Google Shape;5294;p76"/>
          <p:cNvGrpSpPr/>
          <p:nvPr/>
        </p:nvGrpSpPr>
        <p:grpSpPr>
          <a:xfrm>
            <a:off x="13214012" y="3714718"/>
            <a:ext cx="1737762" cy="1368481"/>
            <a:chOff x="6598259" y="2078634"/>
            <a:chExt cx="868881" cy="684241"/>
          </a:xfrm>
        </p:grpSpPr>
        <p:sp>
          <p:nvSpPr>
            <p:cNvPr id="5295" name="Google Shape;5295;p7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6" name="Google Shape;5296;p7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7" name="Google Shape;5297;p7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8" name="Google Shape;5298;p7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9" name="Google Shape;5299;p7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0" name="Google Shape;5300;p7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01" name="Google Shape;5301;p76"/>
            <p:cNvGrpSpPr/>
            <p:nvPr/>
          </p:nvGrpSpPr>
          <p:grpSpPr>
            <a:xfrm>
              <a:off x="6808175" y="2078634"/>
              <a:ext cx="452229" cy="684241"/>
              <a:chOff x="6808175" y="2078634"/>
              <a:chExt cx="452229" cy="684241"/>
            </a:xfrm>
          </p:grpSpPr>
          <p:sp>
            <p:nvSpPr>
              <p:cNvPr id="5302" name="Google Shape;5302;p7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3" name="Google Shape;5303;p7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4" name="Google Shape;5304;p7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5" name="Google Shape;5305;p7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6" name="Google Shape;5306;p7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7" name="Google Shape;5307;p7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08" name="Google Shape;5308;p76"/>
              <p:cNvGrpSpPr/>
              <p:nvPr/>
            </p:nvGrpSpPr>
            <p:grpSpPr>
              <a:xfrm>
                <a:off x="6821586" y="2078634"/>
                <a:ext cx="426871" cy="684241"/>
                <a:chOff x="6821586" y="2078634"/>
                <a:chExt cx="426871" cy="684241"/>
              </a:xfrm>
            </p:grpSpPr>
            <p:grpSp>
              <p:nvGrpSpPr>
                <p:cNvPr id="5309" name="Google Shape;5309;p76"/>
                <p:cNvGrpSpPr/>
                <p:nvPr/>
              </p:nvGrpSpPr>
              <p:grpSpPr>
                <a:xfrm>
                  <a:off x="6821586" y="2078634"/>
                  <a:ext cx="426871" cy="684241"/>
                  <a:chOff x="6821586" y="2078634"/>
                  <a:chExt cx="426871" cy="684241"/>
                </a:xfrm>
              </p:grpSpPr>
              <p:sp>
                <p:nvSpPr>
                  <p:cNvPr id="5310" name="Google Shape;5310;p7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1" name="Google Shape;5311;p7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2" name="Google Shape;5312;p7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3" name="Google Shape;5313;p7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4" name="Google Shape;5314;p7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5" name="Google Shape;5315;p7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6" name="Google Shape;5316;p7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7" name="Google Shape;5317;p7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8" name="Google Shape;5318;p7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9" name="Google Shape;5319;p7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0" name="Google Shape;5320;p7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1" name="Google Shape;5321;p7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2" name="Google Shape;5322;p7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3" name="Google Shape;5323;p7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4" name="Google Shape;5324;p7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5" name="Google Shape;5325;p7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6" name="Google Shape;5326;p7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7" name="Google Shape;5327;p7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8" name="Google Shape;5328;p7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29" name="Google Shape;5329;p7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0" name="Google Shape;5330;p7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1" name="Google Shape;5331;p7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2" name="Google Shape;5332;p7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3" name="Google Shape;5333;p7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4" name="Google Shape;5334;p7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335" name="Google Shape;5335;p76"/>
          <p:cNvGrpSpPr/>
          <p:nvPr/>
        </p:nvGrpSpPr>
        <p:grpSpPr>
          <a:xfrm>
            <a:off x="1433978" y="7062737"/>
            <a:ext cx="2681577" cy="1281660"/>
            <a:chOff x="238125" y="1151100"/>
            <a:chExt cx="7139450" cy="3412300"/>
          </a:xfrm>
        </p:grpSpPr>
        <p:sp>
          <p:nvSpPr>
            <p:cNvPr id="5336" name="Google Shape;5336;p7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7" name="Google Shape;5337;p7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8" name="Google Shape;5338;p7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9" name="Google Shape;5339;p7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0" name="Google Shape;5340;p7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1" name="Google Shape;5341;p7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2" name="Google Shape;5342;p7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3" name="Google Shape;5343;p7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4" name="Google Shape;5344;p7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5" name="Google Shape;5345;p7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6" name="Google Shape;5346;p7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7" name="Google Shape;5347;p7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8" name="Google Shape;5348;p76"/>
          <p:cNvGrpSpPr/>
          <p:nvPr/>
        </p:nvGrpSpPr>
        <p:grpSpPr>
          <a:xfrm>
            <a:off x="11168424" y="5469299"/>
            <a:ext cx="1970714" cy="1171528"/>
            <a:chOff x="5145061" y="2881789"/>
            <a:chExt cx="1107641" cy="658458"/>
          </a:xfrm>
        </p:grpSpPr>
        <p:grpSp>
          <p:nvGrpSpPr>
            <p:cNvPr id="5349" name="Google Shape;5349;p76"/>
            <p:cNvGrpSpPr/>
            <p:nvPr/>
          </p:nvGrpSpPr>
          <p:grpSpPr>
            <a:xfrm>
              <a:off x="5722989" y="3244587"/>
              <a:ext cx="529713" cy="295659"/>
              <a:chOff x="5722989" y="3244587"/>
              <a:chExt cx="529713" cy="295659"/>
            </a:xfrm>
          </p:grpSpPr>
          <p:sp>
            <p:nvSpPr>
              <p:cNvPr id="5350" name="Google Shape;5350;p7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51" name="Google Shape;5351;p7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352" name="Google Shape;5352;p76"/>
            <p:cNvGrpSpPr/>
            <p:nvPr/>
          </p:nvGrpSpPr>
          <p:grpSpPr>
            <a:xfrm>
              <a:off x="5145061" y="3244587"/>
              <a:ext cx="536807" cy="295659"/>
              <a:chOff x="5145061" y="3244587"/>
              <a:chExt cx="536807" cy="295659"/>
            </a:xfrm>
          </p:grpSpPr>
          <p:sp>
            <p:nvSpPr>
              <p:cNvPr id="5353" name="Google Shape;5353;p7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54" name="Google Shape;5354;p7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355" name="Google Shape;5355;p76"/>
            <p:cNvGrpSpPr/>
            <p:nvPr/>
          </p:nvGrpSpPr>
          <p:grpSpPr>
            <a:xfrm>
              <a:off x="5341327" y="2898245"/>
              <a:ext cx="532309" cy="614891"/>
              <a:chOff x="5341327" y="2898245"/>
              <a:chExt cx="532309" cy="614891"/>
            </a:xfrm>
          </p:grpSpPr>
          <p:sp>
            <p:nvSpPr>
              <p:cNvPr id="5356" name="Google Shape;5356;p7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57" name="Google Shape;5357;p7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358" name="Google Shape;5358;p76"/>
            <p:cNvGrpSpPr/>
            <p:nvPr/>
          </p:nvGrpSpPr>
          <p:grpSpPr>
            <a:xfrm>
              <a:off x="5532290" y="2881789"/>
              <a:ext cx="620516" cy="305456"/>
              <a:chOff x="5532290" y="2881789"/>
              <a:chExt cx="620516" cy="305456"/>
            </a:xfrm>
          </p:grpSpPr>
          <p:sp>
            <p:nvSpPr>
              <p:cNvPr id="5359" name="Google Shape;5359;p7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60" name="Google Shape;5360;p7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5361" name="Google Shape;5361;p76"/>
          <p:cNvGrpSpPr/>
          <p:nvPr/>
        </p:nvGrpSpPr>
        <p:grpSpPr>
          <a:xfrm>
            <a:off x="16326270" y="7053415"/>
            <a:ext cx="538136" cy="1290982"/>
            <a:chOff x="7026852" y="3311869"/>
            <a:chExt cx="434331" cy="1041954"/>
          </a:xfrm>
        </p:grpSpPr>
        <p:sp>
          <p:nvSpPr>
            <p:cNvPr id="5362" name="Google Shape;5362;p7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3" name="Google Shape;5363;p7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4" name="Google Shape;5364;p7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5" name="Google Shape;5365;p76"/>
          <p:cNvGrpSpPr/>
          <p:nvPr/>
        </p:nvGrpSpPr>
        <p:grpSpPr>
          <a:xfrm>
            <a:off x="12359433" y="7131890"/>
            <a:ext cx="587763" cy="587672"/>
            <a:chOff x="4873519" y="3311869"/>
            <a:chExt cx="499374" cy="499296"/>
          </a:xfrm>
        </p:grpSpPr>
        <p:sp>
          <p:nvSpPr>
            <p:cNvPr id="5366" name="Google Shape;5366;p7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7" name="Google Shape;5367;p7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8" name="Google Shape;5368;p76"/>
          <p:cNvGrpSpPr/>
          <p:nvPr/>
        </p:nvGrpSpPr>
        <p:grpSpPr>
          <a:xfrm>
            <a:off x="12359433" y="7756633"/>
            <a:ext cx="587763" cy="587763"/>
            <a:chOff x="4873519" y="3875839"/>
            <a:chExt cx="499374" cy="499374"/>
          </a:xfrm>
        </p:grpSpPr>
        <p:sp>
          <p:nvSpPr>
            <p:cNvPr id="5369" name="Google Shape;5369;p7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0" name="Google Shape;5370;p7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1" name="Google Shape;5371;p76"/>
          <p:cNvGrpSpPr/>
          <p:nvPr/>
        </p:nvGrpSpPr>
        <p:grpSpPr>
          <a:xfrm>
            <a:off x="4820487" y="3700537"/>
            <a:ext cx="1396208" cy="1396416"/>
            <a:chOff x="2565073" y="2075876"/>
            <a:chExt cx="672482" cy="672518"/>
          </a:xfrm>
        </p:grpSpPr>
        <p:sp>
          <p:nvSpPr>
            <p:cNvPr id="5372" name="Google Shape;5372;p7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3" name="Google Shape;5373;p7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4" name="Google Shape;5374;p7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5" name="Google Shape;5375;p7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6" name="Google Shape;5376;p7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7" name="Google Shape;5377;p7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8" name="Google Shape;5378;p76"/>
          <p:cNvGrpSpPr/>
          <p:nvPr/>
        </p:nvGrpSpPr>
        <p:grpSpPr>
          <a:xfrm>
            <a:off x="11267310" y="7069738"/>
            <a:ext cx="876709" cy="1274658"/>
            <a:chOff x="1697726" y="3244179"/>
            <a:chExt cx="788124" cy="1146069"/>
          </a:xfrm>
        </p:grpSpPr>
        <p:sp>
          <p:nvSpPr>
            <p:cNvPr id="5379" name="Google Shape;5379;p7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0" name="Google Shape;5380;p7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81" name="Google Shape;5381;p76"/>
          <p:cNvSpPr/>
          <p:nvPr/>
        </p:nvSpPr>
        <p:spPr>
          <a:xfrm>
            <a:off x="16261828" y="68453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82" name="Google Shape;5382;p76"/>
          <p:cNvGrpSpPr/>
          <p:nvPr/>
        </p:nvGrpSpPr>
        <p:grpSpPr>
          <a:xfrm>
            <a:off x="15269738" y="3726464"/>
            <a:ext cx="1599129" cy="1340565"/>
            <a:chOff x="7617850" y="2063282"/>
            <a:chExt cx="799565" cy="670282"/>
          </a:xfrm>
        </p:grpSpPr>
        <p:cxnSp>
          <p:nvCxnSpPr>
            <p:cNvPr id="5383" name="Google Shape;5383;p7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84" name="Google Shape;5384;p7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85" name="Google Shape;5385;p7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86" name="Google Shape;5386;p7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87" name="Google Shape;5387;p7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388" name="Google Shape;5388;p7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389" name="Google Shape;5389;p76"/>
            <p:cNvGrpSpPr/>
            <p:nvPr/>
          </p:nvGrpSpPr>
          <p:grpSpPr>
            <a:xfrm>
              <a:off x="7734309" y="2063282"/>
              <a:ext cx="570957" cy="620095"/>
              <a:chOff x="7734309" y="2063282"/>
              <a:chExt cx="570957" cy="620095"/>
            </a:xfrm>
          </p:grpSpPr>
          <p:grpSp>
            <p:nvGrpSpPr>
              <p:cNvPr id="5390" name="Google Shape;5390;p76"/>
              <p:cNvGrpSpPr/>
              <p:nvPr/>
            </p:nvGrpSpPr>
            <p:grpSpPr>
              <a:xfrm>
                <a:off x="8031573" y="2063282"/>
                <a:ext cx="273693" cy="620095"/>
                <a:chOff x="8031573" y="2063282"/>
                <a:chExt cx="273693" cy="620095"/>
              </a:xfrm>
            </p:grpSpPr>
            <p:sp>
              <p:nvSpPr>
                <p:cNvPr id="5391" name="Google Shape;5391;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2" name="Google Shape;5392;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3" name="Google Shape;5393;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4" name="Google Shape;5394;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5" name="Google Shape;5395;p76"/>
              <p:cNvGrpSpPr/>
              <p:nvPr/>
            </p:nvGrpSpPr>
            <p:grpSpPr>
              <a:xfrm flipH="1">
                <a:off x="7734309" y="2063282"/>
                <a:ext cx="273693" cy="620095"/>
                <a:chOff x="8031573" y="2063282"/>
                <a:chExt cx="273693" cy="620095"/>
              </a:xfrm>
            </p:grpSpPr>
            <p:sp>
              <p:nvSpPr>
                <p:cNvPr id="5396" name="Google Shape;5396;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7" name="Google Shape;5397;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8" name="Google Shape;5398;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9" name="Google Shape;5399;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5400" name="Google Shape;5400;p76"/>
          <p:cNvSpPr/>
          <p:nvPr/>
        </p:nvSpPr>
        <p:spPr>
          <a:xfrm>
            <a:off x="14190247" y="71106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01" name="Google Shape;5401;p76"/>
          <p:cNvSpPr/>
          <p:nvPr/>
        </p:nvSpPr>
        <p:spPr>
          <a:xfrm rot="10800000">
            <a:off x="13162610" y="71054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02" name="Google Shape;5402;p76"/>
          <p:cNvGrpSpPr/>
          <p:nvPr/>
        </p:nvGrpSpPr>
        <p:grpSpPr>
          <a:xfrm>
            <a:off x="15642951" y="5433431"/>
            <a:ext cx="1205134" cy="1203767"/>
            <a:chOff x="1186975" y="238125"/>
            <a:chExt cx="5244275" cy="5238325"/>
          </a:xfrm>
        </p:grpSpPr>
        <p:sp>
          <p:nvSpPr>
            <p:cNvPr id="5403" name="Google Shape;5403;p7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4" name="Google Shape;5404;p7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5" name="Google Shape;5405;p7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7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7" name="Google Shape;5407;p76"/>
          <p:cNvGrpSpPr/>
          <p:nvPr/>
        </p:nvGrpSpPr>
        <p:grpSpPr>
          <a:xfrm>
            <a:off x="6528426" y="3712397"/>
            <a:ext cx="1303695" cy="1374676"/>
            <a:chOff x="3400515" y="2056248"/>
            <a:chExt cx="698134" cy="735987"/>
          </a:xfrm>
        </p:grpSpPr>
        <p:grpSp>
          <p:nvGrpSpPr>
            <p:cNvPr id="5408" name="Google Shape;5408;p76"/>
            <p:cNvGrpSpPr/>
            <p:nvPr/>
          </p:nvGrpSpPr>
          <p:grpSpPr>
            <a:xfrm>
              <a:off x="3400515" y="2283913"/>
              <a:ext cx="312919" cy="219900"/>
              <a:chOff x="3400515" y="2283913"/>
              <a:chExt cx="312919" cy="219900"/>
            </a:xfrm>
          </p:grpSpPr>
          <p:sp>
            <p:nvSpPr>
              <p:cNvPr id="5409" name="Google Shape;5409;p76"/>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410" name="Google Shape;5410;p7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11" name="Google Shape;5411;p76"/>
            <p:cNvGrpSpPr/>
            <p:nvPr/>
          </p:nvGrpSpPr>
          <p:grpSpPr>
            <a:xfrm>
              <a:off x="3547823" y="2461089"/>
              <a:ext cx="219900" cy="331146"/>
              <a:chOff x="3547823" y="2461089"/>
              <a:chExt cx="219900" cy="331146"/>
            </a:xfrm>
          </p:grpSpPr>
          <p:sp>
            <p:nvSpPr>
              <p:cNvPr id="5412" name="Google Shape;5412;p76"/>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413" name="Google Shape;5413;p7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14" name="Google Shape;5414;p76"/>
            <p:cNvGrpSpPr/>
            <p:nvPr/>
          </p:nvGrpSpPr>
          <p:grpSpPr>
            <a:xfrm>
              <a:off x="3734138" y="2461089"/>
              <a:ext cx="219900" cy="331146"/>
              <a:chOff x="3734138" y="2461089"/>
              <a:chExt cx="219900" cy="331146"/>
            </a:xfrm>
          </p:grpSpPr>
          <p:sp>
            <p:nvSpPr>
              <p:cNvPr id="5415" name="Google Shape;5415;p76"/>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416" name="Google Shape;5416;p7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17" name="Google Shape;5417;p76"/>
            <p:cNvGrpSpPr/>
            <p:nvPr/>
          </p:nvGrpSpPr>
          <p:grpSpPr>
            <a:xfrm>
              <a:off x="3787560" y="2281742"/>
              <a:ext cx="311089" cy="219900"/>
              <a:chOff x="3787560" y="2281742"/>
              <a:chExt cx="311089" cy="219900"/>
            </a:xfrm>
          </p:grpSpPr>
          <p:sp>
            <p:nvSpPr>
              <p:cNvPr id="5418" name="Google Shape;5418;p76"/>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419" name="Google Shape;5419;p7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20" name="Google Shape;5420;p76"/>
            <p:cNvGrpSpPr/>
            <p:nvPr/>
          </p:nvGrpSpPr>
          <p:grpSpPr>
            <a:xfrm>
              <a:off x="3637290" y="2056248"/>
              <a:ext cx="219900" cy="330736"/>
              <a:chOff x="3637290" y="2056248"/>
              <a:chExt cx="219900" cy="330736"/>
            </a:xfrm>
          </p:grpSpPr>
          <p:sp>
            <p:nvSpPr>
              <p:cNvPr id="5421" name="Google Shape;5421;p76"/>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5422" name="Google Shape;5422;p7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23" name="Google Shape;5423;p76"/>
          <p:cNvGrpSpPr/>
          <p:nvPr/>
        </p:nvGrpSpPr>
        <p:grpSpPr>
          <a:xfrm>
            <a:off x="5111837" y="5452411"/>
            <a:ext cx="2536288" cy="1184787"/>
            <a:chOff x="238125" y="1188750"/>
            <a:chExt cx="7140450" cy="3335550"/>
          </a:xfrm>
        </p:grpSpPr>
        <p:sp>
          <p:nvSpPr>
            <p:cNvPr id="5424" name="Google Shape;5424;p7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5" name="Google Shape;5425;p7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6" name="Google Shape;5426;p7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7" name="Google Shape;5427;p7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8" name="Google Shape;5428;p7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9" name="Google Shape;5429;p76"/>
          <p:cNvGrpSpPr/>
          <p:nvPr/>
        </p:nvGrpSpPr>
        <p:grpSpPr>
          <a:xfrm>
            <a:off x="13327639" y="5456719"/>
            <a:ext cx="2107888" cy="1180294"/>
            <a:chOff x="238125" y="1335475"/>
            <a:chExt cx="5418735" cy="3034175"/>
          </a:xfrm>
        </p:grpSpPr>
        <p:sp>
          <p:nvSpPr>
            <p:cNvPr id="5430" name="Google Shape;5430;p7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1" name="Google Shape;5431;p7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2" name="Google Shape;5432;p7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433" name="Google Shape;5433;p76"/>
          <p:cNvGrpSpPr/>
          <p:nvPr/>
        </p:nvGrpSpPr>
        <p:grpSpPr>
          <a:xfrm>
            <a:off x="8189256" y="7066519"/>
            <a:ext cx="2536414" cy="1277877"/>
            <a:chOff x="3967651" y="3645904"/>
            <a:chExt cx="1479304" cy="745292"/>
          </a:xfrm>
        </p:grpSpPr>
        <p:grpSp>
          <p:nvGrpSpPr>
            <p:cNvPr id="5434" name="Google Shape;5434;p76"/>
            <p:cNvGrpSpPr/>
            <p:nvPr/>
          </p:nvGrpSpPr>
          <p:grpSpPr>
            <a:xfrm>
              <a:off x="3967651" y="4009026"/>
              <a:ext cx="1479304" cy="382170"/>
              <a:chOff x="3967651" y="4009026"/>
              <a:chExt cx="1479304" cy="382170"/>
            </a:xfrm>
          </p:grpSpPr>
          <p:grpSp>
            <p:nvGrpSpPr>
              <p:cNvPr id="5435" name="Google Shape;5435;p76"/>
              <p:cNvGrpSpPr/>
              <p:nvPr/>
            </p:nvGrpSpPr>
            <p:grpSpPr>
              <a:xfrm>
                <a:off x="4892216" y="4195630"/>
                <a:ext cx="554739" cy="195566"/>
                <a:chOff x="3604375" y="4892160"/>
                <a:chExt cx="1651500" cy="582215"/>
              </a:xfrm>
            </p:grpSpPr>
            <p:sp>
              <p:nvSpPr>
                <p:cNvPr id="5436" name="Google Shape;5436;p7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7" name="Google Shape;5437;p7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8" name="Google Shape;5438;p76"/>
              <p:cNvGrpSpPr/>
              <p:nvPr/>
            </p:nvGrpSpPr>
            <p:grpSpPr>
              <a:xfrm>
                <a:off x="3967651" y="4146303"/>
                <a:ext cx="579402" cy="244893"/>
                <a:chOff x="851875" y="4745310"/>
                <a:chExt cx="1724925" cy="729065"/>
              </a:xfrm>
            </p:grpSpPr>
            <p:sp>
              <p:nvSpPr>
                <p:cNvPr id="5439" name="Google Shape;5439;p7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0" name="Google Shape;5440;p7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1" name="Google Shape;5441;p76"/>
              <p:cNvGrpSpPr/>
              <p:nvPr/>
            </p:nvGrpSpPr>
            <p:grpSpPr>
              <a:xfrm>
                <a:off x="4460753" y="4009026"/>
                <a:ext cx="493110" cy="382170"/>
                <a:chOff x="2319875" y="4336625"/>
                <a:chExt cx="1468025" cy="1137750"/>
              </a:xfrm>
            </p:grpSpPr>
            <p:sp>
              <p:nvSpPr>
                <p:cNvPr id="5442" name="Google Shape;5442;p7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3" name="Google Shape;5443;p7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44" name="Google Shape;5444;p76"/>
            <p:cNvGrpSpPr/>
            <p:nvPr/>
          </p:nvGrpSpPr>
          <p:grpSpPr>
            <a:xfrm>
              <a:off x="4479443" y="3645904"/>
              <a:ext cx="455965" cy="388789"/>
              <a:chOff x="2957425" y="238100"/>
              <a:chExt cx="1910200" cy="1628775"/>
            </a:xfrm>
          </p:grpSpPr>
          <p:sp>
            <p:nvSpPr>
              <p:cNvPr id="5445" name="Google Shape;5445;p7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6" name="Google Shape;5446;p7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7" name="Google Shape;5447;p7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8" name="Google Shape;5448;p7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9" name="Google Shape;5449;p7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50" name="Google Shape;5450;p7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1" name="Google Shape;5451;p7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2" name="Google Shape;5452;p7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3" name="Google Shape;5453;p7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4" name="Google Shape;5454;p7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55" name="Google Shape;5455;p76"/>
          <p:cNvGrpSpPr/>
          <p:nvPr/>
        </p:nvGrpSpPr>
        <p:grpSpPr>
          <a:xfrm>
            <a:off x="4961483" y="7068919"/>
            <a:ext cx="2486255" cy="1275477"/>
            <a:chOff x="2496310" y="3693351"/>
            <a:chExt cx="1342906" cy="688926"/>
          </a:xfrm>
        </p:grpSpPr>
        <p:grpSp>
          <p:nvGrpSpPr>
            <p:cNvPr id="5456" name="Google Shape;5456;p76"/>
            <p:cNvGrpSpPr/>
            <p:nvPr/>
          </p:nvGrpSpPr>
          <p:grpSpPr>
            <a:xfrm>
              <a:off x="2496310" y="3693351"/>
              <a:ext cx="1342906" cy="688875"/>
              <a:chOff x="2496310" y="3693351"/>
              <a:chExt cx="1342906" cy="688875"/>
            </a:xfrm>
          </p:grpSpPr>
          <p:sp>
            <p:nvSpPr>
              <p:cNvPr id="5457" name="Google Shape;5457;p7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8" name="Google Shape;5458;p76"/>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9" name="Google Shape;5459;p76"/>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0" name="Google Shape;5460;p76"/>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1" name="Google Shape;5461;p76"/>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2" name="Google Shape;5462;p76"/>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63" name="Google Shape;5463;p76"/>
              <p:cNvCxnSpPr>
                <a:stCxn id="546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64" name="Google Shape;5464;p76"/>
              <p:cNvCxnSpPr>
                <a:stCxn id="545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65" name="Google Shape;5465;p76"/>
              <p:cNvCxnSpPr>
                <a:stCxn id="545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66" name="Google Shape;5466;p76"/>
              <p:cNvCxnSpPr>
                <a:stCxn id="546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67" name="Google Shape;5467;p76"/>
              <p:cNvCxnSpPr>
                <a:stCxn id="546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68" name="Google Shape;5468;p76"/>
            <p:cNvGrpSpPr/>
            <p:nvPr/>
          </p:nvGrpSpPr>
          <p:grpSpPr>
            <a:xfrm>
              <a:off x="2675275" y="3930557"/>
              <a:ext cx="1003306" cy="451719"/>
              <a:chOff x="2675275" y="4174282"/>
              <a:chExt cx="1003306" cy="451719"/>
            </a:xfrm>
          </p:grpSpPr>
          <p:sp>
            <p:nvSpPr>
              <p:cNvPr id="5469" name="Google Shape;5469;p7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0" name="Google Shape;5470;p7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1" name="Google Shape;5471;p7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472" name="Google Shape;5472;p76"/>
          <p:cNvGrpSpPr/>
          <p:nvPr/>
        </p:nvGrpSpPr>
        <p:grpSpPr>
          <a:xfrm>
            <a:off x="3308824" y="1942613"/>
            <a:ext cx="1149021" cy="1749418"/>
            <a:chOff x="1715404" y="1112080"/>
            <a:chExt cx="642270" cy="977984"/>
          </a:xfrm>
        </p:grpSpPr>
        <p:grpSp>
          <p:nvGrpSpPr>
            <p:cNvPr id="5473" name="Google Shape;5473;p76"/>
            <p:cNvGrpSpPr/>
            <p:nvPr/>
          </p:nvGrpSpPr>
          <p:grpSpPr>
            <a:xfrm>
              <a:off x="1715404" y="1112080"/>
              <a:ext cx="642270" cy="977984"/>
              <a:chOff x="1715404" y="1112080"/>
              <a:chExt cx="642270" cy="977984"/>
            </a:xfrm>
          </p:grpSpPr>
          <p:sp>
            <p:nvSpPr>
              <p:cNvPr id="5474" name="Google Shape;5474;p7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5" name="Google Shape;5475;p7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6" name="Google Shape;5476;p76"/>
            <p:cNvGrpSpPr/>
            <p:nvPr/>
          </p:nvGrpSpPr>
          <p:grpSpPr>
            <a:xfrm>
              <a:off x="1768927" y="1165603"/>
              <a:ext cx="535225" cy="851367"/>
              <a:chOff x="1768927" y="1165603"/>
              <a:chExt cx="535225" cy="851367"/>
            </a:xfrm>
          </p:grpSpPr>
          <p:sp>
            <p:nvSpPr>
              <p:cNvPr id="5477" name="Google Shape;5477;p7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8" name="Google Shape;5478;p7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9" name="Google Shape;5479;p76"/>
            <p:cNvGrpSpPr/>
            <p:nvPr/>
          </p:nvGrpSpPr>
          <p:grpSpPr>
            <a:xfrm>
              <a:off x="1822449" y="1219125"/>
              <a:ext cx="428180" cy="718859"/>
              <a:chOff x="1822449" y="1219125"/>
              <a:chExt cx="428180" cy="718859"/>
            </a:xfrm>
          </p:grpSpPr>
          <p:sp>
            <p:nvSpPr>
              <p:cNvPr id="5480" name="Google Shape;5480;p7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1" name="Google Shape;5481;p7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2" name="Google Shape;5482;p76"/>
            <p:cNvGrpSpPr/>
            <p:nvPr/>
          </p:nvGrpSpPr>
          <p:grpSpPr>
            <a:xfrm>
              <a:off x="1875972" y="1272648"/>
              <a:ext cx="321135" cy="586939"/>
              <a:chOff x="1875972" y="1272648"/>
              <a:chExt cx="321135" cy="586939"/>
            </a:xfrm>
          </p:grpSpPr>
          <p:sp>
            <p:nvSpPr>
              <p:cNvPr id="5483" name="Google Shape;5483;p7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4" name="Google Shape;5484;p7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85" name="Google Shape;5485;p76"/>
          <p:cNvGrpSpPr/>
          <p:nvPr/>
        </p:nvGrpSpPr>
        <p:grpSpPr>
          <a:xfrm>
            <a:off x="15523146" y="7056056"/>
            <a:ext cx="587710" cy="1288340"/>
            <a:chOff x="241025" y="3151575"/>
            <a:chExt cx="293855" cy="644170"/>
          </a:xfrm>
        </p:grpSpPr>
        <p:sp>
          <p:nvSpPr>
            <p:cNvPr id="5486" name="Google Shape;5486;p7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7" name="Google Shape;5487;p7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8" name="Google Shape;5488;p76"/>
          <p:cNvGrpSpPr/>
          <p:nvPr/>
        </p:nvGrpSpPr>
        <p:grpSpPr>
          <a:xfrm>
            <a:off x="1419114" y="5456056"/>
            <a:ext cx="3559298" cy="1183240"/>
            <a:chOff x="246070" y="1983375"/>
            <a:chExt cx="1855347" cy="616849"/>
          </a:xfrm>
        </p:grpSpPr>
        <p:sp>
          <p:nvSpPr>
            <p:cNvPr id="5489" name="Google Shape;5489;p7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0" name="Google Shape;5490;p7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1" name="Google Shape;5491;p7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2" name="Google Shape;5492;p7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3" name="Google Shape;5493;p7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4" name="Google Shape;5494;p7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5" name="Google Shape;5495;p7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6" name="Google Shape;5496;p7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7" name="Google Shape;5497;p7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8" name="Google Shape;5498;p76"/>
          <p:cNvGrpSpPr/>
          <p:nvPr/>
        </p:nvGrpSpPr>
        <p:grpSpPr>
          <a:xfrm>
            <a:off x="4640847" y="1942613"/>
            <a:ext cx="1422110" cy="1491985"/>
            <a:chOff x="2496269" y="1171698"/>
            <a:chExt cx="761953" cy="799392"/>
          </a:xfrm>
        </p:grpSpPr>
        <p:grpSp>
          <p:nvGrpSpPr>
            <p:cNvPr id="5499" name="Google Shape;5499;p76"/>
            <p:cNvGrpSpPr/>
            <p:nvPr/>
          </p:nvGrpSpPr>
          <p:grpSpPr>
            <a:xfrm>
              <a:off x="2496269" y="1171698"/>
              <a:ext cx="761953" cy="723022"/>
              <a:chOff x="2496269" y="1171698"/>
              <a:chExt cx="761953" cy="723022"/>
            </a:xfrm>
          </p:grpSpPr>
          <p:sp>
            <p:nvSpPr>
              <p:cNvPr id="5500" name="Google Shape;5500;p7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1" name="Google Shape;5501;p7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02" name="Google Shape;5502;p76"/>
              <p:cNvGrpSpPr/>
              <p:nvPr/>
            </p:nvGrpSpPr>
            <p:grpSpPr>
              <a:xfrm>
                <a:off x="2496269" y="1171698"/>
                <a:ext cx="761953" cy="723022"/>
                <a:chOff x="2496269" y="1120652"/>
                <a:chExt cx="761953" cy="723022"/>
              </a:xfrm>
            </p:grpSpPr>
            <p:grpSp>
              <p:nvGrpSpPr>
                <p:cNvPr id="5503" name="Google Shape;5503;p76"/>
                <p:cNvGrpSpPr/>
                <p:nvPr/>
              </p:nvGrpSpPr>
              <p:grpSpPr>
                <a:xfrm>
                  <a:off x="2496269" y="1120652"/>
                  <a:ext cx="761953" cy="723022"/>
                  <a:chOff x="2496269" y="1120652"/>
                  <a:chExt cx="761953" cy="723022"/>
                </a:xfrm>
              </p:grpSpPr>
              <p:grpSp>
                <p:nvGrpSpPr>
                  <p:cNvPr id="5504" name="Google Shape;5504;p76"/>
                  <p:cNvGrpSpPr/>
                  <p:nvPr/>
                </p:nvGrpSpPr>
                <p:grpSpPr>
                  <a:xfrm>
                    <a:off x="2496269" y="1304589"/>
                    <a:ext cx="407089" cy="305057"/>
                    <a:chOff x="2496269" y="1304589"/>
                    <a:chExt cx="407089" cy="305057"/>
                  </a:xfrm>
                </p:grpSpPr>
                <p:sp>
                  <p:nvSpPr>
                    <p:cNvPr id="5505" name="Google Shape;5505;p7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6" name="Google Shape;5506;p7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7" name="Google Shape;5507;p76"/>
                  <p:cNvGrpSpPr/>
                  <p:nvPr/>
                </p:nvGrpSpPr>
                <p:grpSpPr>
                  <a:xfrm>
                    <a:off x="2586468" y="1493376"/>
                    <a:ext cx="358850" cy="349656"/>
                    <a:chOff x="2586468" y="1493376"/>
                    <a:chExt cx="358850" cy="349656"/>
                  </a:xfrm>
                </p:grpSpPr>
                <p:sp>
                  <p:nvSpPr>
                    <p:cNvPr id="5508" name="Google Shape;5508;p7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9" name="Google Shape;5509;p7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0" name="Google Shape;5510;p76"/>
                  <p:cNvGrpSpPr/>
                  <p:nvPr/>
                </p:nvGrpSpPr>
                <p:grpSpPr>
                  <a:xfrm>
                    <a:off x="2807939" y="1494024"/>
                    <a:ext cx="358857" cy="349650"/>
                    <a:chOff x="2807939" y="1494024"/>
                    <a:chExt cx="358857" cy="349650"/>
                  </a:xfrm>
                </p:grpSpPr>
                <p:sp>
                  <p:nvSpPr>
                    <p:cNvPr id="5511" name="Google Shape;5511;p7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2" name="Google Shape;5512;p7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3" name="Google Shape;5513;p76"/>
                  <p:cNvGrpSpPr/>
                  <p:nvPr/>
                </p:nvGrpSpPr>
                <p:grpSpPr>
                  <a:xfrm>
                    <a:off x="2851133" y="1305635"/>
                    <a:ext cx="407089" cy="305057"/>
                    <a:chOff x="2851133" y="1305635"/>
                    <a:chExt cx="407089" cy="305057"/>
                  </a:xfrm>
                </p:grpSpPr>
                <p:sp>
                  <p:nvSpPr>
                    <p:cNvPr id="5514" name="Google Shape;5514;p7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5" name="Google Shape;5515;p7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6" name="Google Shape;5516;p76"/>
                  <p:cNvGrpSpPr/>
                  <p:nvPr/>
                </p:nvGrpSpPr>
                <p:grpSpPr>
                  <a:xfrm>
                    <a:off x="2727495" y="1120652"/>
                    <a:ext cx="300271" cy="396358"/>
                    <a:chOff x="2727495" y="1120652"/>
                    <a:chExt cx="300271" cy="396358"/>
                  </a:xfrm>
                </p:grpSpPr>
                <p:sp>
                  <p:nvSpPr>
                    <p:cNvPr id="5517" name="Google Shape;5517;p7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8" name="Google Shape;5518;p7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19" name="Google Shape;5519;p76"/>
                <p:cNvGrpSpPr/>
                <p:nvPr/>
              </p:nvGrpSpPr>
              <p:grpSpPr>
                <a:xfrm>
                  <a:off x="2722305" y="1350460"/>
                  <a:ext cx="308357" cy="308344"/>
                  <a:chOff x="2722305" y="1350460"/>
                  <a:chExt cx="308357" cy="308344"/>
                </a:xfrm>
              </p:grpSpPr>
              <p:sp>
                <p:nvSpPr>
                  <p:cNvPr id="5520" name="Google Shape;5520;p7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21" name="Google Shape;5521;p76"/>
                  <p:cNvGrpSpPr/>
                  <p:nvPr/>
                </p:nvGrpSpPr>
                <p:grpSpPr>
                  <a:xfrm>
                    <a:off x="2725064" y="1364529"/>
                    <a:ext cx="297954" cy="280182"/>
                    <a:chOff x="2725064" y="1364529"/>
                    <a:chExt cx="297954" cy="280182"/>
                  </a:xfrm>
                </p:grpSpPr>
                <p:sp>
                  <p:nvSpPr>
                    <p:cNvPr id="5522" name="Google Shape;5522;p7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3" name="Google Shape;5523;p7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4" name="Google Shape;5524;p7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5" name="Google Shape;5525;p7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6" name="Google Shape;5526;p7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5527" name="Google Shape;5527;p7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8" name="Google Shape;5528;p7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9" name="Google Shape;5529;p7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0" name="Google Shape;5530;p7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1" name="Google Shape;5531;p7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2" name="Google Shape;5532;p76"/>
          <p:cNvGrpSpPr/>
          <p:nvPr/>
        </p:nvGrpSpPr>
        <p:grpSpPr>
          <a:xfrm>
            <a:off x="7818248" y="5454824"/>
            <a:ext cx="3138288" cy="1182030"/>
            <a:chOff x="3820100" y="3023049"/>
            <a:chExt cx="1303926" cy="491162"/>
          </a:xfrm>
        </p:grpSpPr>
        <p:grpSp>
          <p:nvGrpSpPr>
            <p:cNvPr id="5533" name="Google Shape;5533;p76"/>
            <p:cNvGrpSpPr/>
            <p:nvPr/>
          </p:nvGrpSpPr>
          <p:grpSpPr>
            <a:xfrm>
              <a:off x="3820100" y="3023072"/>
              <a:ext cx="1303926" cy="491139"/>
              <a:chOff x="3820100" y="3023072"/>
              <a:chExt cx="1303926" cy="491139"/>
            </a:xfrm>
          </p:grpSpPr>
          <p:sp>
            <p:nvSpPr>
              <p:cNvPr id="5534" name="Google Shape;5534;p7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5" name="Google Shape;5535;p7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6" name="Google Shape;5536;p76"/>
            <p:cNvGrpSpPr/>
            <p:nvPr/>
          </p:nvGrpSpPr>
          <p:grpSpPr>
            <a:xfrm>
              <a:off x="4132439" y="3023645"/>
              <a:ext cx="393633" cy="177096"/>
              <a:chOff x="4132439" y="3023645"/>
              <a:chExt cx="393633" cy="177096"/>
            </a:xfrm>
          </p:grpSpPr>
          <p:sp>
            <p:nvSpPr>
              <p:cNvPr id="5537" name="Google Shape;5537;p7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8" name="Google Shape;5538;p7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9" name="Google Shape;5539;p76"/>
            <p:cNvGrpSpPr/>
            <p:nvPr/>
          </p:nvGrpSpPr>
          <p:grpSpPr>
            <a:xfrm>
              <a:off x="3921811" y="3023049"/>
              <a:ext cx="1002397" cy="388943"/>
              <a:chOff x="3921811" y="3023049"/>
              <a:chExt cx="1002397" cy="388943"/>
            </a:xfrm>
          </p:grpSpPr>
          <p:sp>
            <p:nvSpPr>
              <p:cNvPr id="5540" name="Google Shape;5540;p7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1" name="Google Shape;5541;p7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2" name="Google Shape;5542;p76"/>
            <p:cNvGrpSpPr/>
            <p:nvPr/>
          </p:nvGrpSpPr>
          <p:grpSpPr>
            <a:xfrm>
              <a:off x="4023645" y="3023049"/>
              <a:ext cx="683032" cy="286722"/>
              <a:chOff x="4023645" y="3023049"/>
              <a:chExt cx="683032" cy="286722"/>
            </a:xfrm>
          </p:grpSpPr>
          <p:sp>
            <p:nvSpPr>
              <p:cNvPr id="5543" name="Google Shape;5543;p7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4" name="Google Shape;5544;p7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45" name="Google Shape;5545;p76"/>
          <p:cNvGrpSpPr/>
          <p:nvPr/>
        </p:nvGrpSpPr>
        <p:grpSpPr>
          <a:xfrm>
            <a:off x="3082492" y="3708514"/>
            <a:ext cx="1427044" cy="1376049"/>
            <a:chOff x="1706078" y="2092648"/>
            <a:chExt cx="660913" cy="637296"/>
          </a:xfrm>
        </p:grpSpPr>
        <p:sp>
          <p:nvSpPr>
            <p:cNvPr id="5546" name="Google Shape;5546;p7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47" name="Google Shape;5547;p76"/>
            <p:cNvGrpSpPr/>
            <p:nvPr/>
          </p:nvGrpSpPr>
          <p:grpSpPr>
            <a:xfrm>
              <a:off x="1706078" y="2092648"/>
              <a:ext cx="660913" cy="575241"/>
              <a:chOff x="1706078" y="2092648"/>
              <a:chExt cx="660913" cy="575241"/>
            </a:xfrm>
          </p:grpSpPr>
          <p:sp>
            <p:nvSpPr>
              <p:cNvPr id="5548" name="Google Shape;5548;p7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9" name="Google Shape;5549;p7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0" name="Google Shape;5550;p7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51" name="Google Shape;5551;p76"/>
          <p:cNvGrpSpPr/>
          <p:nvPr/>
        </p:nvGrpSpPr>
        <p:grpSpPr>
          <a:xfrm>
            <a:off x="12606208" y="1943611"/>
            <a:ext cx="2634918" cy="1368335"/>
            <a:chOff x="238125" y="999450"/>
            <a:chExt cx="7140700" cy="3708225"/>
          </a:xfrm>
        </p:grpSpPr>
        <p:sp>
          <p:nvSpPr>
            <p:cNvPr id="5552" name="Google Shape;5552;p7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3" name="Google Shape;5553;p7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4" name="Google Shape;5554;p7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5" name="Google Shape;5555;p7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6" name="Google Shape;5556;p7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7" name="Google Shape;5557;p7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8" name="Google Shape;5558;p7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9" name="Google Shape;5559;p7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0" name="Google Shape;5560;p7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4" name="Shape 5564"/>
        <p:cNvGrpSpPr/>
        <p:nvPr/>
      </p:nvGrpSpPr>
      <p:grpSpPr>
        <a:xfrm>
          <a:off x="0" y="0"/>
          <a:ext cx="0" cy="0"/>
          <a:chOff x="0" y="0"/>
          <a:chExt cx="0" cy="0"/>
        </a:xfrm>
      </p:grpSpPr>
      <p:grpSp>
        <p:nvGrpSpPr>
          <p:cNvPr id="5565" name="Google Shape;5565;p77"/>
          <p:cNvGrpSpPr/>
          <p:nvPr/>
        </p:nvGrpSpPr>
        <p:grpSpPr>
          <a:xfrm>
            <a:off x="1434051" y="1935229"/>
            <a:ext cx="3272235" cy="3052289"/>
            <a:chOff x="729238" y="1179665"/>
            <a:chExt cx="1636117" cy="1526144"/>
          </a:xfrm>
        </p:grpSpPr>
        <p:grpSp>
          <p:nvGrpSpPr>
            <p:cNvPr id="5566" name="Google Shape;5566;p77"/>
            <p:cNvGrpSpPr/>
            <p:nvPr/>
          </p:nvGrpSpPr>
          <p:grpSpPr>
            <a:xfrm>
              <a:off x="729238" y="1179665"/>
              <a:ext cx="80700" cy="1526144"/>
              <a:chOff x="729238" y="1179665"/>
              <a:chExt cx="80700" cy="1526144"/>
            </a:xfrm>
          </p:grpSpPr>
          <p:sp>
            <p:nvSpPr>
              <p:cNvPr id="5567" name="Google Shape;5567;p77"/>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8" name="Google Shape;5568;p77"/>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9" name="Google Shape;5569;p77"/>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0" name="Google Shape;5570;p77"/>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1" name="Google Shape;5571;p77"/>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2" name="Google Shape;5572;p77"/>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3" name="Google Shape;5573;p77"/>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4" name="Google Shape;5574;p77"/>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5" name="Google Shape;5575;p77"/>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6" name="Google Shape;5576;p77"/>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7" name="Google Shape;5577;p77"/>
            <p:cNvGrpSpPr/>
            <p:nvPr/>
          </p:nvGrpSpPr>
          <p:grpSpPr>
            <a:xfrm>
              <a:off x="903098" y="1179665"/>
              <a:ext cx="80700" cy="1526144"/>
              <a:chOff x="903098" y="1179665"/>
              <a:chExt cx="80700" cy="1526144"/>
            </a:xfrm>
          </p:grpSpPr>
          <p:sp>
            <p:nvSpPr>
              <p:cNvPr id="5578" name="Google Shape;5578;p77"/>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9" name="Google Shape;5579;p77"/>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0" name="Google Shape;5580;p77"/>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1" name="Google Shape;5581;p77"/>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2" name="Google Shape;5582;p77"/>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3" name="Google Shape;5583;p77"/>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4" name="Google Shape;5584;p77"/>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5" name="Google Shape;5585;p77"/>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6" name="Google Shape;5586;p77"/>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7" name="Google Shape;5587;p77"/>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8" name="Google Shape;5588;p77"/>
            <p:cNvGrpSpPr/>
            <p:nvPr/>
          </p:nvGrpSpPr>
          <p:grpSpPr>
            <a:xfrm>
              <a:off x="1076958" y="1179665"/>
              <a:ext cx="80700" cy="1526144"/>
              <a:chOff x="1076958" y="1179665"/>
              <a:chExt cx="80700" cy="1526144"/>
            </a:xfrm>
          </p:grpSpPr>
          <p:sp>
            <p:nvSpPr>
              <p:cNvPr id="5589" name="Google Shape;5589;p77"/>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0" name="Google Shape;5590;p77"/>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1" name="Google Shape;5591;p77"/>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2" name="Google Shape;5592;p77"/>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3" name="Google Shape;5593;p77"/>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4" name="Google Shape;5594;p77"/>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5" name="Google Shape;5595;p77"/>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6" name="Google Shape;5596;p77"/>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7" name="Google Shape;5597;p77"/>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8" name="Google Shape;5598;p77"/>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9" name="Google Shape;5599;p77"/>
            <p:cNvGrpSpPr/>
            <p:nvPr/>
          </p:nvGrpSpPr>
          <p:grpSpPr>
            <a:xfrm>
              <a:off x="1247707" y="1179665"/>
              <a:ext cx="80700" cy="1526144"/>
              <a:chOff x="1247707" y="1179665"/>
              <a:chExt cx="80700" cy="1526144"/>
            </a:xfrm>
          </p:grpSpPr>
          <p:sp>
            <p:nvSpPr>
              <p:cNvPr id="5600" name="Google Shape;5600;p77"/>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1" name="Google Shape;5601;p77"/>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2" name="Google Shape;5602;p77"/>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3" name="Google Shape;5603;p77"/>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4" name="Google Shape;5604;p77"/>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5" name="Google Shape;5605;p77"/>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6" name="Google Shape;5606;p77"/>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7" name="Google Shape;5607;p77"/>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8" name="Google Shape;5608;p77"/>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9" name="Google Shape;5609;p77"/>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0" name="Google Shape;5610;p77"/>
            <p:cNvGrpSpPr/>
            <p:nvPr/>
          </p:nvGrpSpPr>
          <p:grpSpPr>
            <a:xfrm>
              <a:off x="1421567" y="1179665"/>
              <a:ext cx="80700" cy="1526144"/>
              <a:chOff x="1421567" y="1179665"/>
              <a:chExt cx="80700" cy="1526144"/>
            </a:xfrm>
          </p:grpSpPr>
          <p:sp>
            <p:nvSpPr>
              <p:cNvPr id="5611" name="Google Shape;5611;p77"/>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2" name="Google Shape;5612;p77"/>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3" name="Google Shape;5613;p77"/>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4" name="Google Shape;5614;p77"/>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5" name="Google Shape;5615;p77"/>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6" name="Google Shape;5616;p77"/>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7" name="Google Shape;5617;p77"/>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8" name="Google Shape;5618;p77"/>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9" name="Google Shape;5619;p77"/>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0" name="Google Shape;5620;p77"/>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1" name="Google Shape;5621;p77"/>
            <p:cNvGrpSpPr/>
            <p:nvPr/>
          </p:nvGrpSpPr>
          <p:grpSpPr>
            <a:xfrm>
              <a:off x="1592327" y="1179665"/>
              <a:ext cx="80700" cy="1526144"/>
              <a:chOff x="1592327" y="1179665"/>
              <a:chExt cx="80700" cy="1526144"/>
            </a:xfrm>
          </p:grpSpPr>
          <p:sp>
            <p:nvSpPr>
              <p:cNvPr id="5622" name="Google Shape;5622;p77"/>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3" name="Google Shape;5623;p77"/>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4" name="Google Shape;5624;p77"/>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5" name="Google Shape;5625;p77"/>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6" name="Google Shape;5626;p77"/>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7" name="Google Shape;5627;p77"/>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8" name="Google Shape;5628;p77"/>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9" name="Google Shape;5629;p77"/>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0" name="Google Shape;5630;p77"/>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1" name="Google Shape;5631;p77"/>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32" name="Google Shape;5632;p77"/>
            <p:cNvGrpSpPr/>
            <p:nvPr/>
          </p:nvGrpSpPr>
          <p:grpSpPr>
            <a:xfrm>
              <a:off x="1766187" y="1179665"/>
              <a:ext cx="80700" cy="1526144"/>
              <a:chOff x="1766187" y="1179665"/>
              <a:chExt cx="80700" cy="1526144"/>
            </a:xfrm>
          </p:grpSpPr>
          <p:sp>
            <p:nvSpPr>
              <p:cNvPr id="5633" name="Google Shape;5633;p77"/>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4" name="Google Shape;5634;p77"/>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5" name="Google Shape;5635;p77"/>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6" name="Google Shape;5636;p77"/>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7" name="Google Shape;5637;p77"/>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8" name="Google Shape;5638;p77"/>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9" name="Google Shape;5639;p77"/>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0" name="Google Shape;5640;p77"/>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1" name="Google Shape;5641;p77"/>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2" name="Google Shape;5642;p77"/>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3" name="Google Shape;5643;p77"/>
            <p:cNvGrpSpPr/>
            <p:nvPr/>
          </p:nvGrpSpPr>
          <p:grpSpPr>
            <a:xfrm>
              <a:off x="1936935" y="1179665"/>
              <a:ext cx="80700" cy="1526144"/>
              <a:chOff x="1936935" y="1179665"/>
              <a:chExt cx="80700" cy="1526144"/>
            </a:xfrm>
          </p:grpSpPr>
          <p:sp>
            <p:nvSpPr>
              <p:cNvPr id="5644" name="Google Shape;5644;p77"/>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5" name="Google Shape;5645;p77"/>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6" name="Google Shape;5646;p77"/>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7" name="Google Shape;5647;p77"/>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8" name="Google Shape;5648;p77"/>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9" name="Google Shape;5649;p77"/>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0" name="Google Shape;5650;p77"/>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1" name="Google Shape;5651;p77"/>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2" name="Google Shape;5652;p77"/>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3" name="Google Shape;5653;p77"/>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4" name="Google Shape;5654;p77"/>
            <p:cNvGrpSpPr/>
            <p:nvPr/>
          </p:nvGrpSpPr>
          <p:grpSpPr>
            <a:xfrm>
              <a:off x="2110795" y="1179665"/>
              <a:ext cx="80700" cy="1526144"/>
              <a:chOff x="2110795" y="1179665"/>
              <a:chExt cx="80700" cy="1526144"/>
            </a:xfrm>
          </p:grpSpPr>
          <p:sp>
            <p:nvSpPr>
              <p:cNvPr id="5655" name="Google Shape;5655;p77"/>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6" name="Google Shape;5656;p77"/>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7" name="Google Shape;5657;p77"/>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8" name="Google Shape;5658;p77"/>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9" name="Google Shape;5659;p77"/>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0" name="Google Shape;5660;p77"/>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1" name="Google Shape;5661;p77"/>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2" name="Google Shape;5662;p77"/>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3" name="Google Shape;5663;p77"/>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4" name="Google Shape;5664;p77"/>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5" name="Google Shape;5665;p77"/>
            <p:cNvGrpSpPr/>
            <p:nvPr/>
          </p:nvGrpSpPr>
          <p:grpSpPr>
            <a:xfrm>
              <a:off x="2284655" y="1179665"/>
              <a:ext cx="80700" cy="1526144"/>
              <a:chOff x="2284655" y="1179665"/>
              <a:chExt cx="80700" cy="1526144"/>
            </a:xfrm>
          </p:grpSpPr>
          <p:sp>
            <p:nvSpPr>
              <p:cNvPr id="5666" name="Google Shape;5666;p77"/>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7" name="Google Shape;5667;p77"/>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8" name="Google Shape;5668;p77"/>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9" name="Google Shape;5669;p77"/>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0" name="Google Shape;5670;p77"/>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1" name="Google Shape;5671;p77"/>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2" name="Google Shape;5672;p77"/>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3" name="Google Shape;5673;p77"/>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4" name="Google Shape;5674;p77"/>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5" name="Google Shape;5675;p77"/>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76" name="Google Shape;5676;p77"/>
          <p:cNvGrpSpPr/>
          <p:nvPr/>
        </p:nvGrpSpPr>
        <p:grpSpPr>
          <a:xfrm>
            <a:off x="5223383" y="1973507"/>
            <a:ext cx="2728496" cy="2204266"/>
            <a:chOff x="2623904" y="1198803"/>
            <a:chExt cx="1364248" cy="1102133"/>
          </a:xfrm>
        </p:grpSpPr>
        <p:grpSp>
          <p:nvGrpSpPr>
            <p:cNvPr id="5677" name="Google Shape;5677;p77"/>
            <p:cNvGrpSpPr/>
            <p:nvPr/>
          </p:nvGrpSpPr>
          <p:grpSpPr>
            <a:xfrm>
              <a:off x="2623907" y="1198803"/>
              <a:ext cx="1364245" cy="273000"/>
              <a:chOff x="2623907" y="1198803"/>
              <a:chExt cx="1364245" cy="273000"/>
            </a:xfrm>
          </p:grpSpPr>
          <p:sp>
            <p:nvSpPr>
              <p:cNvPr id="5678" name="Google Shape;5678;p77"/>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9" name="Google Shape;5679;p77"/>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0" name="Google Shape;5680;p77"/>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1" name="Google Shape;5681;p77"/>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2" name="Google Shape;5682;p77"/>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3" name="Google Shape;5683;p77"/>
            <p:cNvGrpSpPr/>
            <p:nvPr/>
          </p:nvGrpSpPr>
          <p:grpSpPr>
            <a:xfrm>
              <a:off x="2623904" y="1476964"/>
              <a:ext cx="1364245" cy="273000"/>
              <a:chOff x="2623904" y="1476964"/>
              <a:chExt cx="1364245" cy="273000"/>
            </a:xfrm>
          </p:grpSpPr>
          <p:sp>
            <p:nvSpPr>
              <p:cNvPr id="5684" name="Google Shape;5684;p77"/>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5" name="Google Shape;5685;p77"/>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6" name="Google Shape;5686;p77"/>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7" name="Google Shape;5687;p77"/>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8" name="Google Shape;5688;p77"/>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9" name="Google Shape;5689;p77"/>
            <p:cNvGrpSpPr/>
            <p:nvPr/>
          </p:nvGrpSpPr>
          <p:grpSpPr>
            <a:xfrm>
              <a:off x="2623907" y="1749775"/>
              <a:ext cx="1364245" cy="273000"/>
              <a:chOff x="2623907" y="1749775"/>
              <a:chExt cx="1364245" cy="273000"/>
            </a:xfrm>
          </p:grpSpPr>
          <p:sp>
            <p:nvSpPr>
              <p:cNvPr id="5690" name="Google Shape;5690;p77"/>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1" name="Google Shape;5691;p77"/>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2" name="Google Shape;5692;p77"/>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3" name="Google Shape;5693;p77"/>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4" name="Google Shape;5694;p77"/>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5" name="Google Shape;5695;p77"/>
            <p:cNvGrpSpPr/>
            <p:nvPr/>
          </p:nvGrpSpPr>
          <p:grpSpPr>
            <a:xfrm>
              <a:off x="2623904" y="2027936"/>
              <a:ext cx="1364245" cy="273000"/>
              <a:chOff x="2623904" y="2027936"/>
              <a:chExt cx="1364245" cy="273000"/>
            </a:xfrm>
          </p:grpSpPr>
          <p:sp>
            <p:nvSpPr>
              <p:cNvPr id="5696" name="Google Shape;5696;p77"/>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7" name="Google Shape;5697;p77"/>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8" name="Google Shape;5698;p77"/>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9" name="Google Shape;5699;p77"/>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0" name="Google Shape;5700;p77"/>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701" name="Google Shape;5701;p77"/>
          <p:cNvGrpSpPr/>
          <p:nvPr/>
        </p:nvGrpSpPr>
        <p:grpSpPr>
          <a:xfrm>
            <a:off x="5202305" y="4891652"/>
            <a:ext cx="2775083" cy="318249"/>
            <a:chOff x="3200660" y="2180272"/>
            <a:chExt cx="2563824" cy="378237"/>
          </a:xfrm>
        </p:grpSpPr>
        <p:sp>
          <p:nvSpPr>
            <p:cNvPr id="5702" name="Google Shape;5702;p7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3" name="Google Shape;5703;p7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4" name="Google Shape;5704;p7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5" name="Google Shape;5705;p7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6" name="Google Shape;5706;p7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7" name="Google Shape;5707;p7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8" name="Google Shape;5708;p7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9" name="Google Shape;5709;p7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0" name="Google Shape;5710;p7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1" name="Google Shape;5711;p7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2" name="Google Shape;5712;p7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3" name="Google Shape;5713;p7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4" name="Google Shape;5714;p7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5" name="Google Shape;5715;p7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6" name="Google Shape;5716;p7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7" name="Google Shape;5717;p7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8" name="Google Shape;5718;p7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9" name="Google Shape;5719;p7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0" name="Google Shape;5720;p77"/>
          <p:cNvGrpSpPr/>
          <p:nvPr/>
        </p:nvGrpSpPr>
        <p:grpSpPr>
          <a:xfrm>
            <a:off x="5195355" y="5447180"/>
            <a:ext cx="2781004" cy="319250"/>
            <a:chOff x="3530150" y="2790075"/>
            <a:chExt cx="1962600" cy="225300"/>
          </a:xfrm>
        </p:grpSpPr>
        <p:sp>
          <p:nvSpPr>
            <p:cNvPr id="5721" name="Google Shape;5721;p77"/>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2" name="Google Shape;5722;p77"/>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3" name="Google Shape;5723;p77"/>
          <p:cNvGrpSpPr/>
          <p:nvPr/>
        </p:nvGrpSpPr>
        <p:grpSpPr>
          <a:xfrm>
            <a:off x="5195470" y="6003710"/>
            <a:ext cx="2823258" cy="308351"/>
            <a:chOff x="3558802" y="4011244"/>
            <a:chExt cx="1866000" cy="111600"/>
          </a:xfrm>
        </p:grpSpPr>
        <p:sp>
          <p:nvSpPr>
            <p:cNvPr id="5724" name="Google Shape;5724;p7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5" name="Google Shape;5725;p7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6" name="Google Shape;5726;p77"/>
          <p:cNvGrpSpPr/>
          <p:nvPr/>
        </p:nvGrpSpPr>
        <p:grpSpPr>
          <a:xfrm>
            <a:off x="5196046" y="4414850"/>
            <a:ext cx="2767006" cy="239522"/>
            <a:chOff x="3465975" y="2270258"/>
            <a:chExt cx="1986364" cy="171947"/>
          </a:xfrm>
        </p:grpSpPr>
        <p:sp>
          <p:nvSpPr>
            <p:cNvPr id="5727" name="Google Shape;5727;p7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8" name="Google Shape;5728;p7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9" name="Google Shape;5729;p77"/>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0" name="Google Shape;5730;p77"/>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1" name="Google Shape;5731;p77"/>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2" name="Google Shape;5732;p7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3" name="Google Shape;5733;p77"/>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34" name="Google Shape;5734;p77"/>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735" name="Google Shape;5735;p77"/>
          <p:cNvGrpSpPr/>
          <p:nvPr/>
        </p:nvGrpSpPr>
        <p:grpSpPr>
          <a:xfrm>
            <a:off x="5218060" y="7142396"/>
            <a:ext cx="2739063" cy="390920"/>
            <a:chOff x="723300" y="4253549"/>
            <a:chExt cx="2276482" cy="324900"/>
          </a:xfrm>
        </p:grpSpPr>
        <p:sp>
          <p:nvSpPr>
            <p:cNvPr id="5736" name="Google Shape;5736;p7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37" name="Google Shape;5737;p7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38" name="Google Shape;5738;p7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39" name="Google Shape;5739;p7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40" name="Google Shape;5740;p7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741" name="Google Shape;5741;p77"/>
          <p:cNvGrpSpPr/>
          <p:nvPr/>
        </p:nvGrpSpPr>
        <p:grpSpPr>
          <a:xfrm>
            <a:off x="5197182" y="6544878"/>
            <a:ext cx="2778132" cy="360238"/>
            <a:chOff x="705948" y="3788465"/>
            <a:chExt cx="2308953" cy="299400"/>
          </a:xfrm>
        </p:grpSpPr>
        <p:sp>
          <p:nvSpPr>
            <p:cNvPr id="5742" name="Google Shape;5742;p77"/>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3" name="Google Shape;5743;p77"/>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4" name="Google Shape;5744;p77"/>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5" name="Google Shape;5745;p77"/>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6" name="Google Shape;5746;p77"/>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7" name="Google Shape;5747;p77"/>
          <p:cNvGrpSpPr/>
          <p:nvPr/>
        </p:nvGrpSpPr>
        <p:grpSpPr>
          <a:xfrm>
            <a:off x="8391163" y="3752786"/>
            <a:ext cx="2867642" cy="383001"/>
            <a:chOff x="4273350" y="2088443"/>
            <a:chExt cx="1433821" cy="191501"/>
          </a:xfrm>
        </p:grpSpPr>
        <p:grpSp>
          <p:nvGrpSpPr>
            <p:cNvPr id="5748" name="Google Shape;5748;p77"/>
            <p:cNvGrpSpPr/>
            <p:nvPr/>
          </p:nvGrpSpPr>
          <p:grpSpPr>
            <a:xfrm>
              <a:off x="4273350" y="2088443"/>
              <a:ext cx="1433821" cy="0"/>
              <a:chOff x="5224975" y="2962250"/>
              <a:chExt cx="1544400" cy="0"/>
            </a:xfrm>
          </p:grpSpPr>
          <p:cxnSp>
            <p:nvCxnSpPr>
              <p:cNvPr id="5749" name="Google Shape;5749;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50" name="Google Shape;5750;p7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51" name="Google Shape;5751;p77"/>
            <p:cNvGrpSpPr/>
            <p:nvPr/>
          </p:nvGrpSpPr>
          <p:grpSpPr>
            <a:xfrm>
              <a:off x="4273350" y="2279944"/>
              <a:ext cx="1433821" cy="0"/>
              <a:chOff x="5224975" y="2962250"/>
              <a:chExt cx="1544400" cy="0"/>
            </a:xfrm>
          </p:grpSpPr>
          <p:cxnSp>
            <p:nvCxnSpPr>
              <p:cNvPr id="5752" name="Google Shape;5752;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53" name="Google Shape;5753;p7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54" name="Google Shape;5754;p77"/>
          <p:cNvGrpSpPr/>
          <p:nvPr/>
        </p:nvGrpSpPr>
        <p:grpSpPr>
          <a:xfrm>
            <a:off x="5293056" y="7770594"/>
            <a:ext cx="2609218" cy="588147"/>
            <a:chOff x="2658741" y="4097347"/>
            <a:chExt cx="1304609" cy="294074"/>
          </a:xfrm>
        </p:grpSpPr>
        <p:grpSp>
          <p:nvGrpSpPr>
            <p:cNvPr id="5755" name="Google Shape;5755;p77"/>
            <p:cNvGrpSpPr/>
            <p:nvPr/>
          </p:nvGrpSpPr>
          <p:grpSpPr>
            <a:xfrm>
              <a:off x="2658741" y="4097347"/>
              <a:ext cx="118572" cy="294074"/>
              <a:chOff x="3343310" y="4475555"/>
              <a:chExt cx="127717" cy="316753"/>
            </a:xfrm>
          </p:grpSpPr>
          <p:sp>
            <p:nvSpPr>
              <p:cNvPr id="5756" name="Google Shape;5756;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7" name="Google Shape;5757;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8" name="Google Shape;5758;p77"/>
            <p:cNvGrpSpPr/>
            <p:nvPr/>
          </p:nvGrpSpPr>
          <p:grpSpPr>
            <a:xfrm>
              <a:off x="3815519" y="4098388"/>
              <a:ext cx="147831" cy="291991"/>
              <a:chOff x="3527539" y="4476677"/>
              <a:chExt cx="159232" cy="314510"/>
            </a:xfrm>
          </p:grpSpPr>
          <p:sp>
            <p:nvSpPr>
              <p:cNvPr id="5759" name="Google Shape;5759;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0" name="Google Shape;5760;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1" name="Google Shape;5761;p77"/>
            <p:cNvGrpSpPr/>
            <p:nvPr/>
          </p:nvGrpSpPr>
          <p:grpSpPr>
            <a:xfrm>
              <a:off x="3511696" y="4098388"/>
              <a:ext cx="147831" cy="291991"/>
              <a:chOff x="3527539" y="4476677"/>
              <a:chExt cx="159232" cy="314510"/>
            </a:xfrm>
          </p:grpSpPr>
          <p:sp>
            <p:nvSpPr>
              <p:cNvPr id="5762" name="Google Shape;5762;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3" name="Google Shape;5763;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4" name="Google Shape;5764;p77"/>
            <p:cNvGrpSpPr/>
            <p:nvPr/>
          </p:nvGrpSpPr>
          <p:grpSpPr>
            <a:xfrm>
              <a:off x="3207874" y="4098388"/>
              <a:ext cx="147831" cy="291991"/>
              <a:chOff x="3527539" y="4476677"/>
              <a:chExt cx="159232" cy="314510"/>
            </a:xfrm>
          </p:grpSpPr>
          <p:sp>
            <p:nvSpPr>
              <p:cNvPr id="5765" name="Google Shape;5765;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6" name="Google Shape;5766;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7" name="Google Shape;5767;p77"/>
            <p:cNvGrpSpPr/>
            <p:nvPr/>
          </p:nvGrpSpPr>
          <p:grpSpPr>
            <a:xfrm>
              <a:off x="2933305" y="4097347"/>
              <a:ext cx="118572" cy="294074"/>
              <a:chOff x="3343310" y="4475555"/>
              <a:chExt cx="127717" cy="316753"/>
            </a:xfrm>
          </p:grpSpPr>
          <p:sp>
            <p:nvSpPr>
              <p:cNvPr id="5768" name="Google Shape;5768;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9" name="Google Shape;5769;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770" name="Google Shape;5770;p77"/>
          <p:cNvGrpSpPr/>
          <p:nvPr/>
        </p:nvGrpSpPr>
        <p:grpSpPr>
          <a:xfrm>
            <a:off x="8394273" y="1927983"/>
            <a:ext cx="2861422" cy="1502475"/>
            <a:chOff x="5159450" y="1919950"/>
            <a:chExt cx="1541050" cy="862500"/>
          </a:xfrm>
        </p:grpSpPr>
        <p:sp>
          <p:nvSpPr>
            <p:cNvPr id="5771" name="Google Shape;5771;p7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72" name="Google Shape;5772;p77"/>
            <p:cNvGrpSpPr/>
            <p:nvPr/>
          </p:nvGrpSpPr>
          <p:grpSpPr>
            <a:xfrm>
              <a:off x="5159450" y="1919950"/>
              <a:ext cx="1541050" cy="862500"/>
              <a:chOff x="5159450" y="1919950"/>
              <a:chExt cx="1541050" cy="862500"/>
            </a:xfrm>
          </p:grpSpPr>
          <p:cxnSp>
            <p:nvCxnSpPr>
              <p:cNvPr id="5773" name="Google Shape;5773;p7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74" name="Google Shape;5774;p7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75" name="Google Shape;5775;p77"/>
          <p:cNvGrpSpPr/>
          <p:nvPr/>
        </p:nvGrpSpPr>
        <p:grpSpPr>
          <a:xfrm>
            <a:off x="8490547" y="4455523"/>
            <a:ext cx="2668873" cy="1935827"/>
            <a:chOff x="4294923" y="2439811"/>
            <a:chExt cx="1334436" cy="967914"/>
          </a:xfrm>
        </p:grpSpPr>
        <p:grpSp>
          <p:nvGrpSpPr>
            <p:cNvPr id="5776" name="Google Shape;5776;p77"/>
            <p:cNvGrpSpPr/>
            <p:nvPr/>
          </p:nvGrpSpPr>
          <p:grpSpPr>
            <a:xfrm>
              <a:off x="4960455" y="2469658"/>
              <a:ext cx="668904" cy="885524"/>
              <a:chOff x="4960455" y="2469658"/>
              <a:chExt cx="668904" cy="885524"/>
            </a:xfrm>
          </p:grpSpPr>
          <p:sp>
            <p:nvSpPr>
              <p:cNvPr id="5777" name="Google Shape;5777;p7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8" name="Google Shape;5778;p7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9" name="Google Shape;5779;p7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0" name="Google Shape;5780;p7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1" name="Google Shape;5781;p7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2" name="Google Shape;5782;p7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3" name="Google Shape;5783;p77"/>
            <p:cNvGrpSpPr/>
            <p:nvPr/>
          </p:nvGrpSpPr>
          <p:grpSpPr>
            <a:xfrm>
              <a:off x="4294923" y="2469658"/>
              <a:ext cx="668951" cy="885524"/>
              <a:chOff x="4294923" y="2469658"/>
              <a:chExt cx="668951" cy="885524"/>
            </a:xfrm>
          </p:grpSpPr>
          <p:sp>
            <p:nvSpPr>
              <p:cNvPr id="5784" name="Google Shape;5784;p7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5" name="Google Shape;5785;p7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6" name="Google Shape;5786;p7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7" name="Google Shape;5787;p7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8" name="Google Shape;5788;p7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9" name="Google Shape;5789;p7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90" name="Google Shape;5790;p7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1" name="Google Shape;5791;p77"/>
          <p:cNvGrpSpPr/>
          <p:nvPr/>
        </p:nvGrpSpPr>
        <p:grpSpPr>
          <a:xfrm>
            <a:off x="8462954" y="6564412"/>
            <a:ext cx="2861898" cy="1794577"/>
            <a:chOff x="4351371" y="3547942"/>
            <a:chExt cx="1345130" cy="843475"/>
          </a:xfrm>
        </p:grpSpPr>
        <p:grpSp>
          <p:nvGrpSpPr>
            <p:cNvPr id="5792" name="Google Shape;5792;p77"/>
            <p:cNvGrpSpPr/>
            <p:nvPr/>
          </p:nvGrpSpPr>
          <p:grpSpPr>
            <a:xfrm>
              <a:off x="4351371" y="4209917"/>
              <a:ext cx="1345130" cy="181500"/>
              <a:chOff x="4351371" y="4209917"/>
              <a:chExt cx="1345130" cy="181500"/>
            </a:xfrm>
          </p:grpSpPr>
          <p:sp>
            <p:nvSpPr>
              <p:cNvPr id="5793" name="Google Shape;5793;p77"/>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94" name="Google Shape;5794;p7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795" name="Google Shape;5795;p77"/>
            <p:cNvGrpSpPr/>
            <p:nvPr/>
          </p:nvGrpSpPr>
          <p:grpSpPr>
            <a:xfrm>
              <a:off x="4403010" y="3985221"/>
              <a:ext cx="1109518" cy="181500"/>
              <a:chOff x="4403010" y="3985221"/>
              <a:chExt cx="1109518" cy="181500"/>
            </a:xfrm>
          </p:grpSpPr>
          <p:sp>
            <p:nvSpPr>
              <p:cNvPr id="5796" name="Google Shape;5796;p77"/>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97" name="Google Shape;5797;p7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798" name="Google Shape;5798;p77"/>
            <p:cNvGrpSpPr/>
            <p:nvPr/>
          </p:nvGrpSpPr>
          <p:grpSpPr>
            <a:xfrm>
              <a:off x="4618704" y="3766582"/>
              <a:ext cx="807858" cy="181500"/>
              <a:chOff x="4618704" y="3766582"/>
              <a:chExt cx="807858" cy="181500"/>
            </a:xfrm>
          </p:grpSpPr>
          <p:sp>
            <p:nvSpPr>
              <p:cNvPr id="5799" name="Google Shape;5799;p77"/>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00" name="Google Shape;5800;p7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01" name="Google Shape;5801;p77"/>
            <p:cNvGrpSpPr/>
            <p:nvPr/>
          </p:nvGrpSpPr>
          <p:grpSpPr>
            <a:xfrm>
              <a:off x="4735238" y="3547942"/>
              <a:ext cx="462839" cy="181500"/>
              <a:chOff x="4735238" y="3547942"/>
              <a:chExt cx="462839" cy="181500"/>
            </a:xfrm>
          </p:grpSpPr>
          <p:sp>
            <p:nvSpPr>
              <p:cNvPr id="5802" name="Google Shape;5802;p77"/>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03" name="Google Shape;5803;p7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04" name="Google Shape;5804;p77"/>
          <p:cNvGrpSpPr/>
          <p:nvPr/>
        </p:nvGrpSpPr>
        <p:grpSpPr>
          <a:xfrm>
            <a:off x="14815669" y="4435060"/>
            <a:ext cx="2041909" cy="1857706"/>
            <a:chOff x="926675" y="238125"/>
            <a:chExt cx="5755100" cy="5232975"/>
          </a:xfrm>
        </p:grpSpPr>
        <p:sp>
          <p:nvSpPr>
            <p:cNvPr id="5805" name="Google Shape;5805;p7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6" name="Google Shape;5806;p7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7" name="Google Shape;5807;p7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8" name="Google Shape;5808;p7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9" name="Google Shape;5809;p77"/>
          <p:cNvGrpSpPr/>
          <p:nvPr/>
        </p:nvGrpSpPr>
        <p:grpSpPr>
          <a:xfrm>
            <a:off x="1430417" y="5232530"/>
            <a:ext cx="3390748" cy="3121675"/>
            <a:chOff x="727421" y="2828315"/>
            <a:chExt cx="1695374" cy="1560837"/>
          </a:xfrm>
        </p:grpSpPr>
        <p:grpSp>
          <p:nvGrpSpPr>
            <p:cNvPr id="5810" name="Google Shape;5810;p77"/>
            <p:cNvGrpSpPr/>
            <p:nvPr/>
          </p:nvGrpSpPr>
          <p:grpSpPr>
            <a:xfrm>
              <a:off x="727421" y="2828315"/>
              <a:ext cx="1695374" cy="1560837"/>
              <a:chOff x="734799" y="2782450"/>
              <a:chExt cx="1571100" cy="1577400"/>
            </a:xfrm>
          </p:grpSpPr>
          <p:cxnSp>
            <p:nvCxnSpPr>
              <p:cNvPr id="5811" name="Google Shape;5811;p7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12" name="Google Shape;5812;p7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13" name="Google Shape;5813;p77"/>
            <p:cNvGrpSpPr/>
            <p:nvPr/>
          </p:nvGrpSpPr>
          <p:grpSpPr>
            <a:xfrm>
              <a:off x="819108" y="2882501"/>
              <a:ext cx="1556791" cy="1426186"/>
              <a:chOff x="819108" y="2882501"/>
              <a:chExt cx="1556791" cy="1426186"/>
            </a:xfrm>
          </p:grpSpPr>
          <p:grpSp>
            <p:nvGrpSpPr>
              <p:cNvPr id="5814" name="Google Shape;5814;p77"/>
              <p:cNvGrpSpPr/>
              <p:nvPr/>
            </p:nvGrpSpPr>
            <p:grpSpPr>
              <a:xfrm>
                <a:off x="819108" y="2882501"/>
                <a:ext cx="103104" cy="1426186"/>
                <a:chOff x="4674013" y="3100904"/>
                <a:chExt cx="122758" cy="1698043"/>
              </a:xfrm>
            </p:grpSpPr>
            <p:sp>
              <p:nvSpPr>
                <p:cNvPr id="5815" name="Google Shape;5815;p7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6" name="Google Shape;5816;p7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7" name="Google Shape;5817;p7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8" name="Google Shape;5818;p7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9" name="Google Shape;5819;p7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0" name="Google Shape;5820;p7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1" name="Google Shape;5821;p7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2" name="Google Shape;5822;p77"/>
              <p:cNvGrpSpPr/>
              <p:nvPr/>
            </p:nvGrpSpPr>
            <p:grpSpPr>
              <a:xfrm>
                <a:off x="1062475" y="2882501"/>
                <a:ext cx="103104" cy="1426186"/>
                <a:chOff x="4940438" y="3100904"/>
                <a:chExt cx="122758" cy="1698043"/>
              </a:xfrm>
            </p:grpSpPr>
            <p:sp>
              <p:nvSpPr>
                <p:cNvPr id="5823" name="Google Shape;5823;p7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24" name="Google Shape;5824;p7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5" name="Google Shape;5825;p7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6" name="Google Shape;5826;p7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7" name="Google Shape;5827;p7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8" name="Google Shape;5828;p7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9" name="Google Shape;5829;p7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0" name="Google Shape;5830;p77"/>
              <p:cNvGrpSpPr/>
              <p:nvPr/>
            </p:nvGrpSpPr>
            <p:grpSpPr>
              <a:xfrm>
                <a:off x="1299324" y="2882501"/>
                <a:ext cx="103104" cy="1426186"/>
                <a:chOff x="5206863" y="3100904"/>
                <a:chExt cx="122758" cy="1698043"/>
              </a:xfrm>
            </p:grpSpPr>
            <p:sp>
              <p:nvSpPr>
                <p:cNvPr id="5831" name="Google Shape;5831;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2" name="Google Shape;5832;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3" name="Google Shape;5833;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4" name="Google Shape;5834;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5" name="Google Shape;5835;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6" name="Google Shape;5836;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7" name="Google Shape;5837;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8" name="Google Shape;5838;p77"/>
              <p:cNvGrpSpPr/>
              <p:nvPr/>
            </p:nvGrpSpPr>
            <p:grpSpPr>
              <a:xfrm>
                <a:off x="1786057" y="2882501"/>
                <a:ext cx="103104" cy="1426186"/>
                <a:chOff x="6006138" y="3143629"/>
                <a:chExt cx="122758" cy="1698043"/>
              </a:xfrm>
            </p:grpSpPr>
            <p:sp>
              <p:nvSpPr>
                <p:cNvPr id="5839" name="Google Shape;5839;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40" name="Google Shape;5840;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1" name="Google Shape;5841;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42" name="Google Shape;5842;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3" name="Google Shape;5843;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4" name="Google Shape;5844;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5" name="Google Shape;5845;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6" name="Google Shape;5846;p77"/>
              <p:cNvGrpSpPr/>
              <p:nvPr/>
            </p:nvGrpSpPr>
            <p:grpSpPr>
              <a:xfrm>
                <a:off x="2029422" y="2882501"/>
                <a:ext cx="103104" cy="1426186"/>
                <a:chOff x="6805413" y="3100904"/>
                <a:chExt cx="122758" cy="1698043"/>
              </a:xfrm>
            </p:grpSpPr>
            <p:sp>
              <p:nvSpPr>
                <p:cNvPr id="5847" name="Google Shape;5847;p7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8" name="Google Shape;5848;p7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9" name="Google Shape;5849;p7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0" name="Google Shape;5850;p7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1" name="Google Shape;5851;p7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2" name="Google Shape;5852;p7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3" name="Google Shape;5853;p7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4" name="Google Shape;5854;p77"/>
              <p:cNvGrpSpPr/>
              <p:nvPr/>
            </p:nvGrpSpPr>
            <p:grpSpPr>
              <a:xfrm>
                <a:off x="2272795" y="2882501"/>
                <a:ext cx="103104" cy="1426186"/>
                <a:chOff x="5206863" y="3100904"/>
                <a:chExt cx="122758" cy="1698043"/>
              </a:xfrm>
            </p:grpSpPr>
            <p:sp>
              <p:nvSpPr>
                <p:cNvPr id="5855" name="Google Shape;5855;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6" name="Google Shape;5856;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7" name="Google Shape;5857;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8" name="Google Shape;5858;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9" name="Google Shape;5859;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0" name="Google Shape;5860;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1" name="Google Shape;5861;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62" name="Google Shape;5862;p77"/>
              <p:cNvGrpSpPr/>
              <p:nvPr/>
            </p:nvGrpSpPr>
            <p:grpSpPr>
              <a:xfrm>
                <a:off x="1542694" y="2882501"/>
                <a:ext cx="103104" cy="1426186"/>
                <a:chOff x="6006138" y="3143629"/>
                <a:chExt cx="122758" cy="1698043"/>
              </a:xfrm>
            </p:grpSpPr>
            <p:sp>
              <p:nvSpPr>
                <p:cNvPr id="5863" name="Google Shape;5863;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64" name="Google Shape;5864;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5" name="Google Shape;5865;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66" name="Google Shape;5866;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7" name="Google Shape;5867;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8" name="Google Shape;5868;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9" name="Google Shape;5869;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870" name="Google Shape;5870;p77"/>
          <p:cNvGrpSpPr/>
          <p:nvPr/>
        </p:nvGrpSpPr>
        <p:grpSpPr>
          <a:xfrm>
            <a:off x="11342518" y="6611973"/>
            <a:ext cx="5499905" cy="1741354"/>
            <a:chOff x="238125" y="1725700"/>
            <a:chExt cx="7139025" cy="2260325"/>
          </a:xfrm>
        </p:grpSpPr>
        <p:sp>
          <p:nvSpPr>
            <p:cNvPr id="5871" name="Google Shape;5871;p7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2" name="Google Shape;5872;p7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3" name="Google Shape;5873;p7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4" name="Google Shape;5874;p7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5" name="Google Shape;5875;p7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6" name="Google Shape;5876;p7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7" name="Google Shape;5877;p7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8" name="Google Shape;5878;p7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9" name="Google Shape;5879;p7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0" name="Google Shape;5880;p7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1" name="Google Shape;5881;p77"/>
          <p:cNvGrpSpPr/>
          <p:nvPr/>
        </p:nvGrpSpPr>
        <p:grpSpPr>
          <a:xfrm>
            <a:off x="11882846" y="4495467"/>
            <a:ext cx="2210904" cy="1833494"/>
            <a:chOff x="5249100" y="1210600"/>
            <a:chExt cx="3502700" cy="2904775"/>
          </a:xfrm>
        </p:grpSpPr>
        <p:sp>
          <p:nvSpPr>
            <p:cNvPr id="5882" name="Google Shape;5882;p7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3" name="Google Shape;5883;p7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4" name="Google Shape;5884;p7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5" name="Google Shape;5885;p7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86" name="Google Shape;5886;p7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887" name="Google Shape;5887;p7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888" name="Google Shape;5888;p7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889" name="Google Shape;5889;p7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890" name="Google Shape;5890;p7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91" name="Google Shape;5891;p77"/>
          <p:cNvGrpSpPr/>
          <p:nvPr/>
        </p:nvGrpSpPr>
        <p:grpSpPr>
          <a:xfrm>
            <a:off x="14247941" y="1934301"/>
            <a:ext cx="2609300" cy="2249712"/>
            <a:chOff x="7287122" y="1165658"/>
            <a:chExt cx="1219413" cy="1051365"/>
          </a:xfrm>
        </p:grpSpPr>
        <p:grpSp>
          <p:nvGrpSpPr>
            <p:cNvPr id="5892" name="Google Shape;5892;p77"/>
            <p:cNvGrpSpPr/>
            <p:nvPr/>
          </p:nvGrpSpPr>
          <p:grpSpPr>
            <a:xfrm>
              <a:off x="7287122" y="1969723"/>
              <a:ext cx="1219413" cy="247300"/>
              <a:chOff x="7287122" y="1969723"/>
              <a:chExt cx="1219413" cy="247300"/>
            </a:xfrm>
          </p:grpSpPr>
          <p:sp>
            <p:nvSpPr>
              <p:cNvPr id="5893" name="Google Shape;5893;p7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94" name="Google Shape;5894;p77"/>
              <p:cNvGrpSpPr/>
              <p:nvPr/>
            </p:nvGrpSpPr>
            <p:grpSpPr>
              <a:xfrm>
                <a:off x="7287122" y="2063892"/>
                <a:ext cx="1151753" cy="73428"/>
                <a:chOff x="7287122" y="2063892"/>
                <a:chExt cx="1151753" cy="73428"/>
              </a:xfrm>
            </p:grpSpPr>
            <p:sp>
              <p:nvSpPr>
                <p:cNvPr id="5895" name="Google Shape;5895;p7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96" name="Google Shape;5896;p7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897" name="Google Shape;5897;p77"/>
            <p:cNvGrpSpPr/>
            <p:nvPr/>
          </p:nvGrpSpPr>
          <p:grpSpPr>
            <a:xfrm>
              <a:off x="7287122" y="1712201"/>
              <a:ext cx="1219403" cy="246767"/>
              <a:chOff x="7287122" y="1712201"/>
              <a:chExt cx="1219403" cy="246767"/>
            </a:xfrm>
          </p:grpSpPr>
          <p:sp>
            <p:nvSpPr>
              <p:cNvPr id="5898" name="Google Shape;5898;p7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99" name="Google Shape;5899;p77"/>
              <p:cNvGrpSpPr/>
              <p:nvPr/>
            </p:nvGrpSpPr>
            <p:grpSpPr>
              <a:xfrm>
                <a:off x="7287122" y="1842861"/>
                <a:ext cx="1005303" cy="73419"/>
                <a:chOff x="7287122" y="1842861"/>
                <a:chExt cx="1005303" cy="73419"/>
              </a:xfrm>
            </p:grpSpPr>
            <p:sp>
              <p:nvSpPr>
                <p:cNvPr id="5900" name="Google Shape;5900;p7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01" name="Google Shape;5901;p7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02" name="Google Shape;5902;p77"/>
            <p:cNvGrpSpPr/>
            <p:nvPr/>
          </p:nvGrpSpPr>
          <p:grpSpPr>
            <a:xfrm>
              <a:off x="7287122" y="1447520"/>
              <a:ext cx="1219403" cy="286667"/>
              <a:chOff x="7287122" y="1447520"/>
              <a:chExt cx="1219403" cy="286667"/>
            </a:xfrm>
          </p:grpSpPr>
          <p:sp>
            <p:nvSpPr>
              <p:cNvPr id="5903" name="Google Shape;5903;p7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04" name="Google Shape;5904;p77"/>
              <p:cNvGrpSpPr/>
              <p:nvPr/>
            </p:nvGrpSpPr>
            <p:grpSpPr>
              <a:xfrm>
                <a:off x="7287122" y="1581977"/>
                <a:ext cx="852803" cy="73428"/>
                <a:chOff x="7287122" y="1581977"/>
                <a:chExt cx="852803" cy="73428"/>
              </a:xfrm>
            </p:grpSpPr>
            <p:sp>
              <p:nvSpPr>
                <p:cNvPr id="5905" name="Google Shape;5905;p7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06" name="Google Shape;5906;p7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07" name="Google Shape;5907;p77"/>
            <p:cNvGrpSpPr/>
            <p:nvPr/>
          </p:nvGrpSpPr>
          <p:grpSpPr>
            <a:xfrm>
              <a:off x="7287122" y="1165658"/>
              <a:ext cx="1219403" cy="344253"/>
              <a:chOff x="7287122" y="1165658"/>
              <a:chExt cx="1219403" cy="344253"/>
            </a:xfrm>
          </p:grpSpPr>
          <p:sp>
            <p:nvSpPr>
              <p:cNvPr id="5908" name="Google Shape;5908;p7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909" name="Google Shape;5909;p77"/>
              <p:cNvGrpSpPr/>
              <p:nvPr/>
            </p:nvGrpSpPr>
            <p:grpSpPr>
              <a:xfrm>
                <a:off x="7287122" y="1341025"/>
                <a:ext cx="695703" cy="73419"/>
                <a:chOff x="7287122" y="1341025"/>
                <a:chExt cx="695703" cy="73419"/>
              </a:xfrm>
            </p:grpSpPr>
            <p:sp>
              <p:nvSpPr>
                <p:cNvPr id="5910" name="Google Shape;5910;p7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11" name="Google Shape;5911;p7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12" name="Google Shape;5912;p77"/>
          <p:cNvGrpSpPr/>
          <p:nvPr/>
        </p:nvGrpSpPr>
        <p:grpSpPr>
          <a:xfrm>
            <a:off x="11580926" y="1946347"/>
            <a:ext cx="2795459" cy="2197080"/>
            <a:chOff x="5900602" y="1193063"/>
            <a:chExt cx="1299851" cy="1021707"/>
          </a:xfrm>
        </p:grpSpPr>
        <p:grpSp>
          <p:nvGrpSpPr>
            <p:cNvPr id="5913" name="Google Shape;5913;p77"/>
            <p:cNvGrpSpPr/>
            <p:nvPr/>
          </p:nvGrpSpPr>
          <p:grpSpPr>
            <a:xfrm>
              <a:off x="6520337" y="1193063"/>
              <a:ext cx="341815" cy="799959"/>
              <a:chOff x="6520337" y="1193063"/>
              <a:chExt cx="341815" cy="799959"/>
            </a:xfrm>
          </p:grpSpPr>
          <p:grpSp>
            <p:nvGrpSpPr>
              <p:cNvPr id="5914" name="Google Shape;5914;p77"/>
              <p:cNvGrpSpPr/>
              <p:nvPr/>
            </p:nvGrpSpPr>
            <p:grpSpPr>
              <a:xfrm>
                <a:off x="6520337" y="1589527"/>
                <a:ext cx="213950" cy="403494"/>
                <a:chOff x="6520337" y="1589527"/>
                <a:chExt cx="213950" cy="403494"/>
              </a:xfrm>
            </p:grpSpPr>
            <p:sp>
              <p:nvSpPr>
                <p:cNvPr id="5915" name="Google Shape;5915;p7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6" name="Google Shape;5916;p7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7" name="Google Shape;5917;p77"/>
              <p:cNvGrpSpPr/>
              <p:nvPr/>
            </p:nvGrpSpPr>
            <p:grpSpPr>
              <a:xfrm>
                <a:off x="6577204" y="1193063"/>
                <a:ext cx="284947" cy="464512"/>
                <a:chOff x="6577204" y="1193063"/>
                <a:chExt cx="284947" cy="464512"/>
              </a:xfrm>
            </p:grpSpPr>
            <p:sp>
              <p:nvSpPr>
                <p:cNvPr id="5918" name="Google Shape;5918;p7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19" name="Google Shape;5919;p7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20" name="Google Shape;5920;p77"/>
            <p:cNvGrpSpPr/>
            <p:nvPr/>
          </p:nvGrpSpPr>
          <p:grpSpPr>
            <a:xfrm>
              <a:off x="6238903" y="1193063"/>
              <a:ext cx="300475" cy="900152"/>
              <a:chOff x="6238903" y="1193063"/>
              <a:chExt cx="300475" cy="900152"/>
            </a:xfrm>
          </p:grpSpPr>
          <p:grpSp>
            <p:nvGrpSpPr>
              <p:cNvPr id="5921" name="Google Shape;5921;p77"/>
              <p:cNvGrpSpPr/>
              <p:nvPr/>
            </p:nvGrpSpPr>
            <p:grpSpPr>
              <a:xfrm>
                <a:off x="6290865" y="1489315"/>
                <a:ext cx="248514" cy="603900"/>
                <a:chOff x="6290865" y="1489315"/>
                <a:chExt cx="248514" cy="603900"/>
              </a:xfrm>
            </p:grpSpPr>
            <p:sp>
              <p:nvSpPr>
                <p:cNvPr id="5922" name="Google Shape;5922;p7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3" name="Google Shape;5923;p7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24" name="Google Shape;5924;p77"/>
              <p:cNvGrpSpPr/>
              <p:nvPr/>
            </p:nvGrpSpPr>
            <p:grpSpPr>
              <a:xfrm>
                <a:off x="6238903" y="1193063"/>
                <a:ext cx="284947" cy="333087"/>
                <a:chOff x="6238903" y="1193063"/>
                <a:chExt cx="284947" cy="333087"/>
              </a:xfrm>
            </p:grpSpPr>
            <p:sp>
              <p:nvSpPr>
                <p:cNvPr id="5925" name="Google Shape;5925;p7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26" name="Google Shape;5926;p7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27" name="Google Shape;5927;p77"/>
            <p:cNvGrpSpPr/>
            <p:nvPr/>
          </p:nvGrpSpPr>
          <p:grpSpPr>
            <a:xfrm>
              <a:off x="5900602" y="1193063"/>
              <a:ext cx="444345" cy="1021707"/>
              <a:chOff x="5900602" y="1193063"/>
              <a:chExt cx="444345" cy="1021707"/>
            </a:xfrm>
          </p:grpSpPr>
          <p:grpSp>
            <p:nvGrpSpPr>
              <p:cNvPr id="5928" name="Google Shape;5928;p77"/>
              <p:cNvGrpSpPr/>
              <p:nvPr/>
            </p:nvGrpSpPr>
            <p:grpSpPr>
              <a:xfrm>
                <a:off x="6046501" y="1367785"/>
                <a:ext cx="298446" cy="846986"/>
                <a:chOff x="6046501" y="1367785"/>
                <a:chExt cx="298446" cy="846986"/>
              </a:xfrm>
            </p:grpSpPr>
            <p:sp>
              <p:nvSpPr>
                <p:cNvPr id="5929" name="Google Shape;5929;p7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0" name="Google Shape;5930;p7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1" name="Google Shape;5931;p77"/>
              <p:cNvGrpSpPr/>
              <p:nvPr/>
            </p:nvGrpSpPr>
            <p:grpSpPr>
              <a:xfrm>
                <a:off x="5900602" y="1193063"/>
                <a:ext cx="284947" cy="182312"/>
                <a:chOff x="5900602" y="1193063"/>
                <a:chExt cx="284947" cy="182312"/>
              </a:xfrm>
            </p:grpSpPr>
            <p:sp>
              <p:nvSpPr>
                <p:cNvPr id="5932" name="Google Shape;5932;p7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33" name="Google Shape;5933;p7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34" name="Google Shape;5934;p77"/>
            <p:cNvGrpSpPr/>
            <p:nvPr/>
          </p:nvGrpSpPr>
          <p:grpSpPr>
            <a:xfrm>
              <a:off x="6738300" y="1193063"/>
              <a:ext cx="462153" cy="707634"/>
              <a:chOff x="6738300" y="1193063"/>
              <a:chExt cx="462153" cy="707634"/>
            </a:xfrm>
          </p:grpSpPr>
          <p:grpSp>
            <p:nvGrpSpPr>
              <p:cNvPr id="5935" name="Google Shape;5935;p77"/>
              <p:cNvGrpSpPr/>
              <p:nvPr/>
            </p:nvGrpSpPr>
            <p:grpSpPr>
              <a:xfrm>
                <a:off x="6915505" y="1193063"/>
                <a:ext cx="284947" cy="597387"/>
                <a:chOff x="6915505" y="1193063"/>
                <a:chExt cx="284947" cy="597387"/>
              </a:xfrm>
            </p:grpSpPr>
            <p:sp>
              <p:nvSpPr>
                <p:cNvPr id="5936" name="Google Shape;5936;p7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37" name="Google Shape;5937;p7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38" name="Google Shape;5938;p77"/>
              <p:cNvGrpSpPr/>
              <p:nvPr/>
            </p:nvGrpSpPr>
            <p:grpSpPr>
              <a:xfrm>
                <a:off x="6738300" y="1684725"/>
                <a:ext cx="230066" cy="215971"/>
                <a:chOff x="6738300" y="1684725"/>
                <a:chExt cx="230066" cy="215971"/>
              </a:xfrm>
            </p:grpSpPr>
            <p:sp>
              <p:nvSpPr>
                <p:cNvPr id="5939" name="Google Shape;5939;p7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0" name="Google Shape;5940;p7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44" name="Shape 5944"/>
        <p:cNvGrpSpPr/>
        <p:nvPr/>
      </p:nvGrpSpPr>
      <p:grpSpPr>
        <a:xfrm>
          <a:off x="0" y="0"/>
          <a:ext cx="0" cy="0"/>
          <a:chOff x="0" y="0"/>
          <a:chExt cx="0" cy="0"/>
        </a:xfrm>
      </p:grpSpPr>
      <p:grpSp>
        <p:nvGrpSpPr>
          <p:cNvPr id="5945" name="Google Shape;5945;p78"/>
          <p:cNvGrpSpPr/>
          <p:nvPr/>
        </p:nvGrpSpPr>
        <p:grpSpPr>
          <a:xfrm>
            <a:off x="1658718" y="4615269"/>
            <a:ext cx="678471" cy="596373"/>
            <a:chOff x="898875" y="244725"/>
            <a:chExt cx="481800" cy="423500"/>
          </a:xfrm>
        </p:grpSpPr>
        <p:sp>
          <p:nvSpPr>
            <p:cNvPr id="5946" name="Google Shape;5946;p7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7" name="Google Shape;5947;p7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8" name="Google Shape;5948;p7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9" name="Google Shape;5949;p7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0" name="Google Shape;5950;p7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1" name="Google Shape;5951;p7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52" name="Google Shape;5952;p78"/>
          <p:cNvGrpSpPr/>
          <p:nvPr/>
        </p:nvGrpSpPr>
        <p:grpSpPr>
          <a:xfrm>
            <a:off x="2535482" y="4574205"/>
            <a:ext cx="596337" cy="678506"/>
            <a:chOff x="1529350" y="258825"/>
            <a:chExt cx="423475" cy="481825"/>
          </a:xfrm>
        </p:grpSpPr>
        <p:sp>
          <p:nvSpPr>
            <p:cNvPr id="5953" name="Google Shape;5953;p7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4" name="Google Shape;5954;p7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55" name="Google Shape;5955;p78"/>
          <p:cNvGrpSpPr/>
          <p:nvPr/>
        </p:nvGrpSpPr>
        <p:grpSpPr>
          <a:xfrm>
            <a:off x="3321433" y="4734546"/>
            <a:ext cx="681780" cy="357824"/>
            <a:chOff x="2084325" y="363300"/>
            <a:chExt cx="484150" cy="254100"/>
          </a:xfrm>
        </p:grpSpPr>
        <p:sp>
          <p:nvSpPr>
            <p:cNvPr id="5956" name="Google Shape;5956;p7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7" name="Google Shape;5957;p7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58" name="Google Shape;5958;p78"/>
          <p:cNvGrpSpPr/>
          <p:nvPr/>
        </p:nvGrpSpPr>
        <p:grpSpPr>
          <a:xfrm>
            <a:off x="4220022" y="4574205"/>
            <a:ext cx="596337" cy="678506"/>
            <a:chOff x="2707500" y="249400"/>
            <a:chExt cx="423475" cy="481825"/>
          </a:xfrm>
        </p:grpSpPr>
        <p:sp>
          <p:nvSpPr>
            <p:cNvPr id="5959" name="Google Shape;5959;p7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0" name="Google Shape;5960;p7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61" name="Google Shape;5961;p78"/>
          <p:cNvGrpSpPr/>
          <p:nvPr/>
        </p:nvGrpSpPr>
        <p:grpSpPr>
          <a:xfrm>
            <a:off x="5047252" y="4574856"/>
            <a:ext cx="610772" cy="677203"/>
            <a:chOff x="3300325" y="249875"/>
            <a:chExt cx="433725" cy="480900"/>
          </a:xfrm>
        </p:grpSpPr>
        <p:sp>
          <p:nvSpPr>
            <p:cNvPr id="5962" name="Google Shape;5962;p7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3" name="Google Shape;5963;p7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4" name="Google Shape;5964;p7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5" name="Google Shape;5965;p7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6" name="Google Shape;5966;p7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7" name="Google Shape;5967;p7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68" name="Google Shape;5968;p78"/>
          <p:cNvGrpSpPr/>
          <p:nvPr/>
        </p:nvGrpSpPr>
        <p:grpSpPr>
          <a:xfrm>
            <a:off x="5825423" y="4574698"/>
            <a:ext cx="704698" cy="677520"/>
            <a:chOff x="3854700" y="249750"/>
            <a:chExt cx="500425" cy="481125"/>
          </a:xfrm>
        </p:grpSpPr>
        <p:sp>
          <p:nvSpPr>
            <p:cNvPr id="5969" name="Google Shape;5969;p7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0" name="Google Shape;5970;p7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1" name="Google Shape;5971;p7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2" name="Google Shape;5972;p7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3" name="Google Shape;5973;p7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4" name="Google Shape;5974;p7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5" name="Google Shape;5975;p7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6" name="Google Shape;5976;p7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77" name="Google Shape;5977;p78"/>
          <p:cNvGrpSpPr/>
          <p:nvPr/>
        </p:nvGrpSpPr>
        <p:grpSpPr>
          <a:xfrm>
            <a:off x="6661401" y="4574698"/>
            <a:ext cx="704698" cy="677520"/>
            <a:chOff x="4447550" y="249750"/>
            <a:chExt cx="500425" cy="481125"/>
          </a:xfrm>
        </p:grpSpPr>
        <p:sp>
          <p:nvSpPr>
            <p:cNvPr id="5978" name="Google Shape;5978;p7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9" name="Google Shape;5979;p7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80" name="Google Shape;5980;p78"/>
          <p:cNvGrpSpPr/>
          <p:nvPr/>
        </p:nvGrpSpPr>
        <p:grpSpPr>
          <a:xfrm>
            <a:off x="7519804" y="4574205"/>
            <a:ext cx="678506" cy="678506"/>
            <a:chOff x="5049725" y="249400"/>
            <a:chExt cx="481825" cy="481825"/>
          </a:xfrm>
        </p:grpSpPr>
        <p:sp>
          <p:nvSpPr>
            <p:cNvPr id="5981" name="Google Shape;5981;p7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2" name="Google Shape;5982;p7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83" name="Google Shape;5983;p78"/>
          <p:cNvGrpSpPr/>
          <p:nvPr/>
        </p:nvGrpSpPr>
        <p:grpSpPr>
          <a:xfrm>
            <a:off x="8347686" y="4574204"/>
            <a:ext cx="678506" cy="678506"/>
            <a:chOff x="5660400" y="238125"/>
            <a:chExt cx="481825" cy="481825"/>
          </a:xfrm>
        </p:grpSpPr>
        <p:sp>
          <p:nvSpPr>
            <p:cNvPr id="5984" name="Google Shape;5984;p7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5" name="Google Shape;5985;p7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86" name="Google Shape;5986;p78"/>
          <p:cNvGrpSpPr/>
          <p:nvPr/>
        </p:nvGrpSpPr>
        <p:grpSpPr>
          <a:xfrm>
            <a:off x="9181058" y="4574205"/>
            <a:ext cx="678506" cy="678506"/>
            <a:chOff x="6235400" y="249400"/>
            <a:chExt cx="481825" cy="481825"/>
          </a:xfrm>
        </p:grpSpPr>
        <p:sp>
          <p:nvSpPr>
            <p:cNvPr id="5987" name="Google Shape;5987;p7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8" name="Google Shape;5988;p7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9" name="Google Shape;5989;p7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0" name="Google Shape;5990;p7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1" name="Google Shape;5991;p7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92" name="Google Shape;5992;p78"/>
          <p:cNvGrpSpPr/>
          <p:nvPr/>
        </p:nvGrpSpPr>
        <p:grpSpPr>
          <a:xfrm>
            <a:off x="1657750" y="5463619"/>
            <a:ext cx="680407" cy="596232"/>
            <a:chOff x="899850" y="871450"/>
            <a:chExt cx="483175" cy="423400"/>
          </a:xfrm>
        </p:grpSpPr>
        <p:sp>
          <p:nvSpPr>
            <p:cNvPr id="5993" name="Google Shape;5993;p7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4" name="Google Shape;5994;p7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5" name="Google Shape;5995;p7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6" name="Google Shape;5996;p7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997" name="Google Shape;5997;p78"/>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998" name="Google Shape;5998;p78"/>
          <p:cNvGrpSpPr/>
          <p:nvPr/>
        </p:nvGrpSpPr>
        <p:grpSpPr>
          <a:xfrm>
            <a:off x="3321750" y="5422465"/>
            <a:ext cx="681146" cy="678541"/>
            <a:chOff x="2085450" y="842250"/>
            <a:chExt cx="483700" cy="481850"/>
          </a:xfrm>
        </p:grpSpPr>
        <p:sp>
          <p:nvSpPr>
            <p:cNvPr id="5999" name="Google Shape;5999;p7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0" name="Google Shape;6000;p7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1" name="Google Shape;6001;p7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02" name="Google Shape;6002;p78"/>
          <p:cNvGrpSpPr/>
          <p:nvPr/>
        </p:nvGrpSpPr>
        <p:grpSpPr>
          <a:xfrm>
            <a:off x="4178885" y="5422482"/>
            <a:ext cx="678612" cy="678506"/>
            <a:chOff x="2685825" y="840375"/>
            <a:chExt cx="481900" cy="481825"/>
          </a:xfrm>
        </p:grpSpPr>
        <p:sp>
          <p:nvSpPr>
            <p:cNvPr id="6003" name="Google Shape;6003;p7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4" name="Google Shape;6004;p7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05" name="Google Shape;6005;p78"/>
          <p:cNvGrpSpPr/>
          <p:nvPr/>
        </p:nvGrpSpPr>
        <p:grpSpPr>
          <a:xfrm>
            <a:off x="5002207" y="5421849"/>
            <a:ext cx="700861" cy="679773"/>
            <a:chOff x="3270675" y="841800"/>
            <a:chExt cx="497700" cy="482725"/>
          </a:xfrm>
        </p:grpSpPr>
        <p:sp>
          <p:nvSpPr>
            <p:cNvPr id="6006" name="Google Shape;6006;p7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7" name="Google Shape;6007;p7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8" name="Google Shape;6008;p7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009" name="Google Shape;6009;p78"/>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010" name="Google Shape;6010;p78"/>
          <p:cNvGrpSpPr/>
          <p:nvPr/>
        </p:nvGrpSpPr>
        <p:grpSpPr>
          <a:xfrm>
            <a:off x="6674498" y="5463567"/>
            <a:ext cx="678506" cy="596337"/>
            <a:chOff x="4467200" y="877100"/>
            <a:chExt cx="481825" cy="423475"/>
          </a:xfrm>
        </p:grpSpPr>
        <p:sp>
          <p:nvSpPr>
            <p:cNvPr id="6011" name="Google Shape;6011;p7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2" name="Google Shape;6012;p7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3" name="Google Shape;6013;p7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4" name="Google Shape;6014;p7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15" name="Google Shape;6015;p78"/>
          <p:cNvGrpSpPr/>
          <p:nvPr/>
        </p:nvGrpSpPr>
        <p:grpSpPr>
          <a:xfrm>
            <a:off x="7504279" y="5422465"/>
            <a:ext cx="709557" cy="678541"/>
            <a:chOff x="5045500" y="842250"/>
            <a:chExt cx="503875" cy="481850"/>
          </a:xfrm>
        </p:grpSpPr>
        <p:sp>
          <p:nvSpPr>
            <p:cNvPr id="6016" name="Google Shape;6016;p7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7" name="Google Shape;6017;p7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18" name="Google Shape;6018;p78"/>
          <p:cNvGrpSpPr/>
          <p:nvPr/>
        </p:nvGrpSpPr>
        <p:grpSpPr>
          <a:xfrm>
            <a:off x="8349974" y="5474902"/>
            <a:ext cx="673929" cy="573665"/>
            <a:chOff x="5645200" y="879425"/>
            <a:chExt cx="478575" cy="407375"/>
          </a:xfrm>
        </p:grpSpPr>
        <p:sp>
          <p:nvSpPr>
            <p:cNvPr id="6019" name="Google Shape;6019;p7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0" name="Google Shape;6020;p7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1" name="Google Shape;6021;p7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2" name="Google Shape;6022;p7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3" name="Google Shape;6023;p7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4" name="Google Shape;6024;p7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25" name="Google Shape;6025;p78"/>
          <p:cNvGrpSpPr/>
          <p:nvPr/>
        </p:nvGrpSpPr>
        <p:grpSpPr>
          <a:xfrm>
            <a:off x="9222125" y="5422482"/>
            <a:ext cx="596373" cy="678506"/>
            <a:chOff x="6264525" y="842250"/>
            <a:chExt cx="423500" cy="481825"/>
          </a:xfrm>
        </p:grpSpPr>
        <p:sp>
          <p:nvSpPr>
            <p:cNvPr id="6026" name="Google Shape;6026;p7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7" name="Google Shape;6027;p7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8" name="Google Shape;6028;p7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9" name="Google Shape;6029;p7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0" name="Google Shape;6030;p7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1" name="Google Shape;6031;p7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2" name="Google Shape;6032;p7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33" name="Google Shape;6033;p78"/>
          <p:cNvGrpSpPr/>
          <p:nvPr/>
        </p:nvGrpSpPr>
        <p:grpSpPr>
          <a:xfrm>
            <a:off x="1658701" y="6251789"/>
            <a:ext cx="678506" cy="678506"/>
            <a:chOff x="900750" y="1436075"/>
            <a:chExt cx="481825" cy="481825"/>
          </a:xfrm>
        </p:grpSpPr>
        <p:sp>
          <p:nvSpPr>
            <p:cNvPr id="6034" name="Google Shape;6034;p7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5" name="Google Shape;6035;p7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6" name="Google Shape;6036;p7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7" name="Google Shape;6037;p7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38" name="Google Shape;6038;p78"/>
          <p:cNvGrpSpPr/>
          <p:nvPr/>
        </p:nvGrpSpPr>
        <p:grpSpPr>
          <a:xfrm>
            <a:off x="2494397" y="6372366"/>
            <a:ext cx="678506" cy="437352"/>
            <a:chOff x="1492675" y="1520750"/>
            <a:chExt cx="481825" cy="310575"/>
          </a:xfrm>
        </p:grpSpPr>
        <p:sp>
          <p:nvSpPr>
            <p:cNvPr id="6039" name="Google Shape;6039;p7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0" name="Google Shape;6040;p7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41" name="Google Shape;6041;p78"/>
          <p:cNvGrpSpPr/>
          <p:nvPr/>
        </p:nvGrpSpPr>
        <p:grpSpPr>
          <a:xfrm>
            <a:off x="3309991" y="6251754"/>
            <a:ext cx="704663" cy="678576"/>
            <a:chOff x="2071000" y="1435025"/>
            <a:chExt cx="500400" cy="481875"/>
          </a:xfrm>
        </p:grpSpPr>
        <p:sp>
          <p:nvSpPr>
            <p:cNvPr id="6042" name="Google Shape;6042;p7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3" name="Google Shape;6043;p7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4" name="Google Shape;6044;p7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45" name="Google Shape;6045;p78"/>
          <p:cNvGrpSpPr/>
          <p:nvPr/>
        </p:nvGrpSpPr>
        <p:grpSpPr>
          <a:xfrm>
            <a:off x="4166317" y="6293419"/>
            <a:ext cx="703748" cy="595246"/>
            <a:chOff x="2678350" y="1464650"/>
            <a:chExt cx="499750" cy="422700"/>
          </a:xfrm>
        </p:grpSpPr>
        <p:sp>
          <p:nvSpPr>
            <p:cNvPr id="6046" name="Google Shape;6046;p7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7" name="Google Shape;6047;p7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8" name="Google Shape;6048;p7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49" name="Google Shape;6049;p78"/>
          <p:cNvGrpSpPr/>
          <p:nvPr/>
        </p:nvGrpSpPr>
        <p:grpSpPr>
          <a:xfrm>
            <a:off x="5013384" y="6251789"/>
            <a:ext cx="678506" cy="678506"/>
            <a:chOff x="3271200" y="1435075"/>
            <a:chExt cx="481825" cy="481825"/>
          </a:xfrm>
        </p:grpSpPr>
        <p:sp>
          <p:nvSpPr>
            <p:cNvPr id="6050" name="Google Shape;6050;p7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1" name="Google Shape;6051;p7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52" name="Google Shape;6052;p78"/>
          <p:cNvGrpSpPr/>
          <p:nvPr/>
        </p:nvGrpSpPr>
        <p:grpSpPr>
          <a:xfrm>
            <a:off x="5834330" y="6251754"/>
            <a:ext cx="686885" cy="678576"/>
            <a:chOff x="3858100" y="1435075"/>
            <a:chExt cx="487775" cy="481875"/>
          </a:xfrm>
        </p:grpSpPr>
        <p:sp>
          <p:nvSpPr>
            <p:cNvPr id="6053" name="Google Shape;6053;p7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4" name="Google Shape;6054;p7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5" name="Google Shape;6055;p7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6" name="Google Shape;6056;p7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7" name="Google Shape;6057;p7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58" name="Google Shape;6058;p78"/>
          <p:cNvGrpSpPr/>
          <p:nvPr/>
        </p:nvGrpSpPr>
        <p:grpSpPr>
          <a:xfrm>
            <a:off x="6674497" y="6251789"/>
            <a:ext cx="678506" cy="678506"/>
            <a:chOff x="4456875" y="1435075"/>
            <a:chExt cx="481825" cy="481825"/>
          </a:xfrm>
        </p:grpSpPr>
        <p:sp>
          <p:nvSpPr>
            <p:cNvPr id="6059" name="Google Shape;6059;p7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0" name="Google Shape;6060;p7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1" name="Google Shape;6061;p7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2" name="Google Shape;6062;p7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3" name="Google Shape;6063;p7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4" name="Google Shape;6064;p7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5" name="Google Shape;6065;p7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6" name="Google Shape;6066;p7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7" name="Google Shape;6067;p7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8" name="Google Shape;6068;p7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9" name="Google Shape;6069;p7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0" name="Google Shape;6070;p7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1" name="Google Shape;6071;p7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2" name="Google Shape;6072;p7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3" name="Google Shape;6073;p7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4" name="Google Shape;6074;p7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5" name="Google Shape;6075;p7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6" name="Google Shape;6076;p7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7" name="Google Shape;6077;p7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78" name="Google Shape;6078;p78"/>
          <p:cNvGrpSpPr/>
          <p:nvPr/>
        </p:nvGrpSpPr>
        <p:grpSpPr>
          <a:xfrm>
            <a:off x="7516477" y="6251771"/>
            <a:ext cx="685160" cy="678541"/>
            <a:chOff x="5049725" y="1435050"/>
            <a:chExt cx="486550" cy="481850"/>
          </a:xfrm>
        </p:grpSpPr>
        <p:sp>
          <p:nvSpPr>
            <p:cNvPr id="6079" name="Google Shape;6079;p7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0" name="Google Shape;6080;p7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1" name="Google Shape;6081;p7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2" name="Google Shape;6082;p7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83" name="Google Shape;6083;p78"/>
          <p:cNvGrpSpPr/>
          <p:nvPr/>
        </p:nvGrpSpPr>
        <p:grpSpPr>
          <a:xfrm>
            <a:off x="8347580" y="6251789"/>
            <a:ext cx="678717" cy="678506"/>
            <a:chOff x="5642475" y="1435075"/>
            <a:chExt cx="481975" cy="481825"/>
          </a:xfrm>
        </p:grpSpPr>
        <p:sp>
          <p:nvSpPr>
            <p:cNvPr id="6084" name="Google Shape;6084;p7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5" name="Google Shape;6085;p7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6" name="Google Shape;6086;p7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87" name="Google Shape;6087;p78"/>
          <p:cNvGrpSpPr/>
          <p:nvPr/>
        </p:nvGrpSpPr>
        <p:grpSpPr>
          <a:xfrm>
            <a:off x="9176552" y="6251771"/>
            <a:ext cx="687518" cy="678541"/>
            <a:chOff x="6232000" y="1435050"/>
            <a:chExt cx="488225" cy="481850"/>
          </a:xfrm>
        </p:grpSpPr>
        <p:sp>
          <p:nvSpPr>
            <p:cNvPr id="6088" name="Google Shape;6088;p7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9" name="Google Shape;6089;p7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0" name="Google Shape;6090;p7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1" name="Google Shape;6091;p7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2" name="Google Shape;6092;p7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93" name="Google Shape;6093;p78"/>
          <p:cNvGrpSpPr/>
          <p:nvPr/>
        </p:nvGrpSpPr>
        <p:grpSpPr>
          <a:xfrm>
            <a:off x="1698024" y="7079089"/>
            <a:ext cx="599858" cy="675584"/>
            <a:chOff x="924450" y="2028975"/>
            <a:chExt cx="425975" cy="479750"/>
          </a:xfrm>
        </p:grpSpPr>
        <p:sp>
          <p:nvSpPr>
            <p:cNvPr id="6094" name="Google Shape;6094;p7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5" name="Google Shape;6095;p7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6" name="Google Shape;6096;p7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97" name="Google Shape;6097;p78"/>
          <p:cNvGrpSpPr/>
          <p:nvPr/>
        </p:nvGrpSpPr>
        <p:grpSpPr>
          <a:xfrm>
            <a:off x="3323017" y="7118695"/>
            <a:ext cx="678612" cy="596373"/>
            <a:chOff x="2085450" y="2057100"/>
            <a:chExt cx="481900" cy="423500"/>
          </a:xfrm>
        </p:grpSpPr>
        <p:sp>
          <p:nvSpPr>
            <p:cNvPr id="6098" name="Google Shape;6098;p7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9" name="Google Shape;6099;p7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0" name="Google Shape;6100;p7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01" name="Google Shape;6101;p78"/>
          <p:cNvGrpSpPr/>
          <p:nvPr/>
        </p:nvGrpSpPr>
        <p:grpSpPr>
          <a:xfrm>
            <a:off x="4178885" y="7165183"/>
            <a:ext cx="678612" cy="503396"/>
            <a:chOff x="2678275" y="2090100"/>
            <a:chExt cx="481900" cy="357475"/>
          </a:xfrm>
        </p:grpSpPr>
        <p:sp>
          <p:nvSpPr>
            <p:cNvPr id="6102" name="Google Shape;6102;p7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3" name="Google Shape;6103;p7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4" name="Google Shape;6104;p7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5" name="Google Shape;6105;p7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6" name="Google Shape;6106;p7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07" name="Google Shape;6107;p78"/>
          <p:cNvGrpSpPr/>
          <p:nvPr/>
        </p:nvGrpSpPr>
        <p:grpSpPr>
          <a:xfrm>
            <a:off x="5133293" y="7189579"/>
            <a:ext cx="438690" cy="454602"/>
            <a:chOff x="3357325" y="2093500"/>
            <a:chExt cx="311525" cy="322825"/>
          </a:xfrm>
        </p:grpSpPr>
        <p:sp>
          <p:nvSpPr>
            <p:cNvPr id="6108" name="Google Shape;6108;p7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9" name="Google Shape;6109;p7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0" name="Google Shape;6110;p7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111" name="Google Shape;6111;p78"/>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112" name="Google Shape;6112;p78"/>
          <p:cNvGrpSpPr/>
          <p:nvPr/>
        </p:nvGrpSpPr>
        <p:grpSpPr>
          <a:xfrm>
            <a:off x="6721672" y="7077628"/>
            <a:ext cx="584157" cy="678506"/>
            <a:chOff x="4492800" y="2027925"/>
            <a:chExt cx="414825" cy="481825"/>
          </a:xfrm>
        </p:grpSpPr>
        <p:sp>
          <p:nvSpPr>
            <p:cNvPr id="6113" name="Google Shape;6113;p7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4" name="Google Shape;6114;p7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15" name="Google Shape;6115;p78"/>
          <p:cNvGrpSpPr/>
          <p:nvPr/>
        </p:nvGrpSpPr>
        <p:grpSpPr>
          <a:xfrm>
            <a:off x="7519857" y="7077611"/>
            <a:ext cx="678400" cy="678541"/>
            <a:chOff x="5049725" y="2027900"/>
            <a:chExt cx="481750" cy="481850"/>
          </a:xfrm>
        </p:grpSpPr>
        <p:sp>
          <p:nvSpPr>
            <p:cNvPr id="6116" name="Google Shape;6116;p7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7" name="Google Shape;6117;p7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8" name="Google Shape;6118;p7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9" name="Google Shape;6119;p7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0" name="Google Shape;6120;p7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1" name="Google Shape;6121;p7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2" name="Google Shape;6122;p7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3" name="Google Shape;6123;p7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24" name="Google Shape;6124;p78"/>
          <p:cNvGrpSpPr/>
          <p:nvPr/>
        </p:nvGrpSpPr>
        <p:grpSpPr>
          <a:xfrm>
            <a:off x="8467048" y="7077787"/>
            <a:ext cx="439781" cy="678189"/>
            <a:chOff x="5726350" y="2028150"/>
            <a:chExt cx="312300" cy="481600"/>
          </a:xfrm>
        </p:grpSpPr>
        <p:sp>
          <p:nvSpPr>
            <p:cNvPr id="6125" name="Google Shape;6125;p7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6" name="Google Shape;6126;p7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7" name="Google Shape;6127;p7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28" name="Google Shape;6128;p78"/>
          <p:cNvGrpSpPr/>
          <p:nvPr/>
        </p:nvGrpSpPr>
        <p:grpSpPr>
          <a:xfrm>
            <a:off x="9187430" y="7084000"/>
            <a:ext cx="665762" cy="665762"/>
            <a:chOff x="6239925" y="2032450"/>
            <a:chExt cx="472775" cy="472775"/>
          </a:xfrm>
        </p:grpSpPr>
        <p:sp>
          <p:nvSpPr>
            <p:cNvPr id="6129" name="Google Shape;6129;p7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0" name="Google Shape;6130;p7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31" name="Google Shape;6131;p78"/>
          <p:cNvGrpSpPr/>
          <p:nvPr/>
        </p:nvGrpSpPr>
        <p:grpSpPr>
          <a:xfrm>
            <a:off x="10085614" y="4728184"/>
            <a:ext cx="669282" cy="370849"/>
            <a:chOff x="903075" y="2730000"/>
            <a:chExt cx="475275" cy="263350"/>
          </a:xfrm>
        </p:grpSpPr>
        <p:sp>
          <p:nvSpPr>
            <p:cNvPr id="6132" name="Google Shape;6132;p7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3" name="Google Shape;6133;p7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4" name="Google Shape;6134;p7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35" name="Google Shape;6135;p78"/>
          <p:cNvGrpSpPr/>
          <p:nvPr/>
        </p:nvGrpSpPr>
        <p:grpSpPr>
          <a:xfrm>
            <a:off x="2494397" y="7077628"/>
            <a:ext cx="678506" cy="678506"/>
            <a:chOff x="1492675" y="2027925"/>
            <a:chExt cx="481825" cy="481825"/>
          </a:xfrm>
        </p:grpSpPr>
        <p:sp>
          <p:nvSpPr>
            <p:cNvPr id="6136" name="Google Shape;6136;p7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7" name="Google Shape;6137;p7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8" name="Google Shape;6138;p7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9" name="Google Shape;6139;p7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0" name="Google Shape;6140;p7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41" name="Google Shape;6141;p78"/>
          <p:cNvGrpSpPr/>
          <p:nvPr/>
        </p:nvGrpSpPr>
        <p:grpSpPr>
          <a:xfrm>
            <a:off x="10947149" y="4574356"/>
            <a:ext cx="678506" cy="678506"/>
            <a:chOff x="1492675" y="2620775"/>
            <a:chExt cx="481825" cy="481825"/>
          </a:xfrm>
        </p:grpSpPr>
        <p:sp>
          <p:nvSpPr>
            <p:cNvPr id="6142" name="Google Shape;6142;p7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3" name="Google Shape;6143;p7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144" name="Google Shape;6144;p78"/>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145" name="Google Shape;6145;p78"/>
          <p:cNvGrpSpPr/>
          <p:nvPr/>
        </p:nvGrpSpPr>
        <p:grpSpPr>
          <a:xfrm>
            <a:off x="12594657" y="4606322"/>
            <a:ext cx="667170" cy="614574"/>
            <a:chOff x="2682350" y="2643425"/>
            <a:chExt cx="473775" cy="436425"/>
          </a:xfrm>
        </p:grpSpPr>
        <p:sp>
          <p:nvSpPr>
            <p:cNvPr id="6146" name="Google Shape;6146;p7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7" name="Google Shape;6147;p7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8" name="Google Shape;6148;p7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9" name="Google Shape;6149;p7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0" name="Google Shape;6150;p7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1" name="Google Shape;6151;p7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2" name="Google Shape;6152;p7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53" name="Google Shape;6153;p78"/>
          <p:cNvGrpSpPr/>
          <p:nvPr/>
        </p:nvGrpSpPr>
        <p:grpSpPr>
          <a:xfrm>
            <a:off x="13525635" y="4574356"/>
            <a:ext cx="477063" cy="678506"/>
            <a:chOff x="3342725" y="2620775"/>
            <a:chExt cx="338775" cy="481825"/>
          </a:xfrm>
        </p:grpSpPr>
        <p:sp>
          <p:nvSpPr>
            <p:cNvPr id="6154" name="Google Shape;6154;p7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5" name="Google Shape;6155;p7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6" name="Google Shape;6156;p7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57" name="Google Shape;6157;p78"/>
          <p:cNvGrpSpPr/>
          <p:nvPr/>
        </p:nvGrpSpPr>
        <p:grpSpPr>
          <a:xfrm>
            <a:off x="14313136" y="4574356"/>
            <a:ext cx="556591" cy="678506"/>
            <a:chOff x="3907325" y="2620775"/>
            <a:chExt cx="395250" cy="481825"/>
          </a:xfrm>
        </p:grpSpPr>
        <p:sp>
          <p:nvSpPr>
            <p:cNvPr id="6158" name="Google Shape;6158;p7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9" name="Google Shape;6159;p7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0" name="Google Shape;6160;p7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1" name="Google Shape;6161;p7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62" name="Google Shape;6162;p78"/>
          <p:cNvGrpSpPr/>
          <p:nvPr/>
        </p:nvGrpSpPr>
        <p:grpSpPr>
          <a:xfrm>
            <a:off x="15099510" y="4595567"/>
            <a:ext cx="678506" cy="636084"/>
            <a:chOff x="4456875" y="2635825"/>
            <a:chExt cx="481825" cy="451700"/>
          </a:xfrm>
        </p:grpSpPr>
        <p:sp>
          <p:nvSpPr>
            <p:cNvPr id="6163" name="Google Shape;6163;p7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4" name="Google Shape;6164;p7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5" name="Google Shape;6165;p7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6" name="Google Shape;6166;p7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7" name="Google Shape;6167;p7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8" name="Google Shape;6168;p7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69" name="Google Shape;6169;p78"/>
          <p:cNvGrpSpPr/>
          <p:nvPr/>
        </p:nvGrpSpPr>
        <p:grpSpPr>
          <a:xfrm>
            <a:off x="15949358" y="4595567"/>
            <a:ext cx="678506" cy="636084"/>
            <a:chOff x="5049725" y="2635825"/>
            <a:chExt cx="481825" cy="451700"/>
          </a:xfrm>
        </p:grpSpPr>
        <p:sp>
          <p:nvSpPr>
            <p:cNvPr id="6170" name="Google Shape;6170;p7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1" name="Google Shape;6171;p7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2" name="Google Shape;6172;p7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73" name="Google Shape;6173;p78"/>
          <p:cNvGrpSpPr/>
          <p:nvPr/>
        </p:nvGrpSpPr>
        <p:grpSpPr>
          <a:xfrm>
            <a:off x="4817858" y="7904487"/>
            <a:ext cx="677133" cy="676746"/>
            <a:chOff x="5643000" y="2621375"/>
            <a:chExt cx="480850" cy="480575"/>
          </a:xfrm>
        </p:grpSpPr>
        <p:sp>
          <p:nvSpPr>
            <p:cNvPr id="6174" name="Google Shape;6174;p7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5" name="Google Shape;6175;p7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6" name="Google Shape;6176;p7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7" name="Google Shape;6177;p7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8" name="Google Shape;6178;p7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9" name="Google Shape;6179;p7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0" name="Google Shape;6180;p7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81" name="Google Shape;6181;p78"/>
          <p:cNvGrpSpPr/>
          <p:nvPr/>
        </p:nvGrpSpPr>
        <p:grpSpPr>
          <a:xfrm>
            <a:off x="8357245" y="7903607"/>
            <a:ext cx="678717" cy="678506"/>
            <a:chOff x="6235250" y="2620775"/>
            <a:chExt cx="481975" cy="481825"/>
          </a:xfrm>
        </p:grpSpPr>
        <p:sp>
          <p:nvSpPr>
            <p:cNvPr id="6182" name="Google Shape;6182;p7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3" name="Google Shape;6183;p7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4" name="Google Shape;6184;p7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5" name="Google Shape;6185;p7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6" name="Google Shape;6186;p7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187" name="Google Shape;6187;p78"/>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188" name="Google Shape;6188;p78"/>
          <p:cNvGrpSpPr/>
          <p:nvPr/>
        </p:nvGrpSpPr>
        <p:grpSpPr>
          <a:xfrm>
            <a:off x="10945304" y="5422634"/>
            <a:ext cx="682202" cy="678506"/>
            <a:chOff x="1535000" y="3223325"/>
            <a:chExt cx="484450" cy="481825"/>
          </a:xfrm>
        </p:grpSpPr>
        <p:sp>
          <p:nvSpPr>
            <p:cNvPr id="6189" name="Google Shape;6189;p7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0" name="Google Shape;6190;p7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1" name="Google Shape;6191;p7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92" name="Google Shape;6192;p78"/>
          <p:cNvGrpSpPr/>
          <p:nvPr/>
        </p:nvGrpSpPr>
        <p:grpSpPr>
          <a:xfrm>
            <a:off x="11760439" y="5493237"/>
            <a:ext cx="678506" cy="537299"/>
            <a:chOff x="2085525" y="3263750"/>
            <a:chExt cx="481825" cy="381550"/>
          </a:xfrm>
        </p:grpSpPr>
        <p:sp>
          <p:nvSpPr>
            <p:cNvPr id="6193" name="Google Shape;6193;p7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4" name="Google Shape;6194;p7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195" name="Google Shape;6195;p78"/>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196" name="Google Shape;6196;p78"/>
          <p:cNvGrpSpPr/>
          <p:nvPr/>
        </p:nvGrpSpPr>
        <p:grpSpPr>
          <a:xfrm>
            <a:off x="13423963" y="5422615"/>
            <a:ext cx="680407" cy="678541"/>
            <a:chOff x="3270450" y="3213625"/>
            <a:chExt cx="483175" cy="481850"/>
          </a:xfrm>
        </p:grpSpPr>
        <p:sp>
          <p:nvSpPr>
            <p:cNvPr id="6197" name="Google Shape;6197;p7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8" name="Google Shape;6198;p7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99" name="Google Shape;6199;p78"/>
          <p:cNvGrpSpPr/>
          <p:nvPr/>
        </p:nvGrpSpPr>
        <p:grpSpPr>
          <a:xfrm>
            <a:off x="14422501" y="5422633"/>
            <a:ext cx="337862" cy="678506"/>
            <a:chOff x="3984950" y="3213600"/>
            <a:chExt cx="239925" cy="481825"/>
          </a:xfrm>
        </p:grpSpPr>
        <p:sp>
          <p:nvSpPr>
            <p:cNvPr id="6200" name="Google Shape;6200;p7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1" name="Google Shape;6201;p7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202" name="Google Shape;6202;p78"/>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3" name="Google Shape;6203;p78"/>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204" name="Google Shape;6204;p78"/>
          <p:cNvGrpSpPr/>
          <p:nvPr/>
        </p:nvGrpSpPr>
        <p:grpSpPr>
          <a:xfrm>
            <a:off x="3892895" y="7962974"/>
            <a:ext cx="710437" cy="559760"/>
            <a:chOff x="5629975" y="3255775"/>
            <a:chExt cx="504500" cy="397500"/>
          </a:xfrm>
        </p:grpSpPr>
        <p:sp>
          <p:nvSpPr>
            <p:cNvPr id="6205" name="Google Shape;6205;p7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6" name="Google Shape;6206;p7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7" name="Google Shape;6207;p7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8" name="Google Shape;6208;p7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09" name="Google Shape;6209;p7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10" name="Google Shape;6210;p78"/>
          <p:cNvGrpSpPr/>
          <p:nvPr/>
        </p:nvGrpSpPr>
        <p:grpSpPr>
          <a:xfrm>
            <a:off x="7462207" y="7963186"/>
            <a:ext cx="680513" cy="559337"/>
            <a:chOff x="6234950" y="3255925"/>
            <a:chExt cx="483250" cy="397200"/>
          </a:xfrm>
        </p:grpSpPr>
        <p:sp>
          <p:nvSpPr>
            <p:cNvPr id="6211" name="Google Shape;6211;p7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2" name="Google Shape;6212;p7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3" name="Google Shape;6213;p7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4" name="Google Shape;6214;p7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5" name="Google Shape;6215;p7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6" name="Google Shape;6216;p7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17" name="Google Shape;6217;p78"/>
          <p:cNvGrpSpPr/>
          <p:nvPr/>
        </p:nvGrpSpPr>
        <p:grpSpPr>
          <a:xfrm>
            <a:off x="10102213" y="6251940"/>
            <a:ext cx="636084" cy="678506"/>
            <a:chOff x="914900" y="3806450"/>
            <a:chExt cx="451700" cy="481825"/>
          </a:xfrm>
        </p:grpSpPr>
        <p:sp>
          <p:nvSpPr>
            <p:cNvPr id="6218" name="Google Shape;6218;p7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19" name="Google Shape;6219;p7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0" name="Google Shape;6220;p7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1" name="Google Shape;6221;p7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2" name="Google Shape;6222;p7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23" name="Google Shape;6223;p78"/>
          <p:cNvGrpSpPr/>
          <p:nvPr/>
        </p:nvGrpSpPr>
        <p:grpSpPr>
          <a:xfrm>
            <a:off x="10940056" y="6251570"/>
            <a:ext cx="692694" cy="679245"/>
            <a:chOff x="1490050" y="3805975"/>
            <a:chExt cx="491900" cy="482350"/>
          </a:xfrm>
        </p:grpSpPr>
        <p:sp>
          <p:nvSpPr>
            <p:cNvPr id="6224" name="Google Shape;6224;p7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5" name="Google Shape;6225;p7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6" name="Google Shape;6226;p7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27" name="Google Shape;6227;p7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28" name="Google Shape;6228;p78"/>
          <p:cNvGrpSpPr/>
          <p:nvPr/>
        </p:nvGrpSpPr>
        <p:grpSpPr>
          <a:xfrm>
            <a:off x="11787793" y="6251940"/>
            <a:ext cx="623797" cy="678506"/>
            <a:chOff x="2104275" y="3806450"/>
            <a:chExt cx="442975" cy="481825"/>
          </a:xfrm>
        </p:grpSpPr>
        <p:sp>
          <p:nvSpPr>
            <p:cNvPr id="6229" name="Google Shape;6229;p7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30" name="Google Shape;6230;p7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31" name="Google Shape;6231;p78"/>
          <p:cNvGrpSpPr/>
          <p:nvPr/>
        </p:nvGrpSpPr>
        <p:grpSpPr>
          <a:xfrm>
            <a:off x="12634826" y="6251940"/>
            <a:ext cx="586832" cy="678506"/>
            <a:chOff x="2710875" y="3806450"/>
            <a:chExt cx="416725" cy="481825"/>
          </a:xfrm>
        </p:grpSpPr>
        <p:sp>
          <p:nvSpPr>
            <p:cNvPr id="6232" name="Google Shape;6232;p7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33" name="Google Shape;6233;p7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34" name="Google Shape;6234;p78"/>
          <p:cNvGrpSpPr/>
          <p:nvPr/>
        </p:nvGrpSpPr>
        <p:grpSpPr>
          <a:xfrm>
            <a:off x="13424914" y="6332823"/>
            <a:ext cx="678506" cy="516739"/>
            <a:chOff x="3271200" y="3863875"/>
            <a:chExt cx="481825" cy="366950"/>
          </a:xfrm>
        </p:grpSpPr>
        <p:sp>
          <p:nvSpPr>
            <p:cNvPr id="6235" name="Google Shape;6235;p7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36" name="Google Shape;6236;p7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37" name="Google Shape;6237;p78"/>
          <p:cNvGrpSpPr/>
          <p:nvPr/>
        </p:nvGrpSpPr>
        <p:grpSpPr>
          <a:xfrm>
            <a:off x="14295903" y="6252398"/>
            <a:ext cx="591057" cy="677591"/>
            <a:chOff x="3895050" y="3806775"/>
            <a:chExt cx="419725" cy="481175"/>
          </a:xfrm>
        </p:grpSpPr>
        <p:sp>
          <p:nvSpPr>
            <p:cNvPr id="6238" name="Google Shape;6238;p7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39" name="Google Shape;6239;p7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40" name="Google Shape;6240;p78"/>
          <p:cNvGrpSpPr/>
          <p:nvPr/>
        </p:nvGrpSpPr>
        <p:grpSpPr>
          <a:xfrm>
            <a:off x="15102467" y="6251957"/>
            <a:ext cx="672592" cy="678471"/>
            <a:chOff x="4464775" y="3806475"/>
            <a:chExt cx="477625" cy="481800"/>
          </a:xfrm>
        </p:grpSpPr>
        <p:sp>
          <p:nvSpPr>
            <p:cNvPr id="6241" name="Google Shape;6241;p7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42" name="Google Shape;6242;p7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43" name="Google Shape;6243;p7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44" name="Google Shape;6244;p7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45" name="Google Shape;6245;p7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46" name="Google Shape;6246;p7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47" name="Google Shape;6247;p78"/>
          <p:cNvGrpSpPr/>
          <p:nvPr/>
        </p:nvGrpSpPr>
        <p:grpSpPr>
          <a:xfrm>
            <a:off x="15949358" y="6251940"/>
            <a:ext cx="678506" cy="678506"/>
            <a:chOff x="5049725" y="3806450"/>
            <a:chExt cx="481825" cy="481825"/>
          </a:xfrm>
        </p:grpSpPr>
        <p:sp>
          <p:nvSpPr>
            <p:cNvPr id="6248" name="Google Shape;6248;p7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49" name="Google Shape;6249;p7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50" name="Google Shape;6250;p7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51" name="Google Shape;6251;p78"/>
          <p:cNvGrpSpPr/>
          <p:nvPr/>
        </p:nvGrpSpPr>
        <p:grpSpPr>
          <a:xfrm>
            <a:off x="2999863" y="7903596"/>
            <a:ext cx="678506" cy="678506"/>
            <a:chOff x="5651375" y="3806450"/>
            <a:chExt cx="481825" cy="481825"/>
          </a:xfrm>
        </p:grpSpPr>
        <p:sp>
          <p:nvSpPr>
            <p:cNvPr id="6252" name="Google Shape;6252;p7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53" name="Google Shape;6253;p7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54" name="Google Shape;6254;p7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55" name="Google Shape;6255;p7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56" name="Google Shape;6256;p78"/>
          <p:cNvGrpSpPr/>
          <p:nvPr/>
        </p:nvGrpSpPr>
        <p:grpSpPr>
          <a:xfrm>
            <a:off x="6650674" y="7907574"/>
            <a:ext cx="597006" cy="670550"/>
            <a:chOff x="6264300" y="3809300"/>
            <a:chExt cx="423950" cy="476175"/>
          </a:xfrm>
        </p:grpSpPr>
        <p:sp>
          <p:nvSpPr>
            <p:cNvPr id="6257" name="Google Shape;6257;p7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58" name="Google Shape;6258;p7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59" name="Google Shape;6259;p7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60" name="Google Shape;6260;p78"/>
          <p:cNvGrpSpPr/>
          <p:nvPr/>
        </p:nvGrpSpPr>
        <p:grpSpPr>
          <a:xfrm>
            <a:off x="10079682" y="7077762"/>
            <a:ext cx="681146" cy="678541"/>
            <a:chOff x="898875" y="4399275"/>
            <a:chExt cx="483700" cy="481850"/>
          </a:xfrm>
        </p:grpSpPr>
        <p:sp>
          <p:nvSpPr>
            <p:cNvPr id="6261" name="Google Shape;6261;p7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2" name="Google Shape;6262;p7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3" name="Google Shape;6263;p7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4" name="Google Shape;6264;p7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5" name="Google Shape;6265;p7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6" name="Google Shape;6266;p7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7" name="Google Shape;6267;p7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68" name="Google Shape;6268;p7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69" name="Google Shape;6269;p78"/>
          <p:cNvGrpSpPr/>
          <p:nvPr/>
        </p:nvGrpSpPr>
        <p:grpSpPr>
          <a:xfrm>
            <a:off x="10947149" y="7108267"/>
            <a:ext cx="678506" cy="617531"/>
            <a:chOff x="1492675" y="4420975"/>
            <a:chExt cx="481825" cy="438525"/>
          </a:xfrm>
        </p:grpSpPr>
        <p:sp>
          <p:nvSpPr>
            <p:cNvPr id="6270" name="Google Shape;6270;p7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1" name="Google Shape;6271;p7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2" name="Google Shape;6272;p7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3" name="Google Shape;6273;p7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4" name="Google Shape;6274;p7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75" name="Google Shape;6275;p78"/>
          <p:cNvGrpSpPr/>
          <p:nvPr/>
        </p:nvGrpSpPr>
        <p:grpSpPr>
          <a:xfrm>
            <a:off x="11757112" y="7079117"/>
            <a:ext cx="685160" cy="675830"/>
            <a:chOff x="2084100" y="4400250"/>
            <a:chExt cx="486550" cy="479925"/>
          </a:xfrm>
        </p:grpSpPr>
        <p:sp>
          <p:nvSpPr>
            <p:cNvPr id="6276" name="Google Shape;6276;p7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7" name="Google Shape;6277;p7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8" name="Google Shape;6278;p7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79" name="Google Shape;6279;p7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0" name="Google Shape;6280;p7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1" name="Google Shape;6281;p7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82" name="Google Shape;6282;p78"/>
          <p:cNvGrpSpPr/>
          <p:nvPr/>
        </p:nvGrpSpPr>
        <p:grpSpPr>
          <a:xfrm>
            <a:off x="12630073" y="7077814"/>
            <a:ext cx="596337" cy="678436"/>
            <a:chOff x="2707950" y="4399325"/>
            <a:chExt cx="423475" cy="481775"/>
          </a:xfrm>
        </p:grpSpPr>
        <p:sp>
          <p:nvSpPr>
            <p:cNvPr id="6283" name="Google Shape;6283;p7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4" name="Google Shape;6284;p7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5" name="Google Shape;6285;p7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6" name="Google Shape;6286;p7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7" name="Google Shape;6287;p7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8" name="Google Shape;6288;p7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89" name="Google Shape;6289;p7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0" name="Google Shape;6290;p7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1" name="Google Shape;6291;p7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2" name="Google Shape;6292;p7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3" name="Google Shape;6293;p7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4" name="Google Shape;6294;p7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95" name="Google Shape;6295;p78"/>
          <p:cNvGrpSpPr/>
          <p:nvPr/>
        </p:nvGrpSpPr>
        <p:grpSpPr>
          <a:xfrm>
            <a:off x="13489111" y="7077762"/>
            <a:ext cx="550113" cy="678541"/>
            <a:chOff x="3330525" y="4399275"/>
            <a:chExt cx="390650" cy="481850"/>
          </a:xfrm>
        </p:grpSpPr>
        <p:sp>
          <p:nvSpPr>
            <p:cNvPr id="6296" name="Google Shape;6296;p7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7" name="Google Shape;6297;p7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8" name="Google Shape;6298;p7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9" name="Google Shape;6299;p7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0" name="Google Shape;6300;p7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1" name="Google Shape;6301;p7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2" name="Google Shape;6302;p7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03" name="Google Shape;6303;p78"/>
          <p:cNvGrpSpPr/>
          <p:nvPr/>
        </p:nvGrpSpPr>
        <p:grpSpPr>
          <a:xfrm>
            <a:off x="14338168" y="7077779"/>
            <a:ext cx="506530" cy="678506"/>
            <a:chOff x="3938800" y="4399275"/>
            <a:chExt cx="359700" cy="481825"/>
          </a:xfrm>
        </p:grpSpPr>
        <p:sp>
          <p:nvSpPr>
            <p:cNvPr id="6304" name="Google Shape;6304;p7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5" name="Google Shape;6305;p7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6" name="Google Shape;6306;p7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7" name="Google Shape;6307;p7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8" name="Google Shape;6308;p7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09" name="Google Shape;6309;p78"/>
          <p:cNvGrpSpPr/>
          <p:nvPr/>
        </p:nvGrpSpPr>
        <p:grpSpPr>
          <a:xfrm>
            <a:off x="15279724" y="7077779"/>
            <a:ext cx="318077" cy="678506"/>
            <a:chOff x="4584850" y="4399275"/>
            <a:chExt cx="225875" cy="481825"/>
          </a:xfrm>
        </p:grpSpPr>
        <p:sp>
          <p:nvSpPr>
            <p:cNvPr id="6310" name="Google Shape;6310;p7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11" name="Google Shape;6311;p7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312" name="Google Shape;6312;p78"/>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313" name="Google Shape;6313;p78"/>
          <p:cNvGrpSpPr/>
          <p:nvPr/>
        </p:nvGrpSpPr>
        <p:grpSpPr>
          <a:xfrm>
            <a:off x="2106831" y="7903590"/>
            <a:ext cx="678506" cy="678506"/>
            <a:chOff x="5642550" y="4399275"/>
            <a:chExt cx="481825" cy="481825"/>
          </a:xfrm>
        </p:grpSpPr>
        <p:sp>
          <p:nvSpPr>
            <p:cNvPr id="6314" name="Google Shape;6314;p7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15" name="Google Shape;6315;p7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16" name="Google Shape;6316;p78"/>
          <p:cNvGrpSpPr/>
          <p:nvPr/>
        </p:nvGrpSpPr>
        <p:grpSpPr>
          <a:xfrm>
            <a:off x="5709517" y="7927406"/>
            <a:ext cx="726631" cy="630874"/>
            <a:chOff x="6218300" y="4416175"/>
            <a:chExt cx="516000" cy="448000"/>
          </a:xfrm>
        </p:grpSpPr>
        <p:sp>
          <p:nvSpPr>
            <p:cNvPr id="6317" name="Google Shape;6317;p7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18" name="Google Shape;6318;p7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19" name="Google Shape;6319;p7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20" name="Google Shape;6320;p78"/>
          <p:cNvGrpSpPr/>
          <p:nvPr/>
        </p:nvGrpSpPr>
        <p:grpSpPr>
          <a:xfrm>
            <a:off x="11929585" y="7903585"/>
            <a:ext cx="678506" cy="678506"/>
            <a:chOff x="899850" y="4992125"/>
            <a:chExt cx="481825" cy="481825"/>
          </a:xfrm>
        </p:grpSpPr>
        <p:sp>
          <p:nvSpPr>
            <p:cNvPr id="6321" name="Google Shape;6321;p7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22" name="Google Shape;6322;p7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23" name="Google Shape;6323;p7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24" name="Google Shape;6324;p78"/>
          <p:cNvGrpSpPr/>
          <p:nvPr/>
        </p:nvGrpSpPr>
        <p:grpSpPr>
          <a:xfrm>
            <a:off x="11036553" y="7903585"/>
            <a:ext cx="678506" cy="678506"/>
            <a:chOff x="1492675" y="4992125"/>
            <a:chExt cx="481825" cy="481825"/>
          </a:xfrm>
        </p:grpSpPr>
        <p:sp>
          <p:nvSpPr>
            <p:cNvPr id="6325" name="Google Shape;6325;p7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26" name="Google Shape;6326;p7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27" name="Google Shape;6327;p78"/>
          <p:cNvGrpSpPr/>
          <p:nvPr/>
        </p:nvGrpSpPr>
        <p:grpSpPr>
          <a:xfrm>
            <a:off x="10143521" y="7903585"/>
            <a:ext cx="678506" cy="678506"/>
            <a:chOff x="2085525" y="4992125"/>
            <a:chExt cx="481825" cy="481825"/>
          </a:xfrm>
        </p:grpSpPr>
        <p:sp>
          <p:nvSpPr>
            <p:cNvPr id="6328" name="Google Shape;6328;p7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29" name="Google Shape;6329;p7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30" name="Google Shape;6330;p78"/>
          <p:cNvGrpSpPr/>
          <p:nvPr/>
        </p:nvGrpSpPr>
        <p:grpSpPr>
          <a:xfrm>
            <a:off x="13715965" y="7903585"/>
            <a:ext cx="678506" cy="678506"/>
            <a:chOff x="2678350" y="4992125"/>
            <a:chExt cx="481825" cy="481825"/>
          </a:xfrm>
        </p:grpSpPr>
        <p:sp>
          <p:nvSpPr>
            <p:cNvPr id="6331" name="Google Shape;6331;p7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32" name="Google Shape;6332;p7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33" name="Google Shape;6333;p7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34" name="Google Shape;6334;p78"/>
          <p:cNvGrpSpPr/>
          <p:nvPr/>
        </p:nvGrpSpPr>
        <p:grpSpPr>
          <a:xfrm>
            <a:off x="9250489" y="7903585"/>
            <a:ext cx="678506" cy="678506"/>
            <a:chOff x="3271200" y="4992125"/>
            <a:chExt cx="481825" cy="481825"/>
          </a:xfrm>
        </p:grpSpPr>
        <p:sp>
          <p:nvSpPr>
            <p:cNvPr id="6335" name="Google Shape;6335;p7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36" name="Google Shape;6336;p7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37" name="Google Shape;6337;p7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38" name="Google Shape;6338;p78"/>
          <p:cNvGrpSpPr/>
          <p:nvPr/>
        </p:nvGrpSpPr>
        <p:grpSpPr>
          <a:xfrm>
            <a:off x="14608997" y="7905644"/>
            <a:ext cx="678823" cy="674387"/>
            <a:chOff x="3863900" y="4993625"/>
            <a:chExt cx="482050" cy="478900"/>
          </a:xfrm>
        </p:grpSpPr>
        <p:sp>
          <p:nvSpPr>
            <p:cNvPr id="6339" name="Google Shape;6339;p7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0" name="Google Shape;6340;p7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1" name="Google Shape;6341;p7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2" name="Google Shape;6342;p7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43" name="Google Shape;6343;p78"/>
          <p:cNvGrpSpPr/>
          <p:nvPr/>
        </p:nvGrpSpPr>
        <p:grpSpPr>
          <a:xfrm>
            <a:off x="15502346" y="7905644"/>
            <a:ext cx="678823" cy="674387"/>
            <a:chOff x="4456725" y="4993625"/>
            <a:chExt cx="482050" cy="478900"/>
          </a:xfrm>
        </p:grpSpPr>
        <p:sp>
          <p:nvSpPr>
            <p:cNvPr id="6344" name="Google Shape;6344;p7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5" name="Google Shape;6345;p7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6" name="Google Shape;6346;p7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7" name="Google Shape;6347;p7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48" name="Google Shape;6348;p78"/>
          <p:cNvGrpSpPr/>
          <p:nvPr/>
        </p:nvGrpSpPr>
        <p:grpSpPr>
          <a:xfrm>
            <a:off x="12822617" y="7905627"/>
            <a:ext cx="678823" cy="674422"/>
            <a:chOff x="5049575" y="4993600"/>
            <a:chExt cx="482050" cy="478925"/>
          </a:xfrm>
        </p:grpSpPr>
        <p:sp>
          <p:nvSpPr>
            <p:cNvPr id="6349" name="Google Shape;6349;p7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50" name="Google Shape;6350;p7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51" name="Google Shape;6351;p7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52" name="Google Shape;6352;p7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353" name="Google Shape;6353;p78"/>
          <p:cNvSpPr txBox="1"/>
          <p:nvPr/>
        </p:nvSpPr>
        <p:spPr>
          <a:xfrm>
            <a:off x="1657750" y="2353414"/>
            <a:ext cx="15051600" cy="1522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icons without losing quality.</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You can </a:t>
            </a:r>
            <a:r>
              <a:rPr lang="en" sz="2200">
                <a:solidFill>
                  <a:srgbClr val="869FB2"/>
                </a:solidFill>
              </a:rPr>
              <a:t>change the stroke and fill color</a:t>
            </a:r>
            <a:r>
              <a:rPr lang="en" sz="2200">
                <a:solidFill>
                  <a:srgbClr val="FFFFFF"/>
                </a:solidFill>
              </a:rPr>
              <a:t>; just select the icon and click on the</a:t>
            </a:r>
            <a:r>
              <a:rPr lang="en" sz="2200">
                <a:solidFill>
                  <a:srgbClr val="435D74"/>
                </a:solidFill>
              </a:rPr>
              <a:t> </a:t>
            </a:r>
            <a:r>
              <a:rPr lang="en" sz="2200">
                <a:solidFill>
                  <a:srgbClr val="869FB2"/>
                </a:solidFill>
              </a:rPr>
              <a:t>paint bucket/pen</a:t>
            </a:r>
            <a:r>
              <a:rPr lang="en" sz="2200">
                <a:solidFill>
                  <a:srgbClr val="FFFFFF"/>
                </a:solidFill>
              </a:rPr>
              <a:t>.</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In Google Slides, you can also use </a:t>
            </a:r>
            <a:r>
              <a:rPr lang="en" sz="2200">
                <a:solidFill>
                  <a:schemeClr val="hlink"/>
                </a:solidFill>
                <a:uFill>
                  <a:noFill/>
                </a:uFill>
                <a:hlinkClick r:id="rId3"/>
              </a:rPr>
              <a:t>Flaticon’s extension</a:t>
            </a:r>
            <a:r>
              <a:rPr lang="en" sz="2200">
                <a:solidFill>
                  <a:srgbClr val="FFFFFF"/>
                </a:solidFill>
              </a:rPr>
              <a:t>, allowing you to customize and add even more icons.</a:t>
            </a:r>
            <a:br>
              <a:rPr lang="en" sz="2200">
                <a:solidFill>
                  <a:srgbClr val="435D74"/>
                </a:solidFill>
              </a:rPr>
            </a:br>
            <a:endParaRPr sz="2200">
              <a:solidFill>
                <a:srgbClr val="435D74"/>
              </a:solidFill>
            </a:endParaRPr>
          </a:p>
        </p:txBody>
      </p:sp>
      <p:sp>
        <p:nvSpPr>
          <p:cNvPr id="6354" name="Google Shape;6354;p78"/>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58" name="Shape 6358"/>
        <p:cNvGrpSpPr/>
        <p:nvPr/>
      </p:nvGrpSpPr>
      <p:grpSpPr>
        <a:xfrm>
          <a:off x="0" y="0"/>
          <a:ext cx="0" cy="0"/>
          <a:chOff x="0" y="0"/>
          <a:chExt cx="0" cy="0"/>
        </a:xfrm>
      </p:grpSpPr>
      <p:grpSp>
        <p:nvGrpSpPr>
          <p:cNvPr id="6359" name="Google Shape;6359;p79"/>
          <p:cNvGrpSpPr/>
          <p:nvPr/>
        </p:nvGrpSpPr>
        <p:grpSpPr>
          <a:xfrm>
            <a:off x="1752723" y="2616108"/>
            <a:ext cx="644197" cy="741058"/>
            <a:chOff x="-42971725" y="3217825"/>
            <a:chExt cx="275675" cy="317125"/>
          </a:xfrm>
        </p:grpSpPr>
        <p:sp>
          <p:nvSpPr>
            <p:cNvPr id="6360" name="Google Shape;6360;p7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1" name="Google Shape;6361;p7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2" name="Google Shape;6362;p7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3" name="Google Shape;6363;p79"/>
          <p:cNvGrpSpPr/>
          <p:nvPr/>
        </p:nvGrpSpPr>
        <p:grpSpPr>
          <a:xfrm>
            <a:off x="1696552" y="3553420"/>
            <a:ext cx="756539" cy="675102"/>
            <a:chOff x="-42996150" y="3612600"/>
            <a:chExt cx="323750" cy="288900"/>
          </a:xfrm>
        </p:grpSpPr>
        <p:sp>
          <p:nvSpPr>
            <p:cNvPr id="6364" name="Google Shape;6364;p7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5" name="Google Shape;6365;p7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6" name="Google Shape;6366;p7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7" name="Google Shape;6367;p79"/>
          <p:cNvGrpSpPr/>
          <p:nvPr/>
        </p:nvGrpSpPr>
        <p:grpSpPr>
          <a:xfrm>
            <a:off x="1702072" y="4372160"/>
            <a:ext cx="745498" cy="741817"/>
            <a:chOff x="-42994575" y="3950300"/>
            <a:chExt cx="319025" cy="317450"/>
          </a:xfrm>
        </p:grpSpPr>
        <p:sp>
          <p:nvSpPr>
            <p:cNvPr id="6368" name="Google Shape;6368;p7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9" name="Google Shape;6369;p7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0" name="Google Shape;6370;p7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1" name="Google Shape;6371;p79"/>
          <p:cNvGrpSpPr/>
          <p:nvPr/>
        </p:nvGrpSpPr>
        <p:grpSpPr>
          <a:xfrm>
            <a:off x="6008863" y="2665824"/>
            <a:ext cx="743570" cy="741759"/>
            <a:chOff x="-41111350" y="3239100"/>
            <a:chExt cx="318200" cy="317425"/>
          </a:xfrm>
        </p:grpSpPr>
        <p:sp>
          <p:nvSpPr>
            <p:cNvPr id="6372" name="Google Shape;6372;p7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3" name="Google Shape;6373;p7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4" name="Google Shape;6374;p7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5" name="Google Shape;6375;p7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6" name="Google Shape;6376;p79"/>
          <p:cNvGrpSpPr/>
          <p:nvPr/>
        </p:nvGrpSpPr>
        <p:grpSpPr>
          <a:xfrm>
            <a:off x="6001501" y="3536887"/>
            <a:ext cx="758292" cy="741934"/>
            <a:chOff x="-41117650" y="3605525"/>
            <a:chExt cx="324500" cy="317500"/>
          </a:xfrm>
        </p:grpSpPr>
        <p:sp>
          <p:nvSpPr>
            <p:cNvPr id="6377" name="Google Shape;6377;p7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8" name="Google Shape;6378;p7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9" name="Google Shape;6379;p7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80" name="Google Shape;6380;p79"/>
          <p:cNvSpPr/>
          <p:nvPr/>
        </p:nvSpPr>
        <p:spPr>
          <a:xfrm>
            <a:off x="6013762" y="44360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81" name="Google Shape;6381;p79"/>
          <p:cNvGrpSpPr/>
          <p:nvPr/>
        </p:nvGrpSpPr>
        <p:grpSpPr>
          <a:xfrm>
            <a:off x="3654010" y="5319934"/>
            <a:ext cx="432542" cy="743628"/>
            <a:chOff x="-39205300" y="3220175"/>
            <a:chExt cx="185100" cy="318225"/>
          </a:xfrm>
        </p:grpSpPr>
        <p:sp>
          <p:nvSpPr>
            <p:cNvPr id="6382" name="Google Shape;6382;p7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3" name="Google Shape;6383;p7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4" name="Google Shape;6384;p79"/>
          <p:cNvGrpSpPr/>
          <p:nvPr/>
        </p:nvGrpSpPr>
        <p:grpSpPr>
          <a:xfrm>
            <a:off x="3585066" y="6240076"/>
            <a:ext cx="600032" cy="738546"/>
            <a:chOff x="-39248625" y="3588600"/>
            <a:chExt cx="256775" cy="316050"/>
          </a:xfrm>
        </p:grpSpPr>
        <p:sp>
          <p:nvSpPr>
            <p:cNvPr id="6385" name="Google Shape;6385;p7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6" name="Google Shape;6386;p7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87" name="Google Shape;6387;p79"/>
          <p:cNvSpPr/>
          <p:nvPr/>
        </p:nvSpPr>
        <p:spPr>
          <a:xfrm>
            <a:off x="3527108" y="71513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8" name="Google Shape;6388;p79"/>
          <p:cNvSpPr/>
          <p:nvPr/>
        </p:nvSpPr>
        <p:spPr>
          <a:xfrm>
            <a:off x="7906202" y="52942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89" name="Google Shape;6389;p79"/>
          <p:cNvGrpSpPr/>
          <p:nvPr/>
        </p:nvGrpSpPr>
        <p:grpSpPr>
          <a:xfrm>
            <a:off x="2486493" y="2616108"/>
            <a:ext cx="859008" cy="741759"/>
            <a:chOff x="-42651700" y="3217825"/>
            <a:chExt cx="367600" cy="317425"/>
          </a:xfrm>
        </p:grpSpPr>
        <p:sp>
          <p:nvSpPr>
            <p:cNvPr id="6390" name="Google Shape;6390;p7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1" name="Google Shape;6391;p7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2" name="Google Shape;6392;p7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3" name="Google Shape;6393;p7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4" name="Google Shape;6394;p79"/>
          <p:cNvGrpSpPr/>
          <p:nvPr/>
        </p:nvGrpSpPr>
        <p:grpSpPr>
          <a:xfrm>
            <a:off x="2557357" y="3495409"/>
            <a:ext cx="717281" cy="726453"/>
            <a:chOff x="-42617300" y="3587775"/>
            <a:chExt cx="306950" cy="310875"/>
          </a:xfrm>
        </p:grpSpPr>
        <p:sp>
          <p:nvSpPr>
            <p:cNvPr id="6395" name="Google Shape;6395;p7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6" name="Google Shape;6396;p7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97" name="Google Shape;6397;p79"/>
          <p:cNvSpPr/>
          <p:nvPr/>
        </p:nvSpPr>
        <p:spPr>
          <a:xfrm>
            <a:off x="2550261" y="43734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98" name="Google Shape;6398;p79"/>
          <p:cNvGrpSpPr/>
          <p:nvPr/>
        </p:nvGrpSpPr>
        <p:grpSpPr>
          <a:xfrm>
            <a:off x="6901012" y="2664889"/>
            <a:ext cx="753852" cy="740649"/>
            <a:chOff x="-40748275" y="3238700"/>
            <a:chExt cx="322600" cy="316950"/>
          </a:xfrm>
        </p:grpSpPr>
        <p:sp>
          <p:nvSpPr>
            <p:cNvPr id="6399" name="Google Shape;6399;p7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0" name="Google Shape;6400;p7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1" name="Google Shape;6401;p7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2" name="Google Shape;6402;p7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3" name="Google Shape;6403;p7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4" name="Google Shape;6404;p7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5" name="Google Shape;6405;p79"/>
          <p:cNvGrpSpPr/>
          <p:nvPr/>
        </p:nvGrpSpPr>
        <p:grpSpPr>
          <a:xfrm>
            <a:off x="6906123" y="3600857"/>
            <a:ext cx="743628" cy="677380"/>
            <a:chOff x="-40745125" y="3632900"/>
            <a:chExt cx="318225" cy="289875"/>
          </a:xfrm>
        </p:grpSpPr>
        <p:sp>
          <p:nvSpPr>
            <p:cNvPr id="6406" name="Google Shape;6406;p7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7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8" name="Google Shape;6408;p7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9" name="Google Shape;6409;p7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0" name="Google Shape;6410;p7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1" name="Google Shape;6411;p7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2" name="Google Shape;6412;p7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3" name="Google Shape;6413;p79"/>
          <p:cNvGrpSpPr/>
          <p:nvPr/>
        </p:nvGrpSpPr>
        <p:grpSpPr>
          <a:xfrm>
            <a:off x="6914419" y="4423278"/>
            <a:ext cx="727037" cy="740357"/>
            <a:chOff x="-40742750" y="3972175"/>
            <a:chExt cx="311125" cy="316825"/>
          </a:xfrm>
        </p:grpSpPr>
        <p:sp>
          <p:nvSpPr>
            <p:cNvPr id="6414" name="Google Shape;6414;p7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5" name="Google Shape;6415;p7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6" name="Google Shape;6416;p79"/>
          <p:cNvGrpSpPr/>
          <p:nvPr/>
        </p:nvGrpSpPr>
        <p:grpSpPr>
          <a:xfrm>
            <a:off x="4479742" y="5323615"/>
            <a:ext cx="533784" cy="739948"/>
            <a:chOff x="-38860325" y="3221750"/>
            <a:chExt cx="228425" cy="316650"/>
          </a:xfrm>
        </p:grpSpPr>
        <p:sp>
          <p:nvSpPr>
            <p:cNvPr id="6417" name="Google Shape;6417;p7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8" name="Google Shape;6418;p7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9" name="Google Shape;6419;p7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0" name="Google Shape;6420;p7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1" name="Google Shape;6421;p79"/>
          <p:cNvGrpSpPr/>
          <p:nvPr/>
        </p:nvGrpSpPr>
        <p:grpSpPr>
          <a:xfrm>
            <a:off x="4381355" y="6247729"/>
            <a:ext cx="760161" cy="734223"/>
            <a:chOff x="-38905225" y="3591875"/>
            <a:chExt cx="325300" cy="314200"/>
          </a:xfrm>
        </p:grpSpPr>
        <p:sp>
          <p:nvSpPr>
            <p:cNvPr id="6422" name="Google Shape;6422;p7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3" name="Google Shape;6423;p7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4" name="Google Shape;6424;p7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25" name="Google Shape;6425;p79"/>
          <p:cNvSpPr/>
          <p:nvPr/>
        </p:nvSpPr>
        <p:spPr>
          <a:xfrm>
            <a:off x="4396982" y="72672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26" name="Google Shape;6426;p79"/>
          <p:cNvGrpSpPr/>
          <p:nvPr/>
        </p:nvGrpSpPr>
        <p:grpSpPr>
          <a:xfrm>
            <a:off x="7994855" y="6217888"/>
            <a:ext cx="581630" cy="739480"/>
            <a:chOff x="-37370925" y="3579105"/>
            <a:chExt cx="248900" cy="316450"/>
          </a:xfrm>
        </p:grpSpPr>
        <p:sp>
          <p:nvSpPr>
            <p:cNvPr id="6427" name="Google Shape;6427;p7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8" name="Google Shape;6428;p7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29" name="Google Shape;6429;p79"/>
          <p:cNvSpPr/>
          <p:nvPr/>
        </p:nvSpPr>
        <p:spPr>
          <a:xfrm>
            <a:off x="3394963" y="26174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0" name="Google Shape;6430;p79"/>
          <p:cNvSpPr/>
          <p:nvPr/>
        </p:nvSpPr>
        <p:spPr>
          <a:xfrm>
            <a:off x="3444646" y="34880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31" name="Google Shape;6431;p79"/>
          <p:cNvGrpSpPr/>
          <p:nvPr/>
        </p:nvGrpSpPr>
        <p:grpSpPr>
          <a:xfrm>
            <a:off x="3381605" y="4374030"/>
            <a:ext cx="743628" cy="739948"/>
            <a:chOff x="-42259725" y="3951100"/>
            <a:chExt cx="318225" cy="316650"/>
          </a:xfrm>
        </p:grpSpPr>
        <p:sp>
          <p:nvSpPr>
            <p:cNvPr id="6432" name="Google Shape;6432;p7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3" name="Google Shape;6433;p7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4" name="Google Shape;6434;p79"/>
          <p:cNvGrpSpPr/>
          <p:nvPr/>
        </p:nvGrpSpPr>
        <p:grpSpPr>
          <a:xfrm>
            <a:off x="7778328" y="2732072"/>
            <a:ext cx="741759" cy="675510"/>
            <a:chOff x="-40378075" y="3267450"/>
            <a:chExt cx="317425" cy="289075"/>
          </a:xfrm>
        </p:grpSpPr>
        <p:sp>
          <p:nvSpPr>
            <p:cNvPr id="6435" name="Google Shape;6435;p7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6" name="Google Shape;6436;p7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7" name="Google Shape;6437;p7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8" name="Google Shape;6438;p7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9" name="Google Shape;6439;p79"/>
          <p:cNvGrpSpPr/>
          <p:nvPr/>
        </p:nvGrpSpPr>
        <p:grpSpPr>
          <a:xfrm>
            <a:off x="7785660" y="3534609"/>
            <a:ext cx="727095" cy="739948"/>
            <a:chOff x="-40372575" y="3604550"/>
            <a:chExt cx="311150" cy="316650"/>
          </a:xfrm>
        </p:grpSpPr>
        <p:sp>
          <p:nvSpPr>
            <p:cNvPr id="6440" name="Google Shape;6440;p7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1" name="Google Shape;6441;p7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2" name="Google Shape;6442;p7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43" name="Google Shape;6443;p79"/>
          <p:cNvSpPr/>
          <p:nvPr/>
        </p:nvSpPr>
        <p:spPr>
          <a:xfrm>
            <a:off x="7792325" y="44211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44" name="Google Shape;6444;p79"/>
          <p:cNvGrpSpPr/>
          <p:nvPr/>
        </p:nvGrpSpPr>
        <p:grpSpPr>
          <a:xfrm>
            <a:off x="5233559" y="5319934"/>
            <a:ext cx="798076" cy="744329"/>
            <a:chOff x="-38542250" y="3220175"/>
            <a:chExt cx="341525" cy="318525"/>
          </a:xfrm>
        </p:grpSpPr>
        <p:sp>
          <p:nvSpPr>
            <p:cNvPr id="6445" name="Google Shape;6445;p7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6" name="Google Shape;6446;p7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7" name="Google Shape;6447;p7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8" name="Google Shape;6448;p79"/>
          <p:cNvGrpSpPr/>
          <p:nvPr/>
        </p:nvGrpSpPr>
        <p:grpSpPr>
          <a:xfrm>
            <a:off x="5277423" y="6238674"/>
            <a:ext cx="739948" cy="738137"/>
            <a:chOff x="-38537400" y="3588000"/>
            <a:chExt cx="316650" cy="315875"/>
          </a:xfrm>
        </p:grpSpPr>
        <p:sp>
          <p:nvSpPr>
            <p:cNvPr id="6449" name="Google Shape;6449;p7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0" name="Google Shape;6450;p7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1" name="Google Shape;6451;p7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2" name="Google Shape;6452;p7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3" name="Google Shape;6453;p79"/>
          <p:cNvGrpSpPr/>
          <p:nvPr/>
        </p:nvGrpSpPr>
        <p:grpSpPr>
          <a:xfrm>
            <a:off x="5275583" y="7153732"/>
            <a:ext cx="743628" cy="739948"/>
            <a:chOff x="-38538975" y="3954250"/>
            <a:chExt cx="318225" cy="316650"/>
          </a:xfrm>
        </p:grpSpPr>
        <p:sp>
          <p:nvSpPr>
            <p:cNvPr id="6454" name="Google Shape;6454;p7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5" name="Google Shape;6455;p7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6" name="Google Shape;6456;p79"/>
          <p:cNvGrpSpPr/>
          <p:nvPr/>
        </p:nvGrpSpPr>
        <p:grpSpPr>
          <a:xfrm>
            <a:off x="7910207" y="7143587"/>
            <a:ext cx="750931" cy="743628"/>
            <a:chOff x="-37385100" y="3949908"/>
            <a:chExt cx="321350" cy="318225"/>
          </a:xfrm>
        </p:grpSpPr>
        <p:sp>
          <p:nvSpPr>
            <p:cNvPr id="6457" name="Google Shape;6457;p7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8" name="Google Shape;6458;p7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9" name="Google Shape;6459;p79"/>
          <p:cNvGrpSpPr/>
          <p:nvPr/>
        </p:nvGrpSpPr>
        <p:grpSpPr>
          <a:xfrm>
            <a:off x="4261526" y="2614706"/>
            <a:ext cx="741817" cy="741350"/>
            <a:chOff x="-41895050" y="3217225"/>
            <a:chExt cx="317450" cy="317250"/>
          </a:xfrm>
        </p:grpSpPr>
        <p:sp>
          <p:nvSpPr>
            <p:cNvPr id="6460" name="Google Shape;6460;p7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7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7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3" name="Google Shape;6463;p7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4" name="Google Shape;6464;p7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5" name="Google Shape;6465;p79"/>
          <p:cNvGrpSpPr/>
          <p:nvPr/>
        </p:nvGrpSpPr>
        <p:grpSpPr>
          <a:xfrm>
            <a:off x="4260620" y="3488574"/>
            <a:ext cx="743628" cy="739948"/>
            <a:chOff x="-41893475" y="3584850"/>
            <a:chExt cx="318225" cy="316650"/>
          </a:xfrm>
        </p:grpSpPr>
        <p:sp>
          <p:nvSpPr>
            <p:cNvPr id="6466" name="Google Shape;6466;p7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7" name="Google Shape;6467;p7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8" name="Google Shape;6468;p7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9" name="Google Shape;6469;p7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70" name="Google Shape;6470;p79"/>
          <p:cNvSpPr/>
          <p:nvPr/>
        </p:nvSpPr>
        <p:spPr>
          <a:xfrm>
            <a:off x="4266566" y="43771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1" name="Google Shape;6471;p79"/>
          <p:cNvSpPr/>
          <p:nvPr/>
        </p:nvSpPr>
        <p:spPr>
          <a:xfrm>
            <a:off x="1690082" y="53618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72" name="Google Shape;6472;p79"/>
          <p:cNvGrpSpPr/>
          <p:nvPr/>
        </p:nvGrpSpPr>
        <p:grpSpPr>
          <a:xfrm>
            <a:off x="1800677" y="6279159"/>
            <a:ext cx="675043" cy="741817"/>
            <a:chOff x="-39998250" y="3605325"/>
            <a:chExt cx="288875" cy="317450"/>
          </a:xfrm>
        </p:grpSpPr>
        <p:sp>
          <p:nvSpPr>
            <p:cNvPr id="6473" name="Google Shape;6473;p7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4" name="Google Shape;6474;p7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5" name="Google Shape;6475;p79"/>
          <p:cNvGrpSpPr/>
          <p:nvPr/>
        </p:nvGrpSpPr>
        <p:grpSpPr>
          <a:xfrm>
            <a:off x="1768225" y="7196087"/>
            <a:ext cx="739948" cy="739889"/>
            <a:chOff x="-40011050" y="3972375"/>
            <a:chExt cx="316650" cy="316625"/>
          </a:xfrm>
        </p:grpSpPr>
        <p:sp>
          <p:nvSpPr>
            <p:cNvPr id="6476" name="Google Shape;6476;p7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7" name="Google Shape;6477;p7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8" name="Google Shape;6478;p79"/>
          <p:cNvGrpSpPr/>
          <p:nvPr/>
        </p:nvGrpSpPr>
        <p:grpSpPr>
          <a:xfrm>
            <a:off x="6232087" y="5325484"/>
            <a:ext cx="533842" cy="738078"/>
            <a:chOff x="-38129425" y="3222550"/>
            <a:chExt cx="228450" cy="315850"/>
          </a:xfrm>
        </p:grpSpPr>
        <p:sp>
          <p:nvSpPr>
            <p:cNvPr id="6479" name="Google Shape;6479;p7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0" name="Google Shape;6480;p7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1" name="Google Shape;6481;p79"/>
          <p:cNvGrpSpPr/>
          <p:nvPr/>
        </p:nvGrpSpPr>
        <p:grpSpPr>
          <a:xfrm>
            <a:off x="6142024" y="6238674"/>
            <a:ext cx="743570" cy="739948"/>
            <a:chOff x="-38172725" y="3588000"/>
            <a:chExt cx="318200" cy="316650"/>
          </a:xfrm>
        </p:grpSpPr>
        <p:sp>
          <p:nvSpPr>
            <p:cNvPr id="6482" name="Google Shape;6482;p7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3" name="Google Shape;6483;p7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4" name="Google Shape;6484;p7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5" name="Google Shape;6485;p7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6" name="Google Shape;6486;p7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7" name="Google Shape;6487;p7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8" name="Google Shape;6488;p7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9" name="Google Shape;6489;p7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0" name="Google Shape;6490;p79"/>
          <p:cNvGrpSpPr/>
          <p:nvPr/>
        </p:nvGrpSpPr>
        <p:grpSpPr>
          <a:xfrm>
            <a:off x="6293829" y="7155543"/>
            <a:ext cx="439961" cy="739948"/>
            <a:chOff x="-38109725" y="3955025"/>
            <a:chExt cx="188275" cy="316650"/>
          </a:xfrm>
        </p:grpSpPr>
        <p:sp>
          <p:nvSpPr>
            <p:cNvPr id="6491" name="Google Shape;6491;p7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2" name="Google Shape;6492;p7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93" name="Google Shape;6493;p79"/>
          <p:cNvSpPr/>
          <p:nvPr/>
        </p:nvSpPr>
        <p:spPr>
          <a:xfrm>
            <a:off x="4497034" y="80750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94" name="Google Shape;6494;p79"/>
          <p:cNvGrpSpPr/>
          <p:nvPr/>
        </p:nvGrpSpPr>
        <p:grpSpPr>
          <a:xfrm>
            <a:off x="5124627" y="2618387"/>
            <a:ext cx="747309" cy="738137"/>
            <a:chOff x="-41530375" y="3218800"/>
            <a:chExt cx="319800" cy="315875"/>
          </a:xfrm>
        </p:grpSpPr>
        <p:sp>
          <p:nvSpPr>
            <p:cNvPr id="6495" name="Google Shape;6495;p7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6" name="Google Shape;6496;p7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7" name="Google Shape;6497;p79"/>
          <p:cNvGrpSpPr/>
          <p:nvPr/>
        </p:nvGrpSpPr>
        <p:grpSpPr>
          <a:xfrm>
            <a:off x="5129213" y="3648703"/>
            <a:ext cx="738137" cy="578007"/>
            <a:chOff x="-41526450" y="3653375"/>
            <a:chExt cx="315875" cy="247350"/>
          </a:xfrm>
        </p:grpSpPr>
        <p:sp>
          <p:nvSpPr>
            <p:cNvPr id="6498" name="Google Shape;6498;p7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9" name="Google Shape;6499;p7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0" name="Google Shape;6500;p79"/>
          <p:cNvGrpSpPr/>
          <p:nvPr/>
        </p:nvGrpSpPr>
        <p:grpSpPr>
          <a:xfrm>
            <a:off x="5131988" y="4374030"/>
            <a:ext cx="732587" cy="739948"/>
            <a:chOff x="-41526450" y="3951100"/>
            <a:chExt cx="313500" cy="316650"/>
          </a:xfrm>
        </p:grpSpPr>
        <p:sp>
          <p:nvSpPr>
            <p:cNvPr id="6501" name="Google Shape;6501;p7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2" name="Google Shape;6502;p7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3" name="Google Shape;6503;p7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4" name="Google Shape;6504;p79"/>
          <p:cNvGrpSpPr/>
          <p:nvPr/>
        </p:nvGrpSpPr>
        <p:grpSpPr>
          <a:xfrm>
            <a:off x="2662497" y="5362289"/>
            <a:ext cx="679191" cy="743628"/>
            <a:chOff x="-39625900" y="3238300"/>
            <a:chExt cx="290650" cy="318225"/>
          </a:xfrm>
        </p:grpSpPr>
        <p:sp>
          <p:nvSpPr>
            <p:cNvPr id="6505" name="Google Shape;6505;p7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6" name="Google Shape;6506;p7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07" name="Google Shape;6507;p79"/>
          <p:cNvSpPr/>
          <p:nvPr/>
        </p:nvSpPr>
        <p:spPr>
          <a:xfrm>
            <a:off x="2706844" y="62805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08" name="Google Shape;6508;p79"/>
          <p:cNvGrpSpPr/>
          <p:nvPr/>
        </p:nvGrpSpPr>
        <p:grpSpPr>
          <a:xfrm>
            <a:off x="2650599" y="7195211"/>
            <a:ext cx="732587" cy="740882"/>
            <a:chOff x="-39647175" y="3972000"/>
            <a:chExt cx="313500" cy="317050"/>
          </a:xfrm>
        </p:grpSpPr>
        <p:sp>
          <p:nvSpPr>
            <p:cNvPr id="6509" name="Google Shape;6509;p7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0" name="Google Shape;6510;p7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1" name="Google Shape;6511;p7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2" name="Google Shape;6512;p79"/>
          <p:cNvGrpSpPr/>
          <p:nvPr/>
        </p:nvGrpSpPr>
        <p:grpSpPr>
          <a:xfrm>
            <a:off x="6988854" y="5323206"/>
            <a:ext cx="750989" cy="741759"/>
            <a:chOff x="-37808850" y="3221575"/>
            <a:chExt cx="321375" cy="317425"/>
          </a:xfrm>
        </p:grpSpPr>
        <p:sp>
          <p:nvSpPr>
            <p:cNvPr id="6513" name="Google Shape;6513;p7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4" name="Google Shape;6514;p7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5" name="Google Shape;6515;p79"/>
          <p:cNvGrpSpPr/>
          <p:nvPr/>
        </p:nvGrpSpPr>
        <p:grpSpPr>
          <a:xfrm>
            <a:off x="7006402" y="6367267"/>
            <a:ext cx="745498" cy="482316"/>
            <a:chOff x="-37806500" y="3643030"/>
            <a:chExt cx="319025" cy="206400"/>
          </a:xfrm>
        </p:grpSpPr>
        <p:sp>
          <p:nvSpPr>
            <p:cNvPr id="6516" name="Google Shape;6516;p7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7" name="Google Shape;6517;p7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8" name="Google Shape;6518;p79"/>
          <p:cNvGrpSpPr/>
          <p:nvPr/>
        </p:nvGrpSpPr>
        <p:grpSpPr>
          <a:xfrm>
            <a:off x="7011017" y="7151863"/>
            <a:ext cx="736267" cy="743628"/>
            <a:chOff x="-37804925" y="3953450"/>
            <a:chExt cx="315075" cy="318225"/>
          </a:xfrm>
        </p:grpSpPr>
        <p:sp>
          <p:nvSpPr>
            <p:cNvPr id="6519" name="Google Shape;6519;p7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0" name="Google Shape;6520;p7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1" name="Google Shape;6521;p7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22" name="Google Shape;6522;p79"/>
          <p:cNvSpPr/>
          <p:nvPr/>
        </p:nvSpPr>
        <p:spPr>
          <a:xfrm>
            <a:off x="5508904" y="80813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23" name="Google Shape;6523;p79"/>
          <p:cNvGrpSpPr/>
          <p:nvPr/>
        </p:nvGrpSpPr>
        <p:grpSpPr>
          <a:xfrm>
            <a:off x="9721954" y="2657077"/>
            <a:ext cx="711325" cy="617451"/>
            <a:chOff x="-28462125" y="3199700"/>
            <a:chExt cx="298550" cy="259150"/>
          </a:xfrm>
        </p:grpSpPr>
        <p:sp>
          <p:nvSpPr>
            <p:cNvPr id="6524" name="Google Shape;6524;p7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5" name="Google Shape;6525;p7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6" name="Google Shape;6526;p7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27" name="Google Shape;6527;p79"/>
          <p:cNvGrpSpPr/>
          <p:nvPr/>
        </p:nvGrpSpPr>
        <p:grpSpPr>
          <a:xfrm>
            <a:off x="9723860" y="3526456"/>
            <a:ext cx="707513" cy="705667"/>
            <a:chOff x="-28461325" y="3545475"/>
            <a:chExt cx="296950" cy="296175"/>
          </a:xfrm>
        </p:grpSpPr>
        <p:sp>
          <p:nvSpPr>
            <p:cNvPr id="6528" name="Google Shape;6528;p7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9" name="Google Shape;6529;p7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0" name="Google Shape;6530;p7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1" name="Google Shape;6531;p7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2" name="Google Shape;6532;p7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3" name="Google Shape;6533;p7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4" name="Google Shape;6534;p79"/>
          <p:cNvGrpSpPr/>
          <p:nvPr/>
        </p:nvGrpSpPr>
        <p:grpSpPr>
          <a:xfrm>
            <a:off x="9716325" y="4426543"/>
            <a:ext cx="722583" cy="705607"/>
            <a:chOff x="-28463700" y="3914875"/>
            <a:chExt cx="303275" cy="296150"/>
          </a:xfrm>
        </p:grpSpPr>
        <p:sp>
          <p:nvSpPr>
            <p:cNvPr id="6535" name="Google Shape;6535;p7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6" name="Google Shape;6536;p7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7" name="Google Shape;6537;p79"/>
          <p:cNvGrpSpPr/>
          <p:nvPr/>
        </p:nvGrpSpPr>
        <p:grpSpPr>
          <a:xfrm>
            <a:off x="14185894" y="2738710"/>
            <a:ext cx="703760" cy="454183"/>
            <a:chOff x="-26573400" y="3224125"/>
            <a:chExt cx="295375" cy="190625"/>
          </a:xfrm>
        </p:grpSpPr>
        <p:sp>
          <p:nvSpPr>
            <p:cNvPr id="6538" name="Google Shape;6538;p7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9" name="Google Shape;6539;p7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0" name="Google Shape;6540;p79"/>
          <p:cNvGrpSpPr/>
          <p:nvPr/>
        </p:nvGrpSpPr>
        <p:grpSpPr>
          <a:xfrm>
            <a:off x="14185894" y="3527380"/>
            <a:ext cx="703760" cy="703820"/>
            <a:chOff x="-26573400" y="3546250"/>
            <a:chExt cx="295375" cy="295400"/>
          </a:xfrm>
        </p:grpSpPr>
        <p:sp>
          <p:nvSpPr>
            <p:cNvPr id="6541" name="Google Shape;6541;p7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2" name="Google Shape;6542;p7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3" name="Google Shape;6543;p7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4" name="Google Shape;6544;p7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5" name="Google Shape;6545;p7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6" name="Google Shape;6546;p79"/>
          <p:cNvGrpSpPr/>
          <p:nvPr/>
        </p:nvGrpSpPr>
        <p:grpSpPr>
          <a:xfrm>
            <a:off x="14162455" y="4427198"/>
            <a:ext cx="750638" cy="704297"/>
            <a:chOff x="-26583625" y="3917025"/>
            <a:chExt cx="315050" cy="295600"/>
          </a:xfrm>
        </p:grpSpPr>
        <p:sp>
          <p:nvSpPr>
            <p:cNvPr id="6547" name="Google Shape;6547;p7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8" name="Google Shape;6548;p7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9" name="Google Shape;6549;p7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0" name="Google Shape;6550;p7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51" name="Google Shape;6551;p79"/>
          <p:cNvSpPr/>
          <p:nvPr/>
        </p:nvSpPr>
        <p:spPr>
          <a:xfrm>
            <a:off x="11496631" y="53882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52" name="Google Shape;6552;p79"/>
          <p:cNvGrpSpPr/>
          <p:nvPr/>
        </p:nvGrpSpPr>
        <p:grpSpPr>
          <a:xfrm>
            <a:off x="11559484" y="6345257"/>
            <a:ext cx="578078" cy="705667"/>
            <a:chOff x="-24694925" y="3518700"/>
            <a:chExt cx="242625" cy="296175"/>
          </a:xfrm>
        </p:grpSpPr>
        <p:sp>
          <p:nvSpPr>
            <p:cNvPr id="6553" name="Google Shape;6553;p7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4" name="Google Shape;6554;p7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5" name="Google Shape;6555;p7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6" name="Google Shape;6556;p7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57" name="Google Shape;6557;p79"/>
          <p:cNvGrpSpPr/>
          <p:nvPr/>
        </p:nvGrpSpPr>
        <p:grpSpPr>
          <a:xfrm>
            <a:off x="11558560" y="7245314"/>
            <a:ext cx="579925" cy="705667"/>
            <a:chOff x="-24709100" y="3888875"/>
            <a:chExt cx="243400" cy="296175"/>
          </a:xfrm>
        </p:grpSpPr>
        <p:sp>
          <p:nvSpPr>
            <p:cNvPr id="6558" name="Google Shape;6558;p7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9" name="Google Shape;6559;p7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0" name="Google Shape;6560;p7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1" name="Google Shape;6561;p79"/>
          <p:cNvGrpSpPr/>
          <p:nvPr/>
        </p:nvGrpSpPr>
        <p:grpSpPr>
          <a:xfrm>
            <a:off x="15958561" y="5390641"/>
            <a:ext cx="713112" cy="699114"/>
            <a:chOff x="-22863675" y="3131775"/>
            <a:chExt cx="299300" cy="293425"/>
          </a:xfrm>
        </p:grpSpPr>
        <p:sp>
          <p:nvSpPr>
            <p:cNvPr id="6562" name="Google Shape;6562;p7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3" name="Google Shape;6563;p7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4" name="Google Shape;6564;p7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5" name="Google Shape;6565;p79"/>
          <p:cNvGrpSpPr/>
          <p:nvPr/>
        </p:nvGrpSpPr>
        <p:grpSpPr>
          <a:xfrm>
            <a:off x="10644288" y="2612998"/>
            <a:ext cx="621203" cy="705607"/>
            <a:chOff x="-28069875" y="3175300"/>
            <a:chExt cx="260725" cy="296150"/>
          </a:xfrm>
        </p:grpSpPr>
        <p:sp>
          <p:nvSpPr>
            <p:cNvPr id="6566" name="Google Shape;6566;p7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7" name="Google Shape;6567;p7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8" name="Google Shape;6568;p7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9" name="Google Shape;6569;p7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0" name="Google Shape;6570;p7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1" name="Google Shape;6571;p7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2" name="Google Shape;6572;p7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3" name="Google Shape;6573;p7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4" name="Google Shape;6574;p7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75" name="Google Shape;6575;p79"/>
          <p:cNvSpPr/>
          <p:nvPr/>
        </p:nvSpPr>
        <p:spPr>
          <a:xfrm>
            <a:off x="10603155" y="35284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76" name="Google Shape;6576;p79"/>
          <p:cNvGrpSpPr/>
          <p:nvPr/>
        </p:nvGrpSpPr>
        <p:grpSpPr>
          <a:xfrm>
            <a:off x="10726845" y="4427466"/>
            <a:ext cx="456089" cy="703760"/>
            <a:chOff x="-28032075" y="3916450"/>
            <a:chExt cx="191425" cy="295375"/>
          </a:xfrm>
        </p:grpSpPr>
        <p:sp>
          <p:nvSpPr>
            <p:cNvPr id="6577" name="Google Shape;6577;p7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8" name="Google Shape;6578;p7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9" name="Google Shape;6579;p7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0" name="Google Shape;6580;p79"/>
          <p:cNvGrpSpPr/>
          <p:nvPr/>
        </p:nvGrpSpPr>
        <p:grpSpPr>
          <a:xfrm>
            <a:off x="15057539" y="2612969"/>
            <a:ext cx="705667" cy="705667"/>
            <a:chOff x="-26201650" y="3176075"/>
            <a:chExt cx="296175" cy="296175"/>
          </a:xfrm>
        </p:grpSpPr>
        <p:sp>
          <p:nvSpPr>
            <p:cNvPr id="6581" name="Google Shape;6581;p7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2" name="Google Shape;6582;p7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3" name="Google Shape;6583;p79"/>
          <p:cNvGrpSpPr/>
          <p:nvPr/>
        </p:nvGrpSpPr>
        <p:grpSpPr>
          <a:xfrm>
            <a:off x="15056586" y="3527409"/>
            <a:ext cx="707573" cy="703760"/>
            <a:chOff x="-26204800" y="3547050"/>
            <a:chExt cx="296975" cy="295375"/>
          </a:xfrm>
        </p:grpSpPr>
        <p:sp>
          <p:nvSpPr>
            <p:cNvPr id="6584" name="Google Shape;6584;p7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5" name="Google Shape;6585;p7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86" name="Google Shape;6586;p79"/>
          <p:cNvSpPr/>
          <p:nvPr/>
        </p:nvSpPr>
        <p:spPr>
          <a:xfrm>
            <a:off x="15122359" y="44264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87" name="Google Shape;6587;p79"/>
          <p:cNvGrpSpPr/>
          <p:nvPr/>
        </p:nvGrpSpPr>
        <p:grpSpPr>
          <a:xfrm>
            <a:off x="12399095" y="5387365"/>
            <a:ext cx="690656" cy="705667"/>
            <a:chOff x="-24353875" y="3147725"/>
            <a:chExt cx="289875" cy="296175"/>
          </a:xfrm>
        </p:grpSpPr>
        <p:sp>
          <p:nvSpPr>
            <p:cNvPr id="6588" name="Google Shape;6588;p7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9" name="Google Shape;6589;p7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0" name="Google Shape;6590;p79"/>
          <p:cNvGrpSpPr/>
          <p:nvPr/>
        </p:nvGrpSpPr>
        <p:grpSpPr>
          <a:xfrm>
            <a:off x="12415059" y="6346181"/>
            <a:ext cx="658729" cy="703820"/>
            <a:chOff x="-24344425" y="3519475"/>
            <a:chExt cx="276475" cy="295400"/>
          </a:xfrm>
        </p:grpSpPr>
        <p:sp>
          <p:nvSpPr>
            <p:cNvPr id="6591" name="Google Shape;6591;p7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2" name="Google Shape;6592;p7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3" name="Google Shape;6593;p79"/>
          <p:cNvGrpSpPr/>
          <p:nvPr/>
        </p:nvGrpSpPr>
        <p:grpSpPr>
          <a:xfrm>
            <a:off x="12394420" y="7250020"/>
            <a:ext cx="700008" cy="696255"/>
            <a:chOff x="-24353075" y="3891250"/>
            <a:chExt cx="293800" cy="292225"/>
          </a:xfrm>
        </p:grpSpPr>
        <p:sp>
          <p:nvSpPr>
            <p:cNvPr id="6594" name="Google Shape;6594;p7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5" name="Google Shape;6595;p7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6" name="Google Shape;6596;p79"/>
          <p:cNvGrpSpPr/>
          <p:nvPr/>
        </p:nvGrpSpPr>
        <p:grpSpPr>
          <a:xfrm>
            <a:off x="15961361" y="6346627"/>
            <a:ext cx="707513" cy="702927"/>
            <a:chOff x="-22845575" y="3504075"/>
            <a:chExt cx="296950" cy="295025"/>
          </a:xfrm>
        </p:grpSpPr>
        <p:sp>
          <p:nvSpPr>
            <p:cNvPr id="6597" name="Google Shape;6597;p7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7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9" name="Google Shape;6599;p79"/>
          <p:cNvGrpSpPr/>
          <p:nvPr/>
        </p:nvGrpSpPr>
        <p:grpSpPr>
          <a:xfrm>
            <a:off x="11547724" y="2613922"/>
            <a:ext cx="598688" cy="703760"/>
            <a:chOff x="-27691025" y="3175300"/>
            <a:chExt cx="251275" cy="295375"/>
          </a:xfrm>
        </p:grpSpPr>
        <p:sp>
          <p:nvSpPr>
            <p:cNvPr id="6600" name="Google Shape;6600;p7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1" name="Google Shape;6601;p7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2" name="Google Shape;6602;p7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3" name="Google Shape;6603;p7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4" name="Google Shape;6604;p79"/>
          <p:cNvGrpSpPr/>
          <p:nvPr/>
        </p:nvGrpSpPr>
        <p:grpSpPr>
          <a:xfrm>
            <a:off x="11492358" y="3651275"/>
            <a:ext cx="709419" cy="456030"/>
            <a:chOff x="-27721750" y="3598250"/>
            <a:chExt cx="297750" cy="191400"/>
          </a:xfrm>
        </p:grpSpPr>
        <p:sp>
          <p:nvSpPr>
            <p:cNvPr id="6605" name="Google Shape;6605;p7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6" name="Google Shape;6606;p7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7" name="Google Shape;6607;p79"/>
          <p:cNvGrpSpPr/>
          <p:nvPr/>
        </p:nvGrpSpPr>
        <p:grpSpPr>
          <a:xfrm>
            <a:off x="11495157" y="4438367"/>
            <a:ext cx="703820" cy="681960"/>
            <a:chOff x="-27719400" y="3925600"/>
            <a:chExt cx="295400" cy="286225"/>
          </a:xfrm>
        </p:grpSpPr>
        <p:sp>
          <p:nvSpPr>
            <p:cNvPr id="6608" name="Google Shape;6608;p7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9" name="Google Shape;6609;p7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0" name="Google Shape;6610;p79"/>
          <p:cNvGrpSpPr/>
          <p:nvPr/>
        </p:nvGrpSpPr>
        <p:grpSpPr>
          <a:xfrm>
            <a:off x="15937701" y="2612045"/>
            <a:ext cx="707513" cy="707513"/>
            <a:chOff x="-25834600" y="3176875"/>
            <a:chExt cx="296950" cy="296950"/>
          </a:xfrm>
        </p:grpSpPr>
        <p:sp>
          <p:nvSpPr>
            <p:cNvPr id="6611" name="Google Shape;6611;p7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2" name="Google Shape;6612;p7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3" name="Google Shape;6613;p7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4" name="Google Shape;6614;p7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5" name="Google Shape;6615;p7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6" name="Google Shape;6616;p79"/>
          <p:cNvGrpSpPr/>
          <p:nvPr/>
        </p:nvGrpSpPr>
        <p:grpSpPr>
          <a:xfrm>
            <a:off x="15937701" y="3548049"/>
            <a:ext cx="707513" cy="662482"/>
            <a:chOff x="-25834600" y="3564375"/>
            <a:chExt cx="296950" cy="278050"/>
          </a:xfrm>
        </p:grpSpPr>
        <p:sp>
          <p:nvSpPr>
            <p:cNvPr id="6617" name="Google Shape;6617;p7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8" name="Google Shape;6618;p7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9" name="Google Shape;6619;p7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0" name="Google Shape;6620;p7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1" name="Google Shape;6621;p7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2" name="Google Shape;6622;p7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3" name="Google Shape;6623;p7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4" name="Google Shape;6624;p7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5" name="Google Shape;6625;p79"/>
          <p:cNvGrpSpPr/>
          <p:nvPr/>
        </p:nvGrpSpPr>
        <p:grpSpPr>
          <a:xfrm>
            <a:off x="15933949" y="4426752"/>
            <a:ext cx="715018" cy="705190"/>
            <a:chOff x="-25834600" y="3915850"/>
            <a:chExt cx="300100" cy="295975"/>
          </a:xfrm>
        </p:grpSpPr>
        <p:sp>
          <p:nvSpPr>
            <p:cNvPr id="6626" name="Google Shape;6626;p7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7" name="Google Shape;6627;p7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8" name="Google Shape;6628;p7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9" name="Google Shape;6629;p79"/>
          <p:cNvGrpSpPr/>
          <p:nvPr/>
        </p:nvGrpSpPr>
        <p:grpSpPr>
          <a:xfrm>
            <a:off x="13404804" y="5389212"/>
            <a:ext cx="457936" cy="701974"/>
            <a:chOff x="-23930925" y="3149300"/>
            <a:chExt cx="192200" cy="294625"/>
          </a:xfrm>
        </p:grpSpPr>
        <p:sp>
          <p:nvSpPr>
            <p:cNvPr id="6630" name="Google Shape;6630;p7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1" name="Google Shape;6631;p7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2" name="Google Shape;6632;p7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3" name="Google Shape;6633;p7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4" name="Google Shape;6634;p79"/>
          <p:cNvGrpSpPr/>
          <p:nvPr/>
        </p:nvGrpSpPr>
        <p:grpSpPr>
          <a:xfrm>
            <a:off x="13318465" y="6346181"/>
            <a:ext cx="630615" cy="703820"/>
            <a:chOff x="-23962425" y="3519475"/>
            <a:chExt cx="264675" cy="295400"/>
          </a:xfrm>
        </p:grpSpPr>
        <p:sp>
          <p:nvSpPr>
            <p:cNvPr id="6635" name="Google Shape;6635;p7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6" name="Google Shape;6636;p7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37" name="Google Shape;6637;p79"/>
          <p:cNvSpPr/>
          <p:nvPr/>
        </p:nvSpPr>
        <p:spPr>
          <a:xfrm>
            <a:off x="13259336" y="72536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38" name="Google Shape;6638;p79"/>
          <p:cNvGrpSpPr/>
          <p:nvPr/>
        </p:nvGrpSpPr>
        <p:grpSpPr>
          <a:xfrm>
            <a:off x="16075816" y="7246268"/>
            <a:ext cx="478605" cy="703760"/>
            <a:chOff x="-22788075" y="3904625"/>
            <a:chExt cx="200875" cy="295375"/>
          </a:xfrm>
        </p:grpSpPr>
        <p:sp>
          <p:nvSpPr>
            <p:cNvPr id="6639" name="Google Shape;6639;p7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0" name="Google Shape;6640;p7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1" name="Google Shape;6641;p7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2" name="Google Shape;6642;p7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3" name="Google Shape;6643;p79"/>
          <p:cNvGrpSpPr/>
          <p:nvPr/>
        </p:nvGrpSpPr>
        <p:grpSpPr>
          <a:xfrm>
            <a:off x="12386412" y="2612998"/>
            <a:ext cx="709419" cy="705607"/>
            <a:chOff x="-27351575" y="3175300"/>
            <a:chExt cx="297750" cy="296150"/>
          </a:xfrm>
        </p:grpSpPr>
        <p:sp>
          <p:nvSpPr>
            <p:cNvPr id="6644" name="Google Shape;6644;p7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5" name="Google Shape;6645;p7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6" name="Google Shape;6646;p7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7" name="Google Shape;6647;p7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8" name="Google Shape;6648;p79"/>
          <p:cNvGrpSpPr/>
          <p:nvPr/>
        </p:nvGrpSpPr>
        <p:grpSpPr>
          <a:xfrm>
            <a:off x="12471828" y="3526218"/>
            <a:ext cx="538587" cy="706143"/>
            <a:chOff x="-27313750" y="3545275"/>
            <a:chExt cx="226050" cy="296375"/>
          </a:xfrm>
        </p:grpSpPr>
        <p:sp>
          <p:nvSpPr>
            <p:cNvPr id="6649" name="Google Shape;6649;p7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0" name="Google Shape;6650;p7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1" name="Google Shape;6651;p7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52" name="Google Shape;6652;p79"/>
          <p:cNvGrpSpPr/>
          <p:nvPr/>
        </p:nvGrpSpPr>
        <p:grpSpPr>
          <a:xfrm>
            <a:off x="12386412" y="4422761"/>
            <a:ext cx="709419" cy="713172"/>
            <a:chOff x="-27351575" y="3915650"/>
            <a:chExt cx="297750" cy="299325"/>
          </a:xfrm>
        </p:grpSpPr>
        <p:sp>
          <p:nvSpPr>
            <p:cNvPr id="6653" name="Google Shape;6653;p7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4" name="Google Shape;6654;p7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55" name="Google Shape;6655;p79"/>
          <p:cNvGrpSpPr/>
          <p:nvPr/>
        </p:nvGrpSpPr>
        <p:grpSpPr>
          <a:xfrm>
            <a:off x="9761392" y="5387158"/>
            <a:ext cx="638120" cy="706084"/>
            <a:chOff x="-25445525" y="3175900"/>
            <a:chExt cx="267825" cy="296350"/>
          </a:xfrm>
        </p:grpSpPr>
        <p:sp>
          <p:nvSpPr>
            <p:cNvPr id="6656" name="Google Shape;6656;p7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7" name="Google Shape;6657;p7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8" name="Google Shape;6658;p7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59" name="Google Shape;6659;p79"/>
          <p:cNvGrpSpPr/>
          <p:nvPr/>
        </p:nvGrpSpPr>
        <p:grpSpPr>
          <a:xfrm>
            <a:off x="9724819" y="6367804"/>
            <a:ext cx="711266" cy="660576"/>
            <a:chOff x="-25465200" y="3565175"/>
            <a:chExt cx="298525" cy="277250"/>
          </a:xfrm>
        </p:grpSpPr>
        <p:sp>
          <p:nvSpPr>
            <p:cNvPr id="6660" name="Google Shape;6660;p7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1" name="Google Shape;6661;p7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2" name="Google Shape;6662;p79"/>
          <p:cNvGrpSpPr/>
          <p:nvPr/>
        </p:nvGrpSpPr>
        <p:grpSpPr>
          <a:xfrm>
            <a:off x="9723896" y="7246864"/>
            <a:ext cx="713112" cy="702569"/>
            <a:chOff x="-25465200" y="3916150"/>
            <a:chExt cx="299300" cy="294875"/>
          </a:xfrm>
        </p:grpSpPr>
        <p:sp>
          <p:nvSpPr>
            <p:cNvPr id="6663" name="Google Shape;6663;p7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4" name="Google Shape;6664;p7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5" name="Google Shape;6665;p79"/>
          <p:cNvGrpSpPr/>
          <p:nvPr/>
        </p:nvGrpSpPr>
        <p:grpSpPr>
          <a:xfrm>
            <a:off x="14178775" y="5387395"/>
            <a:ext cx="703760" cy="705607"/>
            <a:chOff x="-23615075" y="3148525"/>
            <a:chExt cx="295375" cy="296150"/>
          </a:xfrm>
        </p:grpSpPr>
        <p:sp>
          <p:nvSpPr>
            <p:cNvPr id="6666" name="Google Shape;6666;p7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7" name="Google Shape;6667;p7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8" name="Google Shape;6668;p7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9" name="Google Shape;6669;p7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70" name="Google Shape;6670;p79"/>
          <p:cNvSpPr/>
          <p:nvPr/>
        </p:nvSpPr>
        <p:spPr>
          <a:xfrm>
            <a:off x="14174968" y="63441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71" name="Google Shape;6671;p79"/>
          <p:cNvGrpSpPr/>
          <p:nvPr/>
        </p:nvGrpSpPr>
        <p:grpSpPr>
          <a:xfrm>
            <a:off x="14177822" y="7265954"/>
            <a:ext cx="705667" cy="664388"/>
            <a:chOff x="-23615075" y="3906200"/>
            <a:chExt cx="296175" cy="278850"/>
          </a:xfrm>
        </p:grpSpPr>
        <p:sp>
          <p:nvSpPr>
            <p:cNvPr id="6672" name="Google Shape;6672;p7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3" name="Google Shape;6673;p7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4" name="Google Shape;6674;p7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75" name="Google Shape;6675;p79"/>
          <p:cNvSpPr/>
          <p:nvPr/>
        </p:nvSpPr>
        <p:spPr>
          <a:xfrm>
            <a:off x="12415487" y="81298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76" name="Google Shape;6676;p79"/>
          <p:cNvGrpSpPr/>
          <p:nvPr/>
        </p:nvGrpSpPr>
        <p:grpSpPr>
          <a:xfrm>
            <a:off x="13275760" y="2613237"/>
            <a:ext cx="707513" cy="705130"/>
            <a:chOff x="-26980600" y="3175500"/>
            <a:chExt cx="296950" cy="295950"/>
          </a:xfrm>
        </p:grpSpPr>
        <p:sp>
          <p:nvSpPr>
            <p:cNvPr id="6677" name="Google Shape;6677;p7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8" name="Google Shape;6678;p7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9" name="Google Shape;6679;p7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80" name="Google Shape;6680;p79"/>
          <p:cNvSpPr/>
          <p:nvPr/>
        </p:nvSpPr>
        <p:spPr>
          <a:xfrm>
            <a:off x="13320894" y="35272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81" name="Google Shape;6681;p79"/>
          <p:cNvGrpSpPr/>
          <p:nvPr/>
        </p:nvGrpSpPr>
        <p:grpSpPr>
          <a:xfrm>
            <a:off x="13276713" y="4490308"/>
            <a:ext cx="705607" cy="578078"/>
            <a:chOff x="-26981375" y="3951875"/>
            <a:chExt cx="296150" cy="242625"/>
          </a:xfrm>
        </p:grpSpPr>
        <p:sp>
          <p:nvSpPr>
            <p:cNvPr id="6682" name="Google Shape;6682;p7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3" name="Google Shape;6683;p7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4" name="Google Shape;6684;p7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5" name="Google Shape;6685;p79"/>
          <p:cNvGrpSpPr/>
          <p:nvPr/>
        </p:nvGrpSpPr>
        <p:grpSpPr>
          <a:xfrm>
            <a:off x="10606798" y="5385490"/>
            <a:ext cx="703820" cy="709419"/>
            <a:chOff x="-25094250" y="3176075"/>
            <a:chExt cx="295400" cy="297750"/>
          </a:xfrm>
        </p:grpSpPr>
        <p:sp>
          <p:nvSpPr>
            <p:cNvPr id="6686" name="Google Shape;6686;p7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7" name="Google Shape;6687;p7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8" name="Google Shape;6688;p7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9" name="Google Shape;6689;p79"/>
          <p:cNvGrpSpPr/>
          <p:nvPr/>
        </p:nvGrpSpPr>
        <p:grpSpPr>
          <a:xfrm>
            <a:off x="10606798" y="6346211"/>
            <a:ext cx="703820" cy="703760"/>
            <a:chOff x="-25094250" y="3547050"/>
            <a:chExt cx="295400" cy="295375"/>
          </a:xfrm>
        </p:grpSpPr>
        <p:sp>
          <p:nvSpPr>
            <p:cNvPr id="6690" name="Google Shape;6690;p7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1" name="Google Shape;6691;p7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2" name="Google Shape;6692;p7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3" name="Google Shape;6693;p7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4" name="Google Shape;6694;p7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95" name="Google Shape;6695;p79"/>
          <p:cNvSpPr/>
          <p:nvPr/>
        </p:nvSpPr>
        <p:spPr>
          <a:xfrm>
            <a:off x="10606830" y="73561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96" name="Google Shape;6696;p79"/>
          <p:cNvGrpSpPr/>
          <p:nvPr/>
        </p:nvGrpSpPr>
        <p:grpSpPr>
          <a:xfrm>
            <a:off x="15070953" y="5387395"/>
            <a:ext cx="705607" cy="705607"/>
            <a:chOff x="-23245675" y="3148525"/>
            <a:chExt cx="296150" cy="296150"/>
          </a:xfrm>
        </p:grpSpPr>
        <p:sp>
          <p:nvSpPr>
            <p:cNvPr id="6697" name="Google Shape;6697;p7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8" name="Google Shape;6698;p7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9" name="Google Shape;6699;p7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00" name="Google Shape;6700;p79"/>
          <p:cNvSpPr/>
          <p:nvPr/>
        </p:nvSpPr>
        <p:spPr>
          <a:xfrm>
            <a:off x="15155316" y="63460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01" name="Google Shape;6701;p79"/>
          <p:cNvGrpSpPr/>
          <p:nvPr/>
        </p:nvGrpSpPr>
        <p:grpSpPr>
          <a:xfrm>
            <a:off x="15071876" y="7245344"/>
            <a:ext cx="703760" cy="705607"/>
            <a:chOff x="-23244900" y="3888100"/>
            <a:chExt cx="295375" cy="296150"/>
          </a:xfrm>
        </p:grpSpPr>
        <p:sp>
          <p:nvSpPr>
            <p:cNvPr id="6702" name="Google Shape;6702;p7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3" name="Google Shape;6703;p7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4" name="Google Shape;6704;p7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5" name="Google Shape;6705;p7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6" name="Google Shape;6706;p7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7" name="Google Shape;6707;p7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8" name="Google Shape;6708;p7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9" name="Google Shape;6709;p7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0" name="Google Shape;6710;p7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1" name="Google Shape;6711;p7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2" name="Google Shape;6712;p7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13" name="Google Shape;6713;p79"/>
          <p:cNvSpPr/>
          <p:nvPr/>
        </p:nvSpPr>
        <p:spPr>
          <a:xfrm>
            <a:off x="13224403" y="81270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4" name="Google Shape;6714;p79"/>
          <p:cNvSpPr txBox="1"/>
          <p:nvPr/>
        </p:nvSpPr>
        <p:spPr>
          <a:xfrm>
            <a:off x="169935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Educational Icons</a:t>
            </a:r>
            <a:endParaRPr sz="4800">
              <a:solidFill>
                <a:srgbClr val="FFFFFF"/>
              </a:solidFill>
            </a:endParaRPr>
          </a:p>
        </p:txBody>
      </p:sp>
      <p:sp>
        <p:nvSpPr>
          <p:cNvPr id="6715" name="Google Shape;6715;p79"/>
          <p:cNvSpPr txBox="1"/>
          <p:nvPr/>
        </p:nvSpPr>
        <p:spPr>
          <a:xfrm>
            <a:off x="971680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Medical Icons</a:t>
            </a:r>
            <a:endParaRPr sz="48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19" name="Shape 6719"/>
        <p:cNvGrpSpPr/>
        <p:nvPr/>
      </p:nvGrpSpPr>
      <p:grpSpPr>
        <a:xfrm>
          <a:off x="0" y="0"/>
          <a:ext cx="0" cy="0"/>
          <a:chOff x="0" y="0"/>
          <a:chExt cx="0" cy="0"/>
        </a:xfrm>
      </p:grpSpPr>
      <p:sp>
        <p:nvSpPr>
          <p:cNvPr id="6720" name="Google Shape;6720;p80"/>
          <p:cNvSpPr/>
          <p:nvPr/>
        </p:nvSpPr>
        <p:spPr>
          <a:xfrm>
            <a:off x="1699757" y="27608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21" name="Google Shape;6721;p80"/>
          <p:cNvGrpSpPr/>
          <p:nvPr/>
        </p:nvGrpSpPr>
        <p:grpSpPr>
          <a:xfrm>
            <a:off x="1700009" y="3646037"/>
            <a:ext cx="734521" cy="734521"/>
            <a:chOff x="-65145700" y="3727425"/>
            <a:chExt cx="317425" cy="317425"/>
          </a:xfrm>
        </p:grpSpPr>
        <p:sp>
          <p:nvSpPr>
            <p:cNvPr id="6722" name="Google Shape;6722;p8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3" name="Google Shape;6723;p8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4" name="Google Shape;6724;p80"/>
          <p:cNvGrpSpPr/>
          <p:nvPr/>
        </p:nvGrpSpPr>
        <p:grpSpPr>
          <a:xfrm>
            <a:off x="1706401" y="4503865"/>
            <a:ext cx="721737" cy="734521"/>
            <a:chOff x="-65144125" y="4094450"/>
            <a:chExt cx="311900" cy="317425"/>
          </a:xfrm>
        </p:grpSpPr>
        <p:sp>
          <p:nvSpPr>
            <p:cNvPr id="6725" name="Google Shape;6725;p8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6" name="Google Shape;6726;p8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7" name="Google Shape;6727;p8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28" name="Google Shape;6728;p80"/>
          <p:cNvSpPr/>
          <p:nvPr/>
        </p:nvSpPr>
        <p:spPr>
          <a:xfrm>
            <a:off x="6114858" y="27581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29" name="Google Shape;6729;p80"/>
          <p:cNvGrpSpPr/>
          <p:nvPr/>
        </p:nvGrpSpPr>
        <p:grpSpPr>
          <a:xfrm>
            <a:off x="6113540" y="3645256"/>
            <a:ext cx="741290" cy="736083"/>
            <a:chOff x="-63250675" y="3744075"/>
            <a:chExt cx="320350" cy="318100"/>
          </a:xfrm>
        </p:grpSpPr>
        <p:sp>
          <p:nvSpPr>
            <p:cNvPr id="6730" name="Google Shape;6730;p8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1" name="Google Shape;6731;p8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2" name="Google Shape;6732;p8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3" name="Google Shape;6733;p80"/>
          <p:cNvGrpSpPr/>
          <p:nvPr/>
        </p:nvGrpSpPr>
        <p:grpSpPr>
          <a:xfrm>
            <a:off x="6116924" y="4503866"/>
            <a:ext cx="734521" cy="734521"/>
            <a:chOff x="-63250675" y="4110200"/>
            <a:chExt cx="317425" cy="317425"/>
          </a:xfrm>
        </p:grpSpPr>
        <p:sp>
          <p:nvSpPr>
            <p:cNvPr id="6734" name="Google Shape;6734;p8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8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6" name="Google Shape;6736;p8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7" name="Google Shape;6737;p8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8" name="Google Shape;6738;p8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8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0" name="Google Shape;6740;p8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1" name="Google Shape;6741;p8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2" name="Google Shape;6742;p8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3" name="Google Shape;6743;p80"/>
          <p:cNvGrpSpPr/>
          <p:nvPr/>
        </p:nvGrpSpPr>
        <p:grpSpPr>
          <a:xfrm>
            <a:off x="3475017" y="5498056"/>
            <a:ext cx="718150" cy="717687"/>
            <a:chOff x="-61351725" y="3372400"/>
            <a:chExt cx="310350" cy="310150"/>
          </a:xfrm>
        </p:grpSpPr>
        <p:sp>
          <p:nvSpPr>
            <p:cNvPr id="6744" name="Google Shape;6744;p8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5" name="Google Shape;6745;p8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6" name="Google Shape;6746;p8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7" name="Google Shape;6747;p80"/>
          <p:cNvGrpSpPr/>
          <p:nvPr/>
        </p:nvGrpSpPr>
        <p:grpSpPr>
          <a:xfrm>
            <a:off x="3467728" y="6424169"/>
            <a:ext cx="732728" cy="667068"/>
            <a:chOff x="-61354875" y="3751050"/>
            <a:chExt cx="316650" cy="288275"/>
          </a:xfrm>
        </p:grpSpPr>
        <p:sp>
          <p:nvSpPr>
            <p:cNvPr id="6748" name="Google Shape;6748;p8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9" name="Google Shape;6749;p8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0" name="Google Shape;6750;p8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1" name="Google Shape;6751;p80"/>
          <p:cNvGrpSpPr/>
          <p:nvPr/>
        </p:nvGrpSpPr>
        <p:grpSpPr>
          <a:xfrm>
            <a:off x="3467728" y="7307447"/>
            <a:ext cx="732728" cy="734579"/>
            <a:chOff x="-61354875" y="4101525"/>
            <a:chExt cx="316650" cy="317450"/>
          </a:xfrm>
        </p:grpSpPr>
        <p:sp>
          <p:nvSpPr>
            <p:cNvPr id="6752" name="Google Shape;6752;p8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8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4" name="Google Shape;6754;p80"/>
          <p:cNvGrpSpPr/>
          <p:nvPr/>
        </p:nvGrpSpPr>
        <p:grpSpPr>
          <a:xfrm>
            <a:off x="7900598" y="5491200"/>
            <a:ext cx="736315" cy="731398"/>
            <a:chOff x="-59470075" y="3308975"/>
            <a:chExt cx="318200" cy="316075"/>
          </a:xfrm>
        </p:grpSpPr>
        <p:sp>
          <p:nvSpPr>
            <p:cNvPr id="6755" name="Google Shape;6755;p8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6" name="Google Shape;6756;p8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7" name="Google Shape;6757;p8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8" name="Google Shape;6758;p8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8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0" name="Google Shape;6760;p8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1" name="Google Shape;6761;p8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8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3" name="Google Shape;6763;p8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4" name="Google Shape;6764;p80"/>
          <p:cNvGrpSpPr/>
          <p:nvPr/>
        </p:nvGrpSpPr>
        <p:grpSpPr>
          <a:xfrm>
            <a:off x="2591458" y="2762610"/>
            <a:ext cx="734521" cy="729373"/>
            <a:chOff x="-64781025" y="3361050"/>
            <a:chExt cx="317425" cy="315200"/>
          </a:xfrm>
        </p:grpSpPr>
        <p:sp>
          <p:nvSpPr>
            <p:cNvPr id="6765" name="Google Shape;6765;p8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6" name="Google Shape;6766;p8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7" name="Google Shape;6767;p8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8" name="Google Shape;6768;p8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69" name="Google Shape;6769;p80"/>
          <p:cNvSpPr/>
          <p:nvPr/>
        </p:nvSpPr>
        <p:spPr>
          <a:xfrm>
            <a:off x="2591209" y="36478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0" name="Google Shape;6770;p80"/>
          <p:cNvSpPr/>
          <p:nvPr/>
        </p:nvSpPr>
        <p:spPr>
          <a:xfrm>
            <a:off x="2645877" y="45038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1" name="Google Shape;6771;p80"/>
          <p:cNvSpPr/>
          <p:nvPr/>
        </p:nvSpPr>
        <p:spPr>
          <a:xfrm>
            <a:off x="7016445" y="28411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72" name="Google Shape;6772;p80"/>
          <p:cNvGrpSpPr/>
          <p:nvPr/>
        </p:nvGrpSpPr>
        <p:grpSpPr>
          <a:xfrm>
            <a:off x="7000258" y="3645487"/>
            <a:ext cx="765529" cy="735621"/>
            <a:chOff x="-62890750" y="3747425"/>
            <a:chExt cx="330825" cy="317900"/>
          </a:xfrm>
        </p:grpSpPr>
        <p:sp>
          <p:nvSpPr>
            <p:cNvPr id="6773" name="Google Shape;6773;p8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4" name="Google Shape;6774;p8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5" name="Google Shape;6775;p8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6" name="Google Shape;6776;p8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7" name="Google Shape;6777;p8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8" name="Google Shape;6778;p8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9" name="Google Shape;6779;p8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8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1" name="Google Shape;6781;p8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2" name="Google Shape;6782;p8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3" name="Google Shape;6783;p8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4" name="Google Shape;6784;p8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5" name="Google Shape;6785;p8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6" name="Google Shape;6786;p8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7" name="Google Shape;6787;p80"/>
          <p:cNvGrpSpPr/>
          <p:nvPr/>
        </p:nvGrpSpPr>
        <p:grpSpPr>
          <a:xfrm>
            <a:off x="7015762" y="4504762"/>
            <a:ext cx="734521" cy="732728"/>
            <a:chOff x="-62884425" y="4111775"/>
            <a:chExt cx="317425" cy="316650"/>
          </a:xfrm>
        </p:grpSpPr>
        <p:sp>
          <p:nvSpPr>
            <p:cNvPr id="6788" name="Google Shape;6788;p8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9" name="Google Shape;6789;p8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0" name="Google Shape;6790;p80"/>
          <p:cNvGrpSpPr/>
          <p:nvPr/>
        </p:nvGrpSpPr>
        <p:grpSpPr>
          <a:xfrm>
            <a:off x="4361029" y="5496899"/>
            <a:ext cx="730877" cy="720001"/>
            <a:chOff x="-60991775" y="3376900"/>
            <a:chExt cx="315850" cy="311150"/>
          </a:xfrm>
        </p:grpSpPr>
        <p:sp>
          <p:nvSpPr>
            <p:cNvPr id="6791" name="Google Shape;6791;p8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2" name="Google Shape;6792;p8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8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4" name="Google Shape;6794;p80"/>
          <p:cNvGrpSpPr/>
          <p:nvPr/>
        </p:nvGrpSpPr>
        <p:grpSpPr>
          <a:xfrm>
            <a:off x="4360104" y="6398628"/>
            <a:ext cx="732728" cy="718150"/>
            <a:chOff x="-60988625" y="3740800"/>
            <a:chExt cx="316650" cy="310350"/>
          </a:xfrm>
        </p:grpSpPr>
        <p:sp>
          <p:nvSpPr>
            <p:cNvPr id="6795" name="Google Shape;6795;p8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6" name="Google Shape;6796;p8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8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8" name="Google Shape;6798;p80"/>
          <p:cNvGrpSpPr/>
          <p:nvPr/>
        </p:nvGrpSpPr>
        <p:grpSpPr>
          <a:xfrm>
            <a:off x="4360104" y="7309530"/>
            <a:ext cx="732728" cy="730414"/>
            <a:chOff x="-60987850" y="4100950"/>
            <a:chExt cx="316650" cy="315650"/>
          </a:xfrm>
        </p:grpSpPr>
        <p:sp>
          <p:nvSpPr>
            <p:cNvPr id="6799" name="Google Shape;6799;p8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0" name="Google Shape;6800;p8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1" name="Google Shape;6801;p8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2" name="Google Shape;6802;p8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3" name="Google Shape;6803;p8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4" name="Google Shape;6804;p80"/>
          <p:cNvGrpSpPr/>
          <p:nvPr/>
        </p:nvGrpSpPr>
        <p:grpSpPr>
          <a:xfrm>
            <a:off x="7899672" y="6400450"/>
            <a:ext cx="738166" cy="714505"/>
            <a:chOff x="-59447250" y="3706150"/>
            <a:chExt cx="319000" cy="308775"/>
          </a:xfrm>
        </p:grpSpPr>
        <p:sp>
          <p:nvSpPr>
            <p:cNvPr id="6805" name="Google Shape;6805;p8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6" name="Google Shape;6806;p8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7" name="Google Shape;6807;p8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8" name="Google Shape;6808;p8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9" name="Google Shape;6809;p80"/>
          <p:cNvGrpSpPr/>
          <p:nvPr/>
        </p:nvGrpSpPr>
        <p:grpSpPr>
          <a:xfrm>
            <a:off x="3477128" y="2763072"/>
            <a:ext cx="736373" cy="728447"/>
            <a:chOff x="-64406125" y="3362225"/>
            <a:chExt cx="318225" cy="314800"/>
          </a:xfrm>
        </p:grpSpPr>
        <p:sp>
          <p:nvSpPr>
            <p:cNvPr id="6810" name="Google Shape;6810;p8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1" name="Google Shape;6811;p8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12" name="Google Shape;6812;p80"/>
          <p:cNvSpPr/>
          <p:nvPr/>
        </p:nvSpPr>
        <p:spPr>
          <a:xfrm>
            <a:off x="3603542" y="3646000"/>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13" name="Google Shape;6813;p80"/>
          <p:cNvGrpSpPr/>
          <p:nvPr/>
        </p:nvGrpSpPr>
        <p:grpSpPr>
          <a:xfrm>
            <a:off x="3478054" y="4504762"/>
            <a:ext cx="734521" cy="732728"/>
            <a:chOff x="-64410850" y="4094450"/>
            <a:chExt cx="317425" cy="316650"/>
          </a:xfrm>
        </p:grpSpPr>
        <p:sp>
          <p:nvSpPr>
            <p:cNvPr id="6814" name="Google Shape;6814;p8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5" name="Google Shape;6815;p8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6" name="Google Shape;6816;p8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17" name="Google Shape;6817;p80"/>
          <p:cNvSpPr/>
          <p:nvPr/>
        </p:nvSpPr>
        <p:spPr>
          <a:xfrm>
            <a:off x="7966494" y="27598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18" name="Google Shape;6818;p80"/>
          <p:cNvGrpSpPr/>
          <p:nvPr/>
        </p:nvGrpSpPr>
        <p:grpSpPr>
          <a:xfrm>
            <a:off x="7921149" y="3644909"/>
            <a:ext cx="730935" cy="736778"/>
            <a:chOff x="-62516625" y="3743175"/>
            <a:chExt cx="315875" cy="318400"/>
          </a:xfrm>
        </p:grpSpPr>
        <p:sp>
          <p:nvSpPr>
            <p:cNvPr id="6819" name="Google Shape;6819;p8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0" name="Google Shape;6820;p8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1" name="Google Shape;6821;p80"/>
          <p:cNvGrpSpPr/>
          <p:nvPr/>
        </p:nvGrpSpPr>
        <p:grpSpPr>
          <a:xfrm>
            <a:off x="7934831" y="4544852"/>
            <a:ext cx="703572" cy="652548"/>
            <a:chOff x="-62511900" y="4129100"/>
            <a:chExt cx="304050" cy="282000"/>
          </a:xfrm>
        </p:grpSpPr>
        <p:sp>
          <p:nvSpPr>
            <p:cNvPr id="6822" name="Google Shape;6822;p8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8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4" name="Google Shape;6824;p8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5" name="Google Shape;6825;p8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6" name="Google Shape;6826;p8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7" name="Google Shape;6827;p80"/>
          <p:cNvGrpSpPr/>
          <p:nvPr/>
        </p:nvGrpSpPr>
        <p:grpSpPr>
          <a:xfrm>
            <a:off x="5291074" y="5489639"/>
            <a:ext cx="621540" cy="734521"/>
            <a:chOff x="-60597975" y="3367475"/>
            <a:chExt cx="268600" cy="317425"/>
          </a:xfrm>
        </p:grpSpPr>
        <p:sp>
          <p:nvSpPr>
            <p:cNvPr id="6828" name="Google Shape;6828;p8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9" name="Google Shape;6829;p8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0" name="Google Shape;6830;p8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1" name="Google Shape;6831;p8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2" name="Google Shape;6832;p8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33" name="Google Shape;6833;p80"/>
          <p:cNvSpPr/>
          <p:nvPr/>
        </p:nvSpPr>
        <p:spPr>
          <a:xfrm>
            <a:off x="5232528" y="63926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34" name="Google Shape;6834;p80"/>
          <p:cNvGrpSpPr/>
          <p:nvPr/>
        </p:nvGrpSpPr>
        <p:grpSpPr>
          <a:xfrm>
            <a:off x="5235480" y="7412272"/>
            <a:ext cx="732728" cy="524931"/>
            <a:chOff x="-60621600" y="4145650"/>
            <a:chExt cx="316650" cy="226850"/>
          </a:xfrm>
        </p:grpSpPr>
        <p:sp>
          <p:nvSpPr>
            <p:cNvPr id="6835" name="Google Shape;6835;p8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6" name="Google Shape;6836;p8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7" name="Google Shape;6837;p8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8" name="Google Shape;6838;p80"/>
          <p:cNvGrpSpPr/>
          <p:nvPr/>
        </p:nvGrpSpPr>
        <p:grpSpPr>
          <a:xfrm>
            <a:off x="7908784" y="7309270"/>
            <a:ext cx="719943" cy="730935"/>
            <a:chOff x="-59400775" y="4084200"/>
            <a:chExt cx="311125" cy="315875"/>
          </a:xfrm>
        </p:grpSpPr>
        <p:sp>
          <p:nvSpPr>
            <p:cNvPr id="6839" name="Google Shape;6839;p8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0" name="Google Shape;6840;p8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1" name="Google Shape;6841;p8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2" name="Google Shape;6842;p8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3" name="Google Shape;6843;p8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4" name="Google Shape;6844;p8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5" name="Google Shape;6845;p80"/>
          <p:cNvGrpSpPr/>
          <p:nvPr/>
        </p:nvGrpSpPr>
        <p:grpSpPr>
          <a:xfrm>
            <a:off x="4356972" y="2760932"/>
            <a:ext cx="730877" cy="732728"/>
            <a:chOff x="-64044600" y="3360375"/>
            <a:chExt cx="315850" cy="316650"/>
          </a:xfrm>
        </p:grpSpPr>
        <p:sp>
          <p:nvSpPr>
            <p:cNvPr id="6846" name="Google Shape;6846;p8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7" name="Google Shape;6847;p8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8" name="Google Shape;6848;p8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9" name="Google Shape;6849;p80"/>
          <p:cNvGrpSpPr/>
          <p:nvPr/>
        </p:nvGrpSpPr>
        <p:grpSpPr>
          <a:xfrm>
            <a:off x="4409818" y="3646037"/>
            <a:ext cx="625185" cy="734521"/>
            <a:chOff x="-64022550" y="3727425"/>
            <a:chExt cx="270175" cy="317425"/>
          </a:xfrm>
        </p:grpSpPr>
        <p:sp>
          <p:nvSpPr>
            <p:cNvPr id="6850" name="Google Shape;6850;p8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1" name="Google Shape;6851;p8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2" name="Google Shape;6852;p8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3" name="Google Shape;6853;p80"/>
          <p:cNvGrpSpPr/>
          <p:nvPr/>
        </p:nvGrpSpPr>
        <p:grpSpPr>
          <a:xfrm>
            <a:off x="4458093" y="4503837"/>
            <a:ext cx="528633" cy="734579"/>
            <a:chOff x="-64001300" y="4093650"/>
            <a:chExt cx="228450" cy="317450"/>
          </a:xfrm>
        </p:grpSpPr>
        <p:sp>
          <p:nvSpPr>
            <p:cNvPr id="6854" name="Google Shape;6854;p8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5" name="Google Shape;6855;p8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6" name="Google Shape;6856;p8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7" name="Google Shape;6857;p8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8" name="Google Shape;6858;p80"/>
          <p:cNvGrpSpPr/>
          <p:nvPr/>
        </p:nvGrpSpPr>
        <p:grpSpPr>
          <a:xfrm>
            <a:off x="1696102" y="5490420"/>
            <a:ext cx="719943" cy="732960"/>
            <a:chOff x="-62148800" y="3377700"/>
            <a:chExt cx="311125" cy="316750"/>
          </a:xfrm>
        </p:grpSpPr>
        <p:sp>
          <p:nvSpPr>
            <p:cNvPr id="6859" name="Google Shape;6859;p8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0" name="Google Shape;6860;p8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1" name="Google Shape;6861;p80"/>
          <p:cNvGrpSpPr/>
          <p:nvPr/>
        </p:nvGrpSpPr>
        <p:grpSpPr>
          <a:xfrm>
            <a:off x="1687916" y="6390413"/>
            <a:ext cx="736315" cy="734579"/>
            <a:chOff x="-62154300" y="3743950"/>
            <a:chExt cx="318200" cy="317450"/>
          </a:xfrm>
        </p:grpSpPr>
        <p:sp>
          <p:nvSpPr>
            <p:cNvPr id="6862" name="Google Shape;6862;p8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3" name="Google Shape;6863;p8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4" name="Google Shape;6864;p80"/>
          <p:cNvGrpSpPr/>
          <p:nvPr/>
        </p:nvGrpSpPr>
        <p:grpSpPr>
          <a:xfrm>
            <a:off x="1687887" y="7308373"/>
            <a:ext cx="736373" cy="732728"/>
            <a:chOff x="-62151950" y="4111775"/>
            <a:chExt cx="318225" cy="316650"/>
          </a:xfrm>
        </p:grpSpPr>
        <p:sp>
          <p:nvSpPr>
            <p:cNvPr id="6865" name="Google Shape;6865;p8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6" name="Google Shape;6866;p8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7" name="Google Shape;6867;p8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8" name="Google Shape;6868;p8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9" name="Google Shape;6869;p80"/>
          <p:cNvGrpSpPr/>
          <p:nvPr/>
        </p:nvGrpSpPr>
        <p:grpSpPr>
          <a:xfrm>
            <a:off x="6125137" y="5489465"/>
            <a:ext cx="736315" cy="734869"/>
            <a:chOff x="-60254550" y="3367325"/>
            <a:chExt cx="318200" cy="317575"/>
          </a:xfrm>
        </p:grpSpPr>
        <p:sp>
          <p:nvSpPr>
            <p:cNvPr id="6870" name="Google Shape;6870;p8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1" name="Google Shape;6871;p8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2" name="Google Shape;6872;p8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3" name="Google Shape;6873;p8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4" name="Google Shape;6874;p80"/>
          <p:cNvGrpSpPr/>
          <p:nvPr/>
        </p:nvGrpSpPr>
        <p:grpSpPr>
          <a:xfrm>
            <a:off x="6126930" y="6391454"/>
            <a:ext cx="732728" cy="732497"/>
            <a:chOff x="-60255350" y="3733825"/>
            <a:chExt cx="316650" cy="316550"/>
          </a:xfrm>
        </p:grpSpPr>
        <p:sp>
          <p:nvSpPr>
            <p:cNvPr id="6875" name="Google Shape;6875;p8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6" name="Google Shape;6876;p8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7" name="Google Shape;6877;p8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8" name="Google Shape;6878;p8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9" name="Google Shape;6879;p8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0" name="Google Shape;6880;p8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1" name="Google Shape;6881;p8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2" name="Google Shape;6882;p80"/>
          <p:cNvGrpSpPr/>
          <p:nvPr/>
        </p:nvGrpSpPr>
        <p:grpSpPr>
          <a:xfrm>
            <a:off x="6182524" y="7309270"/>
            <a:ext cx="621540" cy="730935"/>
            <a:chOff x="-60232500" y="4101525"/>
            <a:chExt cx="268600" cy="315875"/>
          </a:xfrm>
        </p:grpSpPr>
        <p:sp>
          <p:nvSpPr>
            <p:cNvPr id="6883" name="Google Shape;6883;p8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4" name="Google Shape;6884;p8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85" name="Google Shape;6885;p80"/>
          <p:cNvSpPr/>
          <p:nvPr/>
        </p:nvSpPr>
        <p:spPr>
          <a:xfrm>
            <a:off x="4358073" y="82471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86" name="Google Shape;6886;p80"/>
          <p:cNvGrpSpPr/>
          <p:nvPr/>
        </p:nvGrpSpPr>
        <p:grpSpPr>
          <a:xfrm>
            <a:off x="5248525" y="2760932"/>
            <a:ext cx="736373" cy="732728"/>
            <a:chOff x="-63679950" y="3360375"/>
            <a:chExt cx="318225" cy="316650"/>
          </a:xfrm>
        </p:grpSpPr>
        <p:sp>
          <p:nvSpPr>
            <p:cNvPr id="6887" name="Google Shape;6887;p8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8" name="Google Shape;6888;p8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9" name="Google Shape;6889;p8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0" name="Google Shape;6890;p8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91" name="Google Shape;6891;p80"/>
          <p:cNvSpPr/>
          <p:nvPr/>
        </p:nvSpPr>
        <p:spPr>
          <a:xfrm>
            <a:off x="5246457" y="36455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92" name="Google Shape;6892;p80"/>
          <p:cNvGrpSpPr/>
          <p:nvPr/>
        </p:nvGrpSpPr>
        <p:grpSpPr>
          <a:xfrm>
            <a:off x="5245777" y="4503605"/>
            <a:ext cx="741868" cy="735042"/>
            <a:chOff x="-63679950" y="4093450"/>
            <a:chExt cx="320600" cy="317650"/>
          </a:xfrm>
        </p:grpSpPr>
        <p:sp>
          <p:nvSpPr>
            <p:cNvPr id="6893" name="Google Shape;6893;p8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4" name="Google Shape;6894;p8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5" name="Google Shape;6895;p8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6" name="Google Shape;6896;p80"/>
          <p:cNvGrpSpPr/>
          <p:nvPr/>
        </p:nvGrpSpPr>
        <p:grpSpPr>
          <a:xfrm>
            <a:off x="2566012" y="5489610"/>
            <a:ext cx="732728" cy="734579"/>
            <a:chOff x="-61784125" y="3377700"/>
            <a:chExt cx="316650" cy="317450"/>
          </a:xfrm>
        </p:grpSpPr>
        <p:sp>
          <p:nvSpPr>
            <p:cNvPr id="6897" name="Google Shape;6897;p8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8" name="Google Shape;6898;p8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9" name="Google Shape;6899;p8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0" name="Google Shape;6900;p8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1" name="Google Shape;6901;p8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2" name="Google Shape;6902;p8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3" name="Google Shape;6903;p8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4" name="Google Shape;6904;p80"/>
          <p:cNvGrpSpPr/>
          <p:nvPr/>
        </p:nvGrpSpPr>
        <p:grpSpPr>
          <a:xfrm>
            <a:off x="2566012" y="6390413"/>
            <a:ext cx="732728" cy="734579"/>
            <a:chOff x="-61783350" y="3743950"/>
            <a:chExt cx="316650" cy="317450"/>
          </a:xfrm>
        </p:grpSpPr>
        <p:sp>
          <p:nvSpPr>
            <p:cNvPr id="6905" name="Google Shape;6905;p8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6" name="Google Shape;6906;p8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07" name="Google Shape;6907;p80"/>
          <p:cNvSpPr/>
          <p:nvPr/>
        </p:nvSpPr>
        <p:spPr>
          <a:xfrm>
            <a:off x="2565774" y="73080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8" name="Google Shape;6908;p80"/>
          <p:cNvSpPr/>
          <p:nvPr/>
        </p:nvSpPr>
        <p:spPr>
          <a:xfrm>
            <a:off x="7011378" y="55093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9" name="Google Shape;6909;p80"/>
          <p:cNvSpPr/>
          <p:nvPr/>
        </p:nvSpPr>
        <p:spPr>
          <a:xfrm>
            <a:off x="7009556" y="64705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10" name="Google Shape;6910;p80"/>
          <p:cNvGrpSpPr/>
          <p:nvPr/>
        </p:nvGrpSpPr>
        <p:grpSpPr>
          <a:xfrm>
            <a:off x="7008861" y="7310080"/>
            <a:ext cx="738224" cy="729315"/>
            <a:chOff x="-59869425" y="4102225"/>
            <a:chExt cx="319025" cy="315175"/>
          </a:xfrm>
        </p:grpSpPr>
        <p:sp>
          <p:nvSpPr>
            <p:cNvPr id="6911" name="Google Shape;6911;p8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2" name="Google Shape;6912;p8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3" name="Google Shape;6913;p8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8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5" name="Google Shape;6915;p80"/>
          <p:cNvGrpSpPr/>
          <p:nvPr/>
        </p:nvGrpSpPr>
        <p:grpSpPr>
          <a:xfrm>
            <a:off x="5246467" y="8247723"/>
            <a:ext cx="732728" cy="730935"/>
            <a:chOff x="-59029025" y="3711650"/>
            <a:chExt cx="316650" cy="315875"/>
          </a:xfrm>
        </p:grpSpPr>
        <p:sp>
          <p:nvSpPr>
            <p:cNvPr id="6916" name="Google Shape;6916;p8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7" name="Google Shape;6917;p8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8" name="Google Shape;6918;p8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9" name="Google Shape;6919;p8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0" name="Google Shape;6920;p8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1" name="Google Shape;6921;p8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2" name="Google Shape;6922;p8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3" name="Google Shape;6923;p80"/>
          <p:cNvGrpSpPr/>
          <p:nvPr/>
        </p:nvGrpSpPr>
        <p:grpSpPr>
          <a:xfrm>
            <a:off x="9718622" y="2759835"/>
            <a:ext cx="703881" cy="696375"/>
            <a:chOff x="581525" y="3254850"/>
            <a:chExt cx="297750" cy="294575"/>
          </a:xfrm>
        </p:grpSpPr>
        <p:sp>
          <p:nvSpPr>
            <p:cNvPr id="6924" name="Google Shape;6924;p8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5" name="Google Shape;6925;p8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6" name="Google Shape;6926;p8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7" name="Google Shape;6927;p80"/>
          <p:cNvGrpSpPr/>
          <p:nvPr/>
        </p:nvGrpSpPr>
        <p:grpSpPr>
          <a:xfrm>
            <a:off x="9716760" y="3637707"/>
            <a:ext cx="707604" cy="702995"/>
            <a:chOff x="580725" y="3617925"/>
            <a:chExt cx="299325" cy="297375"/>
          </a:xfrm>
        </p:grpSpPr>
        <p:sp>
          <p:nvSpPr>
            <p:cNvPr id="6928" name="Google Shape;6928;p8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29" name="Google Shape;6929;p8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30" name="Google Shape;6930;p8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31" name="Google Shape;6931;p8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32" name="Google Shape;6932;p8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933" name="Google Shape;6933;p80"/>
          <p:cNvGrpSpPr/>
          <p:nvPr/>
        </p:nvGrpSpPr>
        <p:grpSpPr>
          <a:xfrm>
            <a:off x="9720483" y="4532087"/>
            <a:ext cx="700158" cy="700158"/>
            <a:chOff x="583100" y="3982600"/>
            <a:chExt cx="296175" cy="296175"/>
          </a:xfrm>
        </p:grpSpPr>
        <p:sp>
          <p:nvSpPr>
            <p:cNvPr id="6934" name="Google Shape;6934;p8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5" name="Google Shape;6935;p8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6" name="Google Shape;6936;p8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7" name="Google Shape;6937;p8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8" name="Google Shape;6938;p8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9" name="Google Shape;6939;p8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0" name="Google Shape;6940;p8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1" name="Google Shape;6941;p80"/>
          <p:cNvGrpSpPr/>
          <p:nvPr/>
        </p:nvGrpSpPr>
        <p:grpSpPr>
          <a:xfrm>
            <a:off x="14185711" y="2759334"/>
            <a:ext cx="614463" cy="697380"/>
            <a:chOff x="2423775" y="3226875"/>
            <a:chExt cx="259925" cy="295000"/>
          </a:xfrm>
        </p:grpSpPr>
        <p:sp>
          <p:nvSpPr>
            <p:cNvPr id="6942" name="Google Shape;6942;p8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3" name="Google Shape;6943;p8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4" name="Google Shape;6944;p8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5" name="Google Shape;6945;p80"/>
          <p:cNvGrpSpPr/>
          <p:nvPr/>
        </p:nvGrpSpPr>
        <p:grpSpPr>
          <a:xfrm>
            <a:off x="14140086" y="3641904"/>
            <a:ext cx="705713" cy="694602"/>
            <a:chOff x="2404875" y="3592725"/>
            <a:chExt cx="298525" cy="293825"/>
          </a:xfrm>
        </p:grpSpPr>
        <p:sp>
          <p:nvSpPr>
            <p:cNvPr id="6946" name="Google Shape;6946;p8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7" name="Google Shape;6947;p8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8" name="Google Shape;6948;p8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9" name="Google Shape;6949;p80"/>
          <p:cNvGrpSpPr/>
          <p:nvPr/>
        </p:nvGrpSpPr>
        <p:grpSpPr>
          <a:xfrm>
            <a:off x="14141948" y="4533034"/>
            <a:ext cx="701990" cy="698266"/>
            <a:chOff x="2404875" y="3955825"/>
            <a:chExt cx="296950" cy="295375"/>
          </a:xfrm>
        </p:grpSpPr>
        <p:sp>
          <p:nvSpPr>
            <p:cNvPr id="6950" name="Google Shape;6950;p8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1" name="Google Shape;6951;p8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2" name="Google Shape;6952;p8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3" name="Google Shape;6953;p8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4" name="Google Shape;6954;p80"/>
          <p:cNvGrpSpPr/>
          <p:nvPr/>
        </p:nvGrpSpPr>
        <p:grpSpPr>
          <a:xfrm>
            <a:off x="11529907" y="5461421"/>
            <a:ext cx="698326" cy="700158"/>
            <a:chOff x="4263650" y="3235150"/>
            <a:chExt cx="295400" cy="296175"/>
          </a:xfrm>
        </p:grpSpPr>
        <p:sp>
          <p:nvSpPr>
            <p:cNvPr id="6955" name="Google Shape;6955;p8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8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7" name="Google Shape;6957;p8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8" name="Google Shape;6958;p8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9" name="Google Shape;6959;p8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0" name="Google Shape;6960;p80"/>
          <p:cNvGrpSpPr/>
          <p:nvPr/>
        </p:nvGrpSpPr>
        <p:grpSpPr>
          <a:xfrm>
            <a:off x="11525268" y="6379744"/>
            <a:ext cx="707604" cy="655478"/>
            <a:chOff x="4266025" y="3609275"/>
            <a:chExt cx="299325" cy="277275"/>
          </a:xfrm>
        </p:grpSpPr>
        <p:sp>
          <p:nvSpPr>
            <p:cNvPr id="6961" name="Google Shape;6961;p8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2" name="Google Shape;6962;p8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3" name="Google Shape;6963;p80"/>
          <p:cNvGrpSpPr/>
          <p:nvPr/>
        </p:nvGrpSpPr>
        <p:grpSpPr>
          <a:xfrm>
            <a:off x="11526184" y="7310518"/>
            <a:ext cx="705772" cy="698266"/>
            <a:chOff x="4263650" y="3963700"/>
            <a:chExt cx="298550" cy="295375"/>
          </a:xfrm>
        </p:grpSpPr>
        <p:sp>
          <p:nvSpPr>
            <p:cNvPr id="6964" name="Google Shape;6964;p8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5" name="Google Shape;6965;p8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6" name="Google Shape;6966;p8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8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8" name="Google Shape;6968;p8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9" name="Google Shape;6969;p8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8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1" name="Google Shape;6971;p80"/>
          <p:cNvGrpSpPr/>
          <p:nvPr/>
        </p:nvGrpSpPr>
        <p:grpSpPr>
          <a:xfrm>
            <a:off x="16082858" y="5461423"/>
            <a:ext cx="452529" cy="700158"/>
            <a:chOff x="6164975" y="3211525"/>
            <a:chExt cx="191425" cy="296175"/>
          </a:xfrm>
        </p:grpSpPr>
        <p:sp>
          <p:nvSpPr>
            <p:cNvPr id="6972" name="Google Shape;6972;p8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3" name="Google Shape;6973;p8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4" name="Google Shape;6974;p8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5" name="Google Shape;6975;p8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6" name="Google Shape;6976;p8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7" name="Google Shape;6977;p8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8" name="Google Shape;6978;p8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9" name="Google Shape;6979;p80"/>
          <p:cNvGrpSpPr/>
          <p:nvPr/>
        </p:nvGrpSpPr>
        <p:grpSpPr>
          <a:xfrm>
            <a:off x="10606932" y="2757973"/>
            <a:ext cx="705772" cy="700099"/>
            <a:chOff x="946175" y="3253275"/>
            <a:chExt cx="298550" cy="296150"/>
          </a:xfrm>
        </p:grpSpPr>
        <p:sp>
          <p:nvSpPr>
            <p:cNvPr id="6980" name="Google Shape;6980;p8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81" name="Google Shape;6981;p8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82" name="Google Shape;6982;p8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83" name="Google Shape;6983;p8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84" name="Google Shape;6984;p8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985" name="Google Shape;6985;p80"/>
          <p:cNvGrpSpPr/>
          <p:nvPr/>
        </p:nvGrpSpPr>
        <p:grpSpPr>
          <a:xfrm>
            <a:off x="10608793" y="3641903"/>
            <a:ext cx="702049" cy="694602"/>
            <a:chOff x="946175" y="3619500"/>
            <a:chExt cx="296975" cy="293825"/>
          </a:xfrm>
        </p:grpSpPr>
        <p:sp>
          <p:nvSpPr>
            <p:cNvPr id="6986" name="Google Shape;6986;p8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87" name="Google Shape;6987;p8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88" name="Google Shape;6988;p8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89" name="Google Shape;6989;p8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90" name="Google Shape;6990;p8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91" name="Google Shape;6991;p8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992" name="Google Shape;6992;p80"/>
          <p:cNvGrpSpPr/>
          <p:nvPr/>
        </p:nvGrpSpPr>
        <p:grpSpPr>
          <a:xfrm>
            <a:off x="10607877" y="4531171"/>
            <a:ext cx="703881" cy="701990"/>
            <a:chOff x="944600" y="3981825"/>
            <a:chExt cx="297750" cy="296950"/>
          </a:xfrm>
        </p:grpSpPr>
        <p:sp>
          <p:nvSpPr>
            <p:cNvPr id="6993" name="Google Shape;6993;p8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4" name="Google Shape;6994;p8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5" name="Google Shape;6995;p8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6" name="Google Shape;6996;p8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7" name="Google Shape;6997;p80"/>
          <p:cNvGrpSpPr/>
          <p:nvPr/>
        </p:nvGrpSpPr>
        <p:grpSpPr>
          <a:xfrm>
            <a:off x="15041750" y="2758891"/>
            <a:ext cx="700158" cy="698266"/>
            <a:chOff x="2768750" y="3227275"/>
            <a:chExt cx="296175" cy="295375"/>
          </a:xfrm>
        </p:grpSpPr>
        <p:sp>
          <p:nvSpPr>
            <p:cNvPr id="6998" name="Google Shape;6998;p8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9" name="Google Shape;6999;p8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0" name="Google Shape;7000;p8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1" name="Google Shape;7001;p8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2" name="Google Shape;7002;p8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3" name="Google Shape;7003;p8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4" name="Google Shape;7004;p8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5" name="Google Shape;7005;p8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6" name="Google Shape;7006;p80"/>
          <p:cNvGrpSpPr/>
          <p:nvPr/>
        </p:nvGrpSpPr>
        <p:grpSpPr>
          <a:xfrm>
            <a:off x="15083651" y="3640634"/>
            <a:ext cx="616354" cy="697144"/>
            <a:chOff x="2786075" y="3591800"/>
            <a:chExt cx="260725" cy="294900"/>
          </a:xfrm>
        </p:grpSpPr>
        <p:sp>
          <p:nvSpPr>
            <p:cNvPr id="7007" name="Google Shape;7007;p8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8" name="Google Shape;7008;p8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9" name="Google Shape;7009;p8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0" name="Google Shape;7010;p8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1" name="Google Shape;7011;p8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2" name="Google Shape;7012;p80"/>
          <p:cNvGrpSpPr/>
          <p:nvPr/>
        </p:nvGrpSpPr>
        <p:grpSpPr>
          <a:xfrm>
            <a:off x="15164648" y="4532088"/>
            <a:ext cx="454361" cy="700158"/>
            <a:chOff x="2819150" y="3955025"/>
            <a:chExt cx="192200" cy="296175"/>
          </a:xfrm>
        </p:grpSpPr>
        <p:sp>
          <p:nvSpPr>
            <p:cNvPr id="7013" name="Google Shape;7013;p8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4" name="Google Shape;7014;p8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5" name="Google Shape;7015;p8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6" name="Google Shape;7016;p8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7" name="Google Shape;7017;p80"/>
          <p:cNvGrpSpPr/>
          <p:nvPr/>
        </p:nvGrpSpPr>
        <p:grpSpPr>
          <a:xfrm>
            <a:off x="12412194" y="5463283"/>
            <a:ext cx="698266" cy="696434"/>
            <a:chOff x="4629125" y="3235150"/>
            <a:chExt cx="295375" cy="294600"/>
          </a:xfrm>
        </p:grpSpPr>
        <p:sp>
          <p:nvSpPr>
            <p:cNvPr id="7018" name="Google Shape;7018;p8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9" name="Google Shape;7019;p8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0" name="Google Shape;7020;p8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1" name="Google Shape;7021;p8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2" name="Google Shape;7022;p8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3" name="Google Shape;7023;p80"/>
          <p:cNvGrpSpPr/>
          <p:nvPr/>
        </p:nvGrpSpPr>
        <p:grpSpPr>
          <a:xfrm>
            <a:off x="12412165" y="6358350"/>
            <a:ext cx="698326" cy="698266"/>
            <a:chOff x="4628325" y="3599825"/>
            <a:chExt cx="295400" cy="295375"/>
          </a:xfrm>
        </p:grpSpPr>
        <p:sp>
          <p:nvSpPr>
            <p:cNvPr id="7024" name="Google Shape;7024;p8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5" name="Google Shape;7025;p8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6" name="Google Shape;7026;p8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7" name="Google Shape;7027;p8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8" name="Google Shape;7028;p8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9" name="Google Shape;7029;p8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8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1" name="Google Shape;7031;p8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2" name="Google Shape;7032;p8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3" name="Google Shape;7033;p8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4" name="Google Shape;7034;p8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5" name="Google Shape;7035;p8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6" name="Google Shape;7036;p80"/>
          <p:cNvGrpSpPr/>
          <p:nvPr/>
        </p:nvGrpSpPr>
        <p:grpSpPr>
          <a:xfrm>
            <a:off x="12454066" y="7309572"/>
            <a:ext cx="614522" cy="700158"/>
            <a:chOff x="4645650" y="3962900"/>
            <a:chExt cx="259950" cy="296175"/>
          </a:xfrm>
        </p:grpSpPr>
        <p:sp>
          <p:nvSpPr>
            <p:cNvPr id="7037" name="Google Shape;7037;p8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8" name="Google Shape;7038;p8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9" name="Google Shape;7039;p8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8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8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2" name="Google Shape;7042;p8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43" name="Google Shape;7043;p80"/>
          <p:cNvGrpSpPr/>
          <p:nvPr/>
        </p:nvGrpSpPr>
        <p:grpSpPr>
          <a:xfrm>
            <a:off x="15959987" y="6359297"/>
            <a:ext cx="698267" cy="696375"/>
            <a:chOff x="6143725" y="3582500"/>
            <a:chExt cx="295375" cy="294575"/>
          </a:xfrm>
        </p:grpSpPr>
        <p:sp>
          <p:nvSpPr>
            <p:cNvPr id="7044" name="Google Shape;7044;p8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8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8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7" name="Google Shape;7047;p8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8" name="Google Shape;7048;p8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9" name="Google Shape;7049;p8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0" name="Google Shape;7050;p8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1" name="Google Shape;7051;p80"/>
          <p:cNvGrpSpPr/>
          <p:nvPr/>
        </p:nvGrpSpPr>
        <p:grpSpPr>
          <a:xfrm>
            <a:off x="11497641" y="2757973"/>
            <a:ext cx="701990" cy="700099"/>
            <a:chOff x="1310075" y="3253275"/>
            <a:chExt cx="296950" cy="296150"/>
          </a:xfrm>
        </p:grpSpPr>
        <p:sp>
          <p:nvSpPr>
            <p:cNvPr id="7052" name="Google Shape;7052;p8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3" name="Google Shape;7053;p8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4" name="Google Shape;7054;p8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55" name="Google Shape;7055;p80"/>
          <p:cNvSpPr/>
          <p:nvPr/>
        </p:nvSpPr>
        <p:spPr>
          <a:xfrm>
            <a:off x="11500482" y="36421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56" name="Google Shape;7056;p80"/>
          <p:cNvGrpSpPr/>
          <p:nvPr/>
        </p:nvGrpSpPr>
        <p:grpSpPr>
          <a:xfrm>
            <a:off x="11496695" y="4530491"/>
            <a:ext cx="703881" cy="703349"/>
            <a:chOff x="1310075" y="3980250"/>
            <a:chExt cx="297750" cy="297525"/>
          </a:xfrm>
        </p:grpSpPr>
        <p:sp>
          <p:nvSpPr>
            <p:cNvPr id="7057" name="Google Shape;7057;p8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8" name="Google Shape;7058;p8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9" name="Google Shape;7059;p8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0" name="Google Shape;7060;p8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1" name="Google Shape;7061;p80"/>
          <p:cNvGrpSpPr/>
          <p:nvPr/>
        </p:nvGrpSpPr>
        <p:grpSpPr>
          <a:xfrm>
            <a:off x="16026271" y="2758891"/>
            <a:ext cx="532609" cy="698266"/>
            <a:chOff x="3167275" y="3227275"/>
            <a:chExt cx="225300" cy="295375"/>
          </a:xfrm>
        </p:grpSpPr>
        <p:sp>
          <p:nvSpPr>
            <p:cNvPr id="7062" name="Google Shape;7062;p8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3" name="Google Shape;7063;p8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4" name="Google Shape;7064;p8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5" name="Google Shape;7065;p8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6" name="Google Shape;7066;p8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67" name="Google Shape;7067;p80"/>
          <p:cNvSpPr/>
          <p:nvPr/>
        </p:nvSpPr>
        <p:spPr>
          <a:xfrm>
            <a:off x="15924948" y="36386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68" name="Google Shape;7068;p80"/>
          <p:cNvGrpSpPr/>
          <p:nvPr/>
        </p:nvGrpSpPr>
        <p:grpSpPr>
          <a:xfrm>
            <a:off x="15940635" y="4533004"/>
            <a:ext cx="703881" cy="698326"/>
            <a:chOff x="3133425" y="3955025"/>
            <a:chExt cx="297750" cy="295400"/>
          </a:xfrm>
        </p:grpSpPr>
        <p:sp>
          <p:nvSpPr>
            <p:cNvPr id="7069" name="Google Shape;7069;p8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0" name="Google Shape;7070;p8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1" name="Google Shape;7071;p8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2" name="Google Shape;7072;p80"/>
          <p:cNvGrpSpPr/>
          <p:nvPr/>
        </p:nvGrpSpPr>
        <p:grpSpPr>
          <a:xfrm>
            <a:off x="13300982" y="5460180"/>
            <a:ext cx="700158" cy="702640"/>
            <a:chOff x="4991425" y="3234750"/>
            <a:chExt cx="296175" cy="297225"/>
          </a:xfrm>
        </p:grpSpPr>
        <p:sp>
          <p:nvSpPr>
            <p:cNvPr id="7073" name="Google Shape;7073;p8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4" name="Google Shape;7074;p8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5" name="Google Shape;7075;p8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6" name="Google Shape;7076;p8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7" name="Google Shape;7077;p8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8" name="Google Shape;7078;p8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9" name="Google Shape;7079;p80"/>
          <p:cNvGrpSpPr/>
          <p:nvPr/>
        </p:nvGrpSpPr>
        <p:grpSpPr>
          <a:xfrm>
            <a:off x="13300982" y="6399306"/>
            <a:ext cx="700158" cy="616354"/>
            <a:chOff x="4991425" y="3617150"/>
            <a:chExt cx="296175" cy="260725"/>
          </a:xfrm>
        </p:grpSpPr>
        <p:sp>
          <p:nvSpPr>
            <p:cNvPr id="7080" name="Google Shape;7080;p8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1" name="Google Shape;7081;p8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2" name="Google Shape;7082;p8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3" name="Google Shape;7083;p8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4" name="Google Shape;7084;p8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5" name="Google Shape;7085;p8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6" name="Google Shape;7086;p8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7" name="Google Shape;7087;p80"/>
          <p:cNvGrpSpPr/>
          <p:nvPr/>
        </p:nvGrpSpPr>
        <p:grpSpPr>
          <a:xfrm>
            <a:off x="13455529" y="7310488"/>
            <a:ext cx="391065" cy="698326"/>
            <a:chOff x="5056800" y="3962900"/>
            <a:chExt cx="165425" cy="295400"/>
          </a:xfrm>
        </p:grpSpPr>
        <p:sp>
          <p:nvSpPr>
            <p:cNvPr id="7088" name="Google Shape;7088;p8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8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0" name="Google Shape;7090;p8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1" name="Google Shape;7091;p80"/>
          <p:cNvGrpSpPr/>
          <p:nvPr/>
        </p:nvGrpSpPr>
        <p:grpSpPr>
          <a:xfrm>
            <a:off x="15958124" y="7310519"/>
            <a:ext cx="701990" cy="698267"/>
            <a:chOff x="6168925" y="3936925"/>
            <a:chExt cx="296950" cy="295375"/>
          </a:xfrm>
        </p:grpSpPr>
        <p:sp>
          <p:nvSpPr>
            <p:cNvPr id="7092" name="Google Shape;7092;p8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3" name="Google Shape;7093;p8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4" name="Google Shape;7094;p8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5" name="Google Shape;7095;p8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6" name="Google Shape;7096;p8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7" name="Google Shape;7097;p8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8" name="Google Shape;7098;p80"/>
          <p:cNvGrpSpPr/>
          <p:nvPr/>
        </p:nvGrpSpPr>
        <p:grpSpPr>
          <a:xfrm>
            <a:off x="12385563" y="2744664"/>
            <a:ext cx="696375" cy="698266"/>
            <a:chOff x="1674750" y="3254050"/>
            <a:chExt cx="294575" cy="295375"/>
          </a:xfrm>
        </p:grpSpPr>
        <p:sp>
          <p:nvSpPr>
            <p:cNvPr id="7099" name="Google Shape;7099;p8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0" name="Google Shape;7100;p8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1" name="Google Shape;7101;p8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2" name="Google Shape;7102;p80"/>
          <p:cNvGrpSpPr/>
          <p:nvPr/>
        </p:nvGrpSpPr>
        <p:grpSpPr>
          <a:xfrm>
            <a:off x="12414353" y="3640071"/>
            <a:ext cx="638694" cy="698266"/>
            <a:chOff x="1687350" y="3618725"/>
            <a:chExt cx="270175" cy="295375"/>
          </a:xfrm>
        </p:grpSpPr>
        <p:sp>
          <p:nvSpPr>
            <p:cNvPr id="7103" name="Google Shape;7103;p8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4" name="Google Shape;7104;p8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5" name="Google Shape;7105;p8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6" name="Google Shape;7106;p80"/>
          <p:cNvGrpSpPr/>
          <p:nvPr/>
        </p:nvGrpSpPr>
        <p:grpSpPr>
          <a:xfrm>
            <a:off x="12381760" y="4533032"/>
            <a:ext cx="703881" cy="698267"/>
            <a:chOff x="1672375" y="3982600"/>
            <a:chExt cx="297750" cy="295375"/>
          </a:xfrm>
        </p:grpSpPr>
        <p:sp>
          <p:nvSpPr>
            <p:cNvPr id="7107" name="Google Shape;7107;p8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8" name="Google Shape;7108;p8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9" name="Google Shape;7109;p8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0" name="Google Shape;7110;p80"/>
          <p:cNvGrpSpPr/>
          <p:nvPr/>
        </p:nvGrpSpPr>
        <p:grpSpPr>
          <a:xfrm>
            <a:off x="9765744" y="5461422"/>
            <a:ext cx="700158" cy="700158"/>
            <a:chOff x="3497300" y="3227275"/>
            <a:chExt cx="296175" cy="296175"/>
          </a:xfrm>
        </p:grpSpPr>
        <p:sp>
          <p:nvSpPr>
            <p:cNvPr id="7111" name="Google Shape;7111;p8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2" name="Google Shape;7112;p8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3" name="Google Shape;7113;p8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4" name="Google Shape;7114;p8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5" name="Google Shape;7115;p8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6" name="Google Shape;7116;p8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7" name="Google Shape;7117;p8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8" name="Google Shape;7118;p8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9" name="Google Shape;7119;p80"/>
          <p:cNvGrpSpPr/>
          <p:nvPr/>
        </p:nvGrpSpPr>
        <p:grpSpPr>
          <a:xfrm>
            <a:off x="9766689" y="6360212"/>
            <a:ext cx="698267" cy="694543"/>
            <a:chOff x="3497300" y="3591950"/>
            <a:chExt cx="295375" cy="293800"/>
          </a:xfrm>
        </p:grpSpPr>
        <p:sp>
          <p:nvSpPr>
            <p:cNvPr id="7120" name="Google Shape;7120;p8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1" name="Google Shape;7121;p8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2" name="Google Shape;7122;p8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3" name="Google Shape;7123;p8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4" name="Google Shape;7124;p8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5" name="Google Shape;7125;p8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6" name="Google Shape;7126;p8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7" name="Google Shape;7127;p8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8" name="Google Shape;7128;p80"/>
          <p:cNvGrpSpPr/>
          <p:nvPr/>
        </p:nvGrpSpPr>
        <p:grpSpPr>
          <a:xfrm>
            <a:off x="9766689" y="7310489"/>
            <a:ext cx="698267" cy="698326"/>
            <a:chOff x="3497300" y="3955025"/>
            <a:chExt cx="295375" cy="295400"/>
          </a:xfrm>
        </p:grpSpPr>
        <p:sp>
          <p:nvSpPr>
            <p:cNvPr id="7129" name="Google Shape;7129;p8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0" name="Google Shape;7130;p8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1" name="Google Shape;7131;p8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2" name="Google Shape;7132;p80"/>
          <p:cNvGrpSpPr/>
          <p:nvPr/>
        </p:nvGrpSpPr>
        <p:grpSpPr>
          <a:xfrm>
            <a:off x="14215834" y="5462869"/>
            <a:ext cx="655478" cy="697262"/>
            <a:chOff x="5364750" y="3235150"/>
            <a:chExt cx="277275" cy="294950"/>
          </a:xfrm>
        </p:grpSpPr>
        <p:sp>
          <p:nvSpPr>
            <p:cNvPr id="7133" name="Google Shape;7133;p8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8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5" name="Google Shape;7135;p8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6" name="Google Shape;7136;p8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7" name="Google Shape;7137;p8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8" name="Google Shape;7138;p8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9" name="Google Shape;7139;p8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0" name="Google Shape;7140;p8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1" name="Google Shape;7141;p80"/>
          <p:cNvGrpSpPr/>
          <p:nvPr/>
        </p:nvGrpSpPr>
        <p:grpSpPr>
          <a:xfrm>
            <a:off x="14192548" y="6355543"/>
            <a:ext cx="702049" cy="703881"/>
            <a:chOff x="5355300" y="3598250"/>
            <a:chExt cx="296975" cy="297750"/>
          </a:xfrm>
        </p:grpSpPr>
        <p:sp>
          <p:nvSpPr>
            <p:cNvPr id="7142" name="Google Shape;7142;p8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3" name="Google Shape;7143;p8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4" name="Google Shape;7144;p8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5" name="Google Shape;7145;p8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6" name="Google Shape;7146;p8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7" name="Google Shape;7147;p8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8" name="Google Shape;7148;p8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9" name="Google Shape;7149;p8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0" name="Google Shape;7150;p80"/>
          <p:cNvGrpSpPr/>
          <p:nvPr/>
        </p:nvGrpSpPr>
        <p:grpSpPr>
          <a:xfrm>
            <a:off x="14200940" y="7433386"/>
            <a:ext cx="685264" cy="452529"/>
            <a:chOff x="5358450" y="4015675"/>
            <a:chExt cx="289875" cy="191425"/>
          </a:xfrm>
        </p:grpSpPr>
        <p:sp>
          <p:nvSpPr>
            <p:cNvPr id="7151" name="Google Shape;7151;p8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2" name="Google Shape;7152;p8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3" name="Google Shape;7153;p8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4" name="Google Shape;7154;p8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5" name="Google Shape;7155;p80"/>
          <p:cNvGrpSpPr/>
          <p:nvPr/>
        </p:nvGrpSpPr>
        <p:grpSpPr>
          <a:xfrm>
            <a:off x="12453905" y="8198449"/>
            <a:ext cx="702049" cy="650927"/>
            <a:chOff x="6543825" y="3202075"/>
            <a:chExt cx="296975" cy="275350"/>
          </a:xfrm>
        </p:grpSpPr>
        <p:sp>
          <p:nvSpPr>
            <p:cNvPr id="7156" name="Google Shape;7156;p8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7" name="Google Shape;7157;p8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8" name="Google Shape;7158;p8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9" name="Google Shape;7159;p8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0" name="Google Shape;7160;p8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1" name="Google Shape;7161;p8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2" name="Google Shape;7162;p8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63" name="Google Shape;7163;p80"/>
          <p:cNvGrpSpPr/>
          <p:nvPr/>
        </p:nvGrpSpPr>
        <p:grpSpPr>
          <a:xfrm>
            <a:off x="13267867" y="2757943"/>
            <a:ext cx="700158" cy="700158"/>
            <a:chOff x="2037825" y="3254050"/>
            <a:chExt cx="296175" cy="296175"/>
          </a:xfrm>
        </p:grpSpPr>
        <p:sp>
          <p:nvSpPr>
            <p:cNvPr id="7164" name="Google Shape;7164;p8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5" name="Google Shape;7165;p8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6" name="Google Shape;7166;p8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7" name="Google Shape;7167;p8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8" name="Google Shape;7168;p8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9" name="Google Shape;7169;p8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0" name="Google Shape;7170;p80"/>
          <p:cNvGrpSpPr/>
          <p:nvPr/>
        </p:nvGrpSpPr>
        <p:grpSpPr>
          <a:xfrm>
            <a:off x="13264144" y="3640277"/>
            <a:ext cx="707604" cy="697853"/>
            <a:chOff x="2034675" y="3617925"/>
            <a:chExt cx="299325" cy="295200"/>
          </a:xfrm>
        </p:grpSpPr>
        <p:sp>
          <p:nvSpPr>
            <p:cNvPr id="7171" name="Google Shape;7171;p8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2" name="Google Shape;7172;p8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3" name="Google Shape;7173;p8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4" name="Google Shape;7174;p8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5" name="Google Shape;7175;p8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6" name="Google Shape;7176;p80"/>
          <p:cNvGrpSpPr/>
          <p:nvPr/>
        </p:nvGrpSpPr>
        <p:grpSpPr>
          <a:xfrm>
            <a:off x="13267867" y="4533032"/>
            <a:ext cx="700158" cy="698267"/>
            <a:chOff x="2037825" y="3981825"/>
            <a:chExt cx="296175" cy="295375"/>
          </a:xfrm>
        </p:grpSpPr>
        <p:sp>
          <p:nvSpPr>
            <p:cNvPr id="7177" name="Google Shape;7177;p8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8" name="Google Shape;7178;p8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9" name="Google Shape;7179;p8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0" name="Google Shape;7180;p80"/>
          <p:cNvGrpSpPr/>
          <p:nvPr/>
        </p:nvGrpSpPr>
        <p:grpSpPr>
          <a:xfrm>
            <a:off x="10637903" y="5525664"/>
            <a:ext cx="700158" cy="571674"/>
            <a:chOff x="3860400" y="3254050"/>
            <a:chExt cx="296175" cy="241825"/>
          </a:xfrm>
        </p:grpSpPr>
        <p:sp>
          <p:nvSpPr>
            <p:cNvPr id="7181" name="Google Shape;7181;p8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2" name="Google Shape;7182;p8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3" name="Google Shape;7183;p8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4" name="Google Shape;7184;p8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5" name="Google Shape;7185;p8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6" name="Google Shape;7186;p8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7" name="Google Shape;7187;p8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8" name="Google Shape;7188;p80"/>
          <p:cNvGrpSpPr/>
          <p:nvPr/>
        </p:nvGrpSpPr>
        <p:grpSpPr>
          <a:xfrm>
            <a:off x="10636958" y="6357405"/>
            <a:ext cx="702049" cy="700158"/>
            <a:chOff x="3859600" y="3591950"/>
            <a:chExt cx="296975" cy="296175"/>
          </a:xfrm>
        </p:grpSpPr>
        <p:sp>
          <p:nvSpPr>
            <p:cNvPr id="7189" name="Google Shape;7189;p8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8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1" name="Google Shape;7191;p8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2" name="Google Shape;7192;p80"/>
          <p:cNvGrpSpPr/>
          <p:nvPr/>
        </p:nvGrpSpPr>
        <p:grpSpPr>
          <a:xfrm>
            <a:off x="10637903" y="7309572"/>
            <a:ext cx="700158" cy="700158"/>
            <a:chOff x="3860400" y="3955025"/>
            <a:chExt cx="296175" cy="296175"/>
          </a:xfrm>
        </p:grpSpPr>
        <p:sp>
          <p:nvSpPr>
            <p:cNvPr id="7193" name="Google Shape;7193;p8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4" name="Google Shape;7194;p8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5" name="Google Shape;7195;p8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6" name="Google Shape;7196;p8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7" name="Google Shape;7197;p8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8" name="Google Shape;7198;p80"/>
          <p:cNvGrpSpPr/>
          <p:nvPr/>
        </p:nvGrpSpPr>
        <p:grpSpPr>
          <a:xfrm>
            <a:off x="15068334" y="5462367"/>
            <a:ext cx="711328" cy="698267"/>
            <a:chOff x="5716825" y="3235950"/>
            <a:chExt cx="300900" cy="295375"/>
          </a:xfrm>
        </p:grpSpPr>
        <p:sp>
          <p:nvSpPr>
            <p:cNvPr id="7199" name="Google Shape;7199;p8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0" name="Google Shape;7200;p8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1" name="Google Shape;7201;p8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2" name="Google Shape;7202;p8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3" name="Google Shape;7203;p80"/>
          <p:cNvGrpSpPr/>
          <p:nvPr/>
        </p:nvGrpSpPr>
        <p:grpSpPr>
          <a:xfrm>
            <a:off x="15094397" y="6379744"/>
            <a:ext cx="659201" cy="655478"/>
            <a:chOff x="5727850" y="3609275"/>
            <a:chExt cx="278850" cy="277275"/>
          </a:xfrm>
        </p:grpSpPr>
        <p:sp>
          <p:nvSpPr>
            <p:cNvPr id="7204" name="Google Shape;7204;p8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5" name="Google Shape;7205;p8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6" name="Google Shape;7206;p8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7" name="Google Shape;7207;p8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8" name="Google Shape;7208;p8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9" name="Google Shape;7209;p80"/>
          <p:cNvGrpSpPr/>
          <p:nvPr/>
        </p:nvGrpSpPr>
        <p:grpSpPr>
          <a:xfrm>
            <a:off x="15116767" y="7310518"/>
            <a:ext cx="614463" cy="698266"/>
            <a:chOff x="5736525" y="3963700"/>
            <a:chExt cx="259925" cy="295375"/>
          </a:xfrm>
        </p:grpSpPr>
        <p:sp>
          <p:nvSpPr>
            <p:cNvPr id="7210" name="Google Shape;7210;p8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1" name="Google Shape;7211;p8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2" name="Google Shape;7212;p8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3" name="Google Shape;7213;p8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4" name="Google Shape;7214;p8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5" name="Google Shape;7215;p8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6" name="Google Shape;7216;p8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7" name="Google Shape;7217;p80"/>
          <p:cNvGrpSpPr/>
          <p:nvPr/>
        </p:nvGrpSpPr>
        <p:grpSpPr>
          <a:xfrm>
            <a:off x="13299927" y="8209171"/>
            <a:ext cx="702049" cy="700158"/>
            <a:chOff x="6553275" y="3604550"/>
            <a:chExt cx="296975" cy="296175"/>
          </a:xfrm>
        </p:grpSpPr>
        <p:sp>
          <p:nvSpPr>
            <p:cNvPr id="7218" name="Google Shape;7218;p8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9" name="Google Shape;7219;p8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0" name="Google Shape;7220;p8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1" name="Google Shape;7221;p8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2" name="Google Shape;7222;p8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3" name="Google Shape;7223;p8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24" name="Google Shape;7224;p80"/>
          <p:cNvSpPr txBox="1"/>
          <p:nvPr/>
        </p:nvSpPr>
        <p:spPr>
          <a:xfrm>
            <a:off x="169935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Business Icons</a:t>
            </a:r>
            <a:endParaRPr sz="4800">
              <a:solidFill>
                <a:srgbClr val="FFFFFF"/>
              </a:solidFill>
            </a:endParaRPr>
          </a:p>
        </p:txBody>
      </p:sp>
      <p:sp>
        <p:nvSpPr>
          <p:cNvPr id="7225" name="Google Shape;7225;p80"/>
          <p:cNvSpPr txBox="1"/>
          <p:nvPr/>
        </p:nvSpPr>
        <p:spPr>
          <a:xfrm>
            <a:off x="971680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Teamwork Icons</a:t>
            </a:r>
            <a:endParaRPr sz="48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9" name="Shape 7229"/>
        <p:cNvGrpSpPr/>
        <p:nvPr/>
      </p:nvGrpSpPr>
      <p:grpSpPr>
        <a:xfrm>
          <a:off x="0" y="0"/>
          <a:ext cx="0" cy="0"/>
          <a:chOff x="0" y="0"/>
          <a:chExt cx="0" cy="0"/>
        </a:xfrm>
      </p:grpSpPr>
      <p:grpSp>
        <p:nvGrpSpPr>
          <p:cNvPr id="7230" name="Google Shape;7230;p81"/>
          <p:cNvGrpSpPr/>
          <p:nvPr/>
        </p:nvGrpSpPr>
        <p:grpSpPr>
          <a:xfrm>
            <a:off x="1754114" y="2761093"/>
            <a:ext cx="588802" cy="707291"/>
            <a:chOff x="-35814600" y="3202075"/>
            <a:chExt cx="242625" cy="291450"/>
          </a:xfrm>
        </p:grpSpPr>
        <p:sp>
          <p:nvSpPr>
            <p:cNvPr id="7231" name="Google Shape;7231;p8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2" name="Google Shape;7232;p8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3" name="Google Shape;7233;p8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4" name="Google Shape;7234;p8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8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6" name="Google Shape;7236;p8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7" name="Google Shape;7237;p8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8" name="Google Shape;7238;p81"/>
          <p:cNvGrpSpPr/>
          <p:nvPr/>
        </p:nvGrpSpPr>
        <p:grpSpPr>
          <a:xfrm>
            <a:off x="1694870" y="3642931"/>
            <a:ext cx="707291" cy="707776"/>
            <a:chOff x="-35839800" y="3561025"/>
            <a:chExt cx="291450" cy="291650"/>
          </a:xfrm>
        </p:grpSpPr>
        <p:sp>
          <p:nvSpPr>
            <p:cNvPr id="7239" name="Google Shape;7239;p8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0" name="Google Shape;7240;p8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1" name="Google Shape;7241;p8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2" name="Google Shape;7242;p8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3" name="Google Shape;7243;p8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4" name="Google Shape;7244;p8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5" name="Google Shape;7245;p8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46" name="Google Shape;7246;p81"/>
          <p:cNvSpPr/>
          <p:nvPr/>
        </p:nvSpPr>
        <p:spPr>
          <a:xfrm>
            <a:off x="1691718" y="45140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47" name="Google Shape;7247;p81"/>
          <p:cNvGrpSpPr/>
          <p:nvPr/>
        </p:nvGrpSpPr>
        <p:grpSpPr>
          <a:xfrm>
            <a:off x="6169960" y="2761092"/>
            <a:ext cx="707291" cy="707291"/>
            <a:chOff x="-34003850" y="3227275"/>
            <a:chExt cx="291450" cy="291450"/>
          </a:xfrm>
        </p:grpSpPr>
        <p:sp>
          <p:nvSpPr>
            <p:cNvPr id="7248" name="Google Shape;7248;p8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9" name="Google Shape;7249;p8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0" name="Google Shape;7250;p8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1" name="Google Shape;7251;p8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2" name="Google Shape;7252;p8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3" name="Google Shape;7253;p81"/>
          <p:cNvGrpSpPr/>
          <p:nvPr/>
        </p:nvGrpSpPr>
        <p:grpSpPr>
          <a:xfrm>
            <a:off x="6169020" y="3642475"/>
            <a:ext cx="709172" cy="708686"/>
            <a:chOff x="-34004625" y="3585850"/>
            <a:chExt cx="292225" cy="292025"/>
          </a:xfrm>
        </p:grpSpPr>
        <p:sp>
          <p:nvSpPr>
            <p:cNvPr id="7254" name="Google Shape;7254;p8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5" name="Google Shape;7255;p8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8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7" name="Google Shape;7257;p8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8" name="Google Shape;7258;p8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9" name="Google Shape;7259;p81"/>
          <p:cNvGrpSpPr/>
          <p:nvPr/>
        </p:nvGrpSpPr>
        <p:grpSpPr>
          <a:xfrm>
            <a:off x="6168049" y="4512878"/>
            <a:ext cx="711113" cy="709232"/>
            <a:chOff x="-34005425" y="3945575"/>
            <a:chExt cx="293025" cy="292250"/>
          </a:xfrm>
        </p:grpSpPr>
        <p:sp>
          <p:nvSpPr>
            <p:cNvPr id="7260" name="Google Shape;7260;p8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1" name="Google Shape;7261;p8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2" name="Google Shape;7262;p8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3" name="Google Shape;7263;p81"/>
          <p:cNvGrpSpPr/>
          <p:nvPr/>
        </p:nvGrpSpPr>
        <p:grpSpPr>
          <a:xfrm>
            <a:off x="3462248" y="5459230"/>
            <a:ext cx="716816" cy="711113"/>
            <a:chOff x="-32174975" y="3192625"/>
            <a:chExt cx="295375" cy="293025"/>
          </a:xfrm>
        </p:grpSpPr>
        <p:sp>
          <p:nvSpPr>
            <p:cNvPr id="7264" name="Google Shape;7264;p8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5" name="Google Shape;7265;p8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8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7" name="Google Shape;7267;p8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68" name="Google Shape;7268;p81"/>
          <p:cNvSpPr/>
          <p:nvPr/>
        </p:nvSpPr>
        <p:spPr>
          <a:xfrm>
            <a:off x="3456341" y="64013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81"/>
          <p:cNvSpPr/>
          <p:nvPr/>
        </p:nvSpPr>
        <p:spPr>
          <a:xfrm>
            <a:off x="3465897" y="73315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70" name="Google Shape;7270;p81"/>
          <p:cNvGrpSpPr/>
          <p:nvPr/>
        </p:nvGrpSpPr>
        <p:grpSpPr>
          <a:xfrm>
            <a:off x="7940547" y="5461141"/>
            <a:ext cx="709172" cy="707291"/>
            <a:chOff x="-30345325" y="3184750"/>
            <a:chExt cx="292225" cy="291450"/>
          </a:xfrm>
        </p:grpSpPr>
        <p:sp>
          <p:nvSpPr>
            <p:cNvPr id="7271" name="Google Shape;7271;p8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2" name="Google Shape;7272;p8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3" name="Google Shape;7273;p8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4" name="Google Shape;7274;p8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5" name="Google Shape;7275;p8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6" name="Google Shape;7276;p81"/>
          <p:cNvGrpSpPr/>
          <p:nvPr/>
        </p:nvGrpSpPr>
        <p:grpSpPr>
          <a:xfrm>
            <a:off x="2590053" y="2761093"/>
            <a:ext cx="707291" cy="707291"/>
            <a:chOff x="-35481425" y="3202075"/>
            <a:chExt cx="291450" cy="291450"/>
          </a:xfrm>
        </p:grpSpPr>
        <p:sp>
          <p:nvSpPr>
            <p:cNvPr id="7277" name="Google Shape;7277;p8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8" name="Google Shape;7278;p8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9" name="Google Shape;7279;p8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0" name="Google Shape;7280;p8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1" name="Google Shape;7281;p8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2" name="Google Shape;7282;p8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3" name="Google Shape;7283;p8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4" name="Google Shape;7284;p81"/>
          <p:cNvGrpSpPr/>
          <p:nvPr/>
        </p:nvGrpSpPr>
        <p:grpSpPr>
          <a:xfrm>
            <a:off x="2589113" y="3644145"/>
            <a:ext cx="709172" cy="705349"/>
            <a:chOff x="-35482200" y="3561225"/>
            <a:chExt cx="292225" cy="290650"/>
          </a:xfrm>
        </p:grpSpPr>
        <p:sp>
          <p:nvSpPr>
            <p:cNvPr id="7285" name="Google Shape;7285;p8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6" name="Google Shape;7286;p8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8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8" name="Google Shape;7288;p81"/>
          <p:cNvGrpSpPr/>
          <p:nvPr/>
        </p:nvGrpSpPr>
        <p:grpSpPr>
          <a:xfrm>
            <a:off x="2590053" y="4513880"/>
            <a:ext cx="707291" cy="707230"/>
            <a:chOff x="-35481425" y="3919600"/>
            <a:chExt cx="291450" cy="291425"/>
          </a:xfrm>
        </p:grpSpPr>
        <p:sp>
          <p:nvSpPr>
            <p:cNvPr id="7289" name="Google Shape;7289;p8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0" name="Google Shape;7290;p8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1" name="Google Shape;7291;p8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2" name="Google Shape;7292;p8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3" name="Google Shape;7293;p8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4" name="Google Shape;7294;p8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5" name="Google Shape;7295;p8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6" name="Google Shape;7296;p8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7" name="Google Shape;7297;p81"/>
          <p:cNvGrpSpPr/>
          <p:nvPr/>
        </p:nvGrpSpPr>
        <p:grpSpPr>
          <a:xfrm>
            <a:off x="7061321" y="2762063"/>
            <a:ext cx="714935" cy="705349"/>
            <a:chOff x="-33645475" y="3228075"/>
            <a:chExt cx="294600" cy="290650"/>
          </a:xfrm>
        </p:grpSpPr>
        <p:sp>
          <p:nvSpPr>
            <p:cNvPr id="7298" name="Google Shape;7298;p8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9" name="Google Shape;7299;p8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0" name="Google Shape;7300;p8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1" name="Google Shape;7301;p8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2" name="Google Shape;7302;p8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3" name="Google Shape;7303;p8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4" name="Google Shape;7304;p8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5" name="Google Shape;7305;p81"/>
          <p:cNvGrpSpPr/>
          <p:nvPr/>
        </p:nvGrpSpPr>
        <p:grpSpPr>
          <a:xfrm>
            <a:off x="7063263" y="3642233"/>
            <a:ext cx="711052" cy="709172"/>
            <a:chOff x="-33646250" y="3586425"/>
            <a:chExt cx="293000" cy="292225"/>
          </a:xfrm>
        </p:grpSpPr>
        <p:sp>
          <p:nvSpPr>
            <p:cNvPr id="7306" name="Google Shape;7306;p8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7" name="Google Shape;7307;p8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8" name="Google Shape;7308;p81"/>
          <p:cNvGrpSpPr/>
          <p:nvPr/>
        </p:nvGrpSpPr>
        <p:grpSpPr>
          <a:xfrm>
            <a:off x="7064203" y="4511937"/>
            <a:ext cx="709172" cy="711113"/>
            <a:chOff x="-33645475" y="3944800"/>
            <a:chExt cx="292225" cy="293025"/>
          </a:xfrm>
        </p:grpSpPr>
        <p:sp>
          <p:nvSpPr>
            <p:cNvPr id="7309" name="Google Shape;7309;p8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0" name="Google Shape;7310;p8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1" name="Google Shape;7311;p8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2" name="Google Shape;7312;p8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3" name="Google Shape;7313;p8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4" name="Google Shape;7314;p8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5" name="Google Shape;7315;p8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6" name="Google Shape;7316;p8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7" name="Google Shape;7317;p8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8" name="Google Shape;7318;p8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9" name="Google Shape;7319;p81"/>
          <p:cNvGrpSpPr/>
          <p:nvPr/>
        </p:nvGrpSpPr>
        <p:grpSpPr>
          <a:xfrm>
            <a:off x="4370640" y="5459412"/>
            <a:ext cx="705349" cy="710749"/>
            <a:chOff x="-31809525" y="3192625"/>
            <a:chExt cx="290650" cy="292875"/>
          </a:xfrm>
        </p:grpSpPr>
        <p:sp>
          <p:nvSpPr>
            <p:cNvPr id="7320" name="Google Shape;7320;p8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1" name="Google Shape;7321;p8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2" name="Google Shape;7322;p8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3" name="Google Shape;7323;p8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4" name="Google Shape;7324;p81"/>
          <p:cNvGrpSpPr/>
          <p:nvPr/>
        </p:nvGrpSpPr>
        <p:grpSpPr>
          <a:xfrm>
            <a:off x="4369669" y="6400517"/>
            <a:ext cx="707291" cy="711113"/>
            <a:chOff x="-31811100" y="3550975"/>
            <a:chExt cx="291450" cy="293025"/>
          </a:xfrm>
        </p:grpSpPr>
        <p:sp>
          <p:nvSpPr>
            <p:cNvPr id="7325" name="Google Shape;7325;p8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6" name="Google Shape;7326;p8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7" name="Google Shape;7327;p8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8" name="Google Shape;7328;p8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9" name="Google Shape;7329;p8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0" name="Google Shape;7330;p8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1" name="Google Shape;7331;p8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2" name="Google Shape;7332;p81"/>
          <p:cNvGrpSpPr/>
          <p:nvPr/>
        </p:nvGrpSpPr>
        <p:grpSpPr>
          <a:xfrm>
            <a:off x="4357262" y="7329123"/>
            <a:ext cx="732105" cy="713661"/>
            <a:chOff x="-31817400" y="3910025"/>
            <a:chExt cx="301675" cy="294075"/>
          </a:xfrm>
        </p:grpSpPr>
        <p:sp>
          <p:nvSpPr>
            <p:cNvPr id="7333" name="Google Shape;7333;p8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4" name="Google Shape;7334;p8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5" name="Google Shape;7335;p8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6" name="Google Shape;7336;p81"/>
          <p:cNvGrpSpPr/>
          <p:nvPr/>
        </p:nvGrpSpPr>
        <p:grpSpPr>
          <a:xfrm>
            <a:off x="7940517" y="6401487"/>
            <a:ext cx="709232" cy="709172"/>
            <a:chOff x="-30354000" y="3569100"/>
            <a:chExt cx="292250" cy="292225"/>
          </a:xfrm>
        </p:grpSpPr>
        <p:sp>
          <p:nvSpPr>
            <p:cNvPr id="7337" name="Google Shape;7337;p8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8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9" name="Google Shape;7339;p8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0" name="Google Shape;7340;p8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1" name="Google Shape;7341;p8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2" name="Google Shape;7342;p8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3" name="Google Shape;7343;p81"/>
          <p:cNvGrpSpPr/>
          <p:nvPr/>
        </p:nvGrpSpPr>
        <p:grpSpPr>
          <a:xfrm>
            <a:off x="3497673" y="2761093"/>
            <a:ext cx="684297" cy="707291"/>
            <a:chOff x="-35118325" y="3202075"/>
            <a:chExt cx="281975" cy="291450"/>
          </a:xfrm>
        </p:grpSpPr>
        <p:sp>
          <p:nvSpPr>
            <p:cNvPr id="7344" name="Google Shape;7344;p8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5" name="Google Shape;7345;p8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6" name="Google Shape;7346;p8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7" name="Google Shape;7347;p8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8" name="Google Shape;7348;p81"/>
          <p:cNvGrpSpPr/>
          <p:nvPr/>
        </p:nvGrpSpPr>
        <p:grpSpPr>
          <a:xfrm>
            <a:off x="3485236" y="3643599"/>
            <a:ext cx="709172" cy="706441"/>
            <a:chOff x="-35123050" y="3561225"/>
            <a:chExt cx="292225" cy="291100"/>
          </a:xfrm>
        </p:grpSpPr>
        <p:sp>
          <p:nvSpPr>
            <p:cNvPr id="7349" name="Google Shape;7349;p8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0" name="Google Shape;7350;p8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1" name="Google Shape;7351;p81"/>
          <p:cNvGrpSpPr/>
          <p:nvPr/>
        </p:nvGrpSpPr>
        <p:grpSpPr>
          <a:xfrm>
            <a:off x="3569355" y="4513880"/>
            <a:ext cx="540934" cy="707230"/>
            <a:chOff x="-35089175" y="3919600"/>
            <a:chExt cx="222900" cy="291425"/>
          </a:xfrm>
        </p:grpSpPr>
        <p:sp>
          <p:nvSpPr>
            <p:cNvPr id="7352" name="Google Shape;7352;p8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8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4" name="Google Shape;7354;p81"/>
          <p:cNvGrpSpPr/>
          <p:nvPr/>
        </p:nvGrpSpPr>
        <p:grpSpPr>
          <a:xfrm>
            <a:off x="7963346" y="2760606"/>
            <a:ext cx="672891" cy="708262"/>
            <a:chOff x="-33277650" y="3226875"/>
            <a:chExt cx="277275" cy="291850"/>
          </a:xfrm>
        </p:grpSpPr>
        <p:sp>
          <p:nvSpPr>
            <p:cNvPr id="7355" name="Google Shape;7355;p8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6" name="Google Shape;7356;p8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7" name="Google Shape;7357;p8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8" name="Google Shape;7358;p8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9" name="Google Shape;7359;p8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0" name="Google Shape;7360;p8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1" name="Google Shape;7361;p8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2" name="Google Shape;7362;p81"/>
          <p:cNvGrpSpPr/>
          <p:nvPr/>
        </p:nvGrpSpPr>
        <p:grpSpPr>
          <a:xfrm>
            <a:off x="7946146" y="3643173"/>
            <a:ext cx="707291" cy="707291"/>
            <a:chOff x="-33286325" y="3586425"/>
            <a:chExt cx="291450" cy="291450"/>
          </a:xfrm>
        </p:grpSpPr>
        <p:sp>
          <p:nvSpPr>
            <p:cNvPr id="7363" name="Google Shape;7363;p8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4" name="Google Shape;7364;p8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5" name="Google Shape;7365;p8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6" name="Google Shape;7366;p8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7" name="Google Shape;7367;p8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8" name="Google Shape;7368;p81"/>
          <p:cNvGrpSpPr/>
          <p:nvPr/>
        </p:nvGrpSpPr>
        <p:grpSpPr>
          <a:xfrm>
            <a:off x="7946146" y="4511937"/>
            <a:ext cx="707291" cy="711113"/>
            <a:chOff x="-33286325" y="3944800"/>
            <a:chExt cx="291450" cy="293025"/>
          </a:xfrm>
        </p:grpSpPr>
        <p:sp>
          <p:nvSpPr>
            <p:cNvPr id="7369" name="Google Shape;7369;p8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0" name="Google Shape;7370;p8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8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2" name="Google Shape;7372;p8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3" name="Google Shape;7373;p81"/>
          <p:cNvGrpSpPr/>
          <p:nvPr/>
        </p:nvGrpSpPr>
        <p:grpSpPr>
          <a:xfrm>
            <a:off x="5262941" y="5458259"/>
            <a:ext cx="707291" cy="713055"/>
            <a:chOff x="-31452725" y="3191825"/>
            <a:chExt cx="291450" cy="293825"/>
          </a:xfrm>
        </p:grpSpPr>
        <p:sp>
          <p:nvSpPr>
            <p:cNvPr id="7374" name="Google Shape;7374;p8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8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6" name="Google Shape;7376;p8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7" name="Google Shape;7377;p8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8" name="Google Shape;7378;p81"/>
          <p:cNvGrpSpPr/>
          <p:nvPr/>
        </p:nvGrpSpPr>
        <p:grpSpPr>
          <a:xfrm>
            <a:off x="5262001" y="6401487"/>
            <a:ext cx="709172" cy="709172"/>
            <a:chOff x="-31452725" y="3551775"/>
            <a:chExt cx="292225" cy="292225"/>
          </a:xfrm>
        </p:grpSpPr>
        <p:sp>
          <p:nvSpPr>
            <p:cNvPr id="7379" name="Google Shape;7379;p8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8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8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2" name="Google Shape;7382;p8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3" name="Google Shape;7383;p81"/>
          <p:cNvGrpSpPr/>
          <p:nvPr/>
        </p:nvGrpSpPr>
        <p:grpSpPr>
          <a:xfrm>
            <a:off x="5259119" y="7329457"/>
            <a:ext cx="714935" cy="712994"/>
            <a:chOff x="-31455100" y="3909350"/>
            <a:chExt cx="294600" cy="293800"/>
          </a:xfrm>
        </p:grpSpPr>
        <p:sp>
          <p:nvSpPr>
            <p:cNvPr id="7384" name="Google Shape;7384;p8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5" name="Google Shape;7385;p8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6" name="Google Shape;7386;p81"/>
          <p:cNvGrpSpPr/>
          <p:nvPr/>
        </p:nvGrpSpPr>
        <p:grpSpPr>
          <a:xfrm>
            <a:off x="7941488" y="7331368"/>
            <a:ext cx="707291" cy="709172"/>
            <a:chOff x="-30345325" y="3918800"/>
            <a:chExt cx="291450" cy="292225"/>
          </a:xfrm>
        </p:grpSpPr>
        <p:sp>
          <p:nvSpPr>
            <p:cNvPr id="7387" name="Google Shape;7387;p8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8" name="Google Shape;7388;p8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9" name="Google Shape;7389;p8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0" name="Google Shape;7390;p8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1" name="Google Shape;7391;p8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2" name="Google Shape;7392;p81"/>
          <p:cNvGrpSpPr/>
          <p:nvPr/>
        </p:nvGrpSpPr>
        <p:grpSpPr>
          <a:xfrm>
            <a:off x="4380419" y="3643174"/>
            <a:ext cx="707291" cy="707291"/>
            <a:chOff x="-34763900" y="3561225"/>
            <a:chExt cx="291450" cy="291450"/>
          </a:xfrm>
        </p:grpSpPr>
        <p:sp>
          <p:nvSpPr>
            <p:cNvPr id="7393" name="Google Shape;7393;p8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4" name="Google Shape;7394;p8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5" name="Google Shape;7395;p8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96" name="Google Shape;7396;p81"/>
          <p:cNvSpPr/>
          <p:nvPr/>
        </p:nvSpPr>
        <p:spPr>
          <a:xfrm>
            <a:off x="4379215" y="45140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97" name="Google Shape;7397;p81"/>
          <p:cNvGrpSpPr/>
          <p:nvPr/>
        </p:nvGrpSpPr>
        <p:grpSpPr>
          <a:xfrm>
            <a:off x="1690213" y="5460199"/>
            <a:ext cx="709172" cy="709172"/>
            <a:chOff x="-32927950" y="3227275"/>
            <a:chExt cx="292225" cy="292225"/>
          </a:xfrm>
        </p:grpSpPr>
        <p:sp>
          <p:nvSpPr>
            <p:cNvPr id="7398" name="Google Shape;7398;p8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9" name="Google Shape;7399;p8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0" name="Google Shape;7400;p8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1" name="Google Shape;7401;p8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2" name="Google Shape;7402;p8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3" name="Google Shape;7403;p81"/>
          <p:cNvGrpSpPr/>
          <p:nvPr/>
        </p:nvGrpSpPr>
        <p:grpSpPr>
          <a:xfrm>
            <a:off x="1689242" y="6402426"/>
            <a:ext cx="711113" cy="707291"/>
            <a:chOff x="-32927950" y="3586425"/>
            <a:chExt cx="293025" cy="291450"/>
          </a:xfrm>
        </p:grpSpPr>
        <p:sp>
          <p:nvSpPr>
            <p:cNvPr id="7404" name="Google Shape;7404;p8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5" name="Google Shape;7405;p8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6" name="Google Shape;7406;p8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7" name="Google Shape;7407;p8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8" name="Google Shape;7408;p8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9" name="Google Shape;7409;p81"/>
          <p:cNvGrpSpPr/>
          <p:nvPr/>
        </p:nvGrpSpPr>
        <p:grpSpPr>
          <a:xfrm>
            <a:off x="1690213" y="7330396"/>
            <a:ext cx="709172" cy="711113"/>
            <a:chOff x="-32927950" y="3944800"/>
            <a:chExt cx="292225" cy="293025"/>
          </a:xfrm>
        </p:grpSpPr>
        <p:sp>
          <p:nvSpPr>
            <p:cNvPr id="7410" name="Google Shape;7410;p8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8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2" name="Google Shape;7412;p8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3" name="Google Shape;7413;p8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4" name="Google Shape;7414;p8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5" name="Google Shape;7415;p8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6" name="Google Shape;7416;p8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7" name="Google Shape;7417;p8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8" name="Google Shape;7418;p8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9" name="Google Shape;7419;p81"/>
          <p:cNvGrpSpPr/>
          <p:nvPr/>
        </p:nvGrpSpPr>
        <p:grpSpPr>
          <a:xfrm>
            <a:off x="6147796" y="5460898"/>
            <a:ext cx="709172" cy="707776"/>
            <a:chOff x="-31094350" y="3194000"/>
            <a:chExt cx="292225" cy="291650"/>
          </a:xfrm>
        </p:grpSpPr>
        <p:sp>
          <p:nvSpPr>
            <p:cNvPr id="7420" name="Google Shape;7420;p8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1" name="Google Shape;7421;p8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8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3" name="Google Shape;7423;p8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4" name="Google Shape;7424;p8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5" name="Google Shape;7425;p8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6" name="Google Shape;7426;p8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7" name="Google Shape;7427;p8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8" name="Google Shape;7428;p81"/>
          <p:cNvGrpSpPr/>
          <p:nvPr/>
        </p:nvGrpSpPr>
        <p:grpSpPr>
          <a:xfrm>
            <a:off x="6148737" y="6401882"/>
            <a:ext cx="707291" cy="708383"/>
            <a:chOff x="-31093575" y="3552550"/>
            <a:chExt cx="291450" cy="291900"/>
          </a:xfrm>
        </p:grpSpPr>
        <p:sp>
          <p:nvSpPr>
            <p:cNvPr id="7429" name="Google Shape;7429;p8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0" name="Google Shape;7430;p8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1" name="Google Shape;7431;p8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2" name="Google Shape;7432;p8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3" name="Google Shape;7433;p81"/>
          <p:cNvGrpSpPr/>
          <p:nvPr/>
        </p:nvGrpSpPr>
        <p:grpSpPr>
          <a:xfrm>
            <a:off x="4401471" y="2761093"/>
            <a:ext cx="665186" cy="707291"/>
            <a:chOff x="-34755225" y="3202075"/>
            <a:chExt cx="274100" cy="291450"/>
          </a:xfrm>
        </p:grpSpPr>
        <p:sp>
          <p:nvSpPr>
            <p:cNvPr id="7434" name="Google Shape;7434;p8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5" name="Google Shape;7435;p8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6" name="Google Shape;7436;p8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7" name="Google Shape;7437;p8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8" name="Google Shape;7438;p8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9" name="Google Shape;7439;p8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0" name="Google Shape;7440;p8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1" name="Google Shape;7441;p81"/>
          <p:cNvGrpSpPr/>
          <p:nvPr/>
        </p:nvGrpSpPr>
        <p:grpSpPr>
          <a:xfrm>
            <a:off x="6148737" y="7332339"/>
            <a:ext cx="707291" cy="707230"/>
            <a:chOff x="-31093575" y="3911725"/>
            <a:chExt cx="291450" cy="291425"/>
          </a:xfrm>
        </p:grpSpPr>
        <p:sp>
          <p:nvSpPr>
            <p:cNvPr id="7442" name="Google Shape;7442;p8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3" name="Google Shape;7443;p8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4" name="Google Shape;7444;p81"/>
          <p:cNvGrpSpPr/>
          <p:nvPr/>
        </p:nvGrpSpPr>
        <p:grpSpPr>
          <a:xfrm>
            <a:off x="4367597" y="8246272"/>
            <a:ext cx="712994" cy="709172"/>
            <a:chOff x="-29946000" y="3183175"/>
            <a:chExt cx="293800" cy="292225"/>
          </a:xfrm>
        </p:grpSpPr>
        <p:sp>
          <p:nvSpPr>
            <p:cNvPr id="7445" name="Google Shape;7445;p8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8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7" name="Google Shape;7447;p8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8" name="Google Shape;7448;p8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9" name="Google Shape;7449;p8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0" name="Google Shape;7450;p8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1" name="Google Shape;7451;p81"/>
          <p:cNvGrpSpPr/>
          <p:nvPr/>
        </p:nvGrpSpPr>
        <p:grpSpPr>
          <a:xfrm>
            <a:off x="5256659" y="2760577"/>
            <a:ext cx="716816" cy="708322"/>
            <a:chOff x="-34408675" y="3202075"/>
            <a:chExt cx="295375" cy="291875"/>
          </a:xfrm>
        </p:grpSpPr>
        <p:sp>
          <p:nvSpPr>
            <p:cNvPr id="7452" name="Google Shape;7452;p8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3" name="Google Shape;7453;p8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4" name="Google Shape;7454;p8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5" name="Google Shape;7455;p8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6" name="Google Shape;7456;p81"/>
          <p:cNvGrpSpPr/>
          <p:nvPr/>
        </p:nvGrpSpPr>
        <p:grpSpPr>
          <a:xfrm>
            <a:off x="5260481" y="3640565"/>
            <a:ext cx="709172" cy="712508"/>
            <a:chOff x="-34405525" y="3558075"/>
            <a:chExt cx="292225" cy="293600"/>
          </a:xfrm>
        </p:grpSpPr>
        <p:sp>
          <p:nvSpPr>
            <p:cNvPr id="7457" name="Google Shape;7457;p8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8" name="Google Shape;7458;p8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9" name="Google Shape;7459;p8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0" name="Google Shape;7460;p81"/>
          <p:cNvGrpSpPr/>
          <p:nvPr/>
        </p:nvGrpSpPr>
        <p:grpSpPr>
          <a:xfrm>
            <a:off x="5259510" y="4513880"/>
            <a:ext cx="711113" cy="707230"/>
            <a:chOff x="-34406325" y="3919600"/>
            <a:chExt cx="293025" cy="291425"/>
          </a:xfrm>
        </p:grpSpPr>
        <p:sp>
          <p:nvSpPr>
            <p:cNvPr id="7461" name="Google Shape;7461;p8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2" name="Google Shape;7462;p8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3" name="Google Shape;7463;p8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4" name="Google Shape;7464;p8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5" name="Google Shape;7465;p8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6" name="Google Shape;7466;p8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7" name="Google Shape;7467;p8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8" name="Google Shape;7468;p81"/>
          <p:cNvGrpSpPr/>
          <p:nvPr/>
        </p:nvGrpSpPr>
        <p:grpSpPr>
          <a:xfrm>
            <a:off x="2587307" y="5472606"/>
            <a:ext cx="707291" cy="684358"/>
            <a:chOff x="-32568800" y="3232000"/>
            <a:chExt cx="291450" cy="282000"/>
          </a:xfrm>
        </p:grpSpPr>
        <p:sp>
          <p:nvSpPr>
            <p:cNvPr id="7469" name="Google Shape;7469;p8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0" name="Google Shape;7470;p8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1" name="Google Shape;7471;p81"/>
          <p:cNvGrpSpPr/>
          <p:nvPr/>
        </p:nvGrpSpPr>
        <p:grpSpPr>
          <a:xfrm>
            <a:off x="2586366" y="6402426"/>
            <a:ext cx="709172" cy="707291"/>
            <a:chOff x="-32569575" y="3586425"/>
            <a:chExt cx="292225" cy="291450"/>
          </a:xfrm>
        </p:grpSpPr>
        <p:sp>
          <p:nvSpPr>
            <p:cNvPr id="7472" name="Google Shape;7472;p8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3" name="Google Shape;7473;p8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4" name="Google Shape;7474;p81"/>
          <p:cNvGrpSpPr/>
          <p:nvPr/>
        </p:nvGrpSpPr>
        <p:grpSpPr>
          <a:xfrm>
            <a:off x="2568196" y="7331610"/>
            <a:ext cx="745513" cy="708686"/>
            <a:chOff x="-32576675" y="3944600"/>
            <a:chExt cx="307200" cy="292025"/>
          </a:xfrm>
        </p:grpSpPr>
        <p:sp>
          <p:nvSpPr>
            <p:cNvPr id="7475" name="Google Shape;7475;p8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6" name="Google Shape;7476;p8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7" name="Google Shape;7477;p81"/>
          <p:cNvGrpSpPr/>
          <p:nvPr/>
        </p:nvGrpSpPr>
        <p:grpSpPr>
          <a:xfrm>
            <a:off x="7058130" y="5460200"/>
            <a:ext cx="709172" cy="709172"/>
            <a:chOff x="-30735200" y="3192625"/>
            <a:chExt cx="292225" cy="292225"/>
          </a:xfrm>
        </p:grpSpPr>
        <p:sp>
          <p:nvSpPr>
            <p:cNvPr id="7478" name="Google Shape;7478;p8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9" name="Google Shape;7479;p8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0" name="Google Shape;7480;p8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1" name="Google Shape;7481;p8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2" name="Google Shape;7482;p8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3" name="Google Shape;7483;p8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4" name="Google Shape;7484;p8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5" name="Google Shape;7485;p81"/>
          <p:cNvGrpSpPr/>
          <p:nvPr/>
        </p:nvGrpSpPr>
        <p:grpSpPr>
          <a:xfrm>
            <a:off x="7058130" y="6403065"/>
            <a:ext cx="709172" cy="706017"/>
            <a:chOff x="-30735200" y="3552550"/>
            <a:chExt cx="292225" cy="290925"/>
          </a:xfrm>
        </p:grpSpPr>
        <p:sp>
          <p:nvSpPr>
            <p:cNvPr id="7486" name="Google Shape;7486;p8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7" name="Google Shape;7487;p8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8" name="Google Shape;7488;p81"/>
          <p:cNvGrpSpPr/>
          <p:nvPr/>
        </p:nvGrpSpPr>
        <p:grpSpPr>
          <a:xfrm>
            <a:off x="7058130" y="7332309"/>
            <a:ext cx="709172" cy="707291"/>
            <a:chOff x="-30735200" y="3910925"/>
            <a:chExt cx="292225" cy="291450"/>
          </a:xfrm>
        </p:grpSpPr>
        <p:sp>
          <p:nvSpPr>
            <p:cNvPr id="7489" name="Google Shape;7489;p8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0" name="Google Shape;7490;p8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91" name="Google Shape;7491;p81"/>
          <p:cNvSpPr/>
          <p:nvPr/>
        </p:nvSpPr>
        <p:spPr>
          <a:xfrm>
            <a:off x="5264360" y="82464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92" name="Google Shape;7492;p81"/>
          <p:cNvGrpSpPr/>
          <p:nvPr/>
        </p:nvGrpSpPr>
        <p:grpSpPr>
          <a:xfrm>
            <a:off x="9765819" y="2758042"/>
            <a:ext cx="717941" cy="718448"/>
            <a:chOff x="-57956275" y="3197925"/>
            <a:chExt cx="319000" cy="319225"/>
          </a:xfrm>
        </p:grpSpPr>
        <p:sp>
          <p:nvSpPr>
            <p:cNvPr id="7493" name="Google Shape;7493;p8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4" name="Google Shape;7494;p8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5" name="Google Shape;7495;p8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6" name="Google Shape;7496;p8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7" name="Google Shape;7497;p8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8" name="Google Shape;7498;p8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9" name="Google Shape;7499;p8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0" name="Google Shape;7500;p81"/>
          <p:cNvGrpSpPr/>
          <p:nvPr/>
        </p:nvGrpSpPr>
        <p:grpSpPr>
          <a:xfrm>
            <a:off x="9810128" y="3670893"/>
            <a:ext cx="629324" cy="717941"/>
            <a:chOff x="-57940525" y="3590375"/>
            <a:chExt cx="279625" cy="319000"/>
          </a:xfrm>
        </p:grpSpPr>
        <p:sp>
          <p:nvSpPr>
            <p:cNvPr id="7501" name="Google Shape;7501;p8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2" name="Google Shape;7502;p8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3" name="Google Shape;7503;p8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4" name="Google Shape;7504;p8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5" name="Google Shape;7505;p8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6" name="Google Shape;7506;p81"/>
          <p:cNvGrpSpPr/>
          <p:nvPr/>
        </p:nvGrpSpPr>
        <p:grpSpPr>
          <a:xfrm>
            <a:off x="9751890" y="4553634"/>
            <a:ext cx="716197" cy="717998"/>
            <a:chOff x="-57959425" y="3982600"/>
            <a:chExt cx="318225" cy="319025"/>
          </a:xfrm>
        </p:grpSpPr>
        <p:sp>
          <p:nvSpPr>
            <p:cNvPr id="7507" name="Google Shape;7507;p8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8" name="Google Shape;7508;p8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9" name="Google Shape;7509;p8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0" name="Google Shape;7510;p8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1" name="Google Shape;7511;p81"/>
          <p:cNvGrpSpPr/>
          <p:nvPr/>
        </p:nvGrpSpPr>
        <p:grpSpPr>
          <a:xfrm>
            <a:off x="14152224" y="2760292"/>
            <a:ext cx="714453" cy="714453"/>
            <a:chOff x="-55987225" y="3198925"/>
            <a:chExt cx="317450" cy="317450"/>
          </a:xfrm>
        </p:grpSpPr>
        <p:sp>
          <p:nvSpPr>
            <p:cNvPr id="7512" name="Google Shape;7512;p8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8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4" name="Google Shape;7514;p8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5" name="Google Shape;7515;p8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6" name="Google Shape;7516;p81"/>
          <p:cNvGrpSpPr/>
          <p:nvPr/>
        </p:nvGrpSpPr>
        <p:grpSpPr>
          <a:xfrm>
            <a:off x="14152224" y="3672356"/>
            <a:ext cx="714453" cy="714734"/>
            <a:chOff x="-55987225" y="3591025"/>
            <a:chExt cx="317450" cy="317575"/>
          </a:xfrm>
        </p:grpSpPr>
        <p:sp>
          <p:nvSpPr>
            <p:cNvPr id="7517" name="Google Shape;7517;p8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8" name="Google Shape;7518;p8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9" name="Google Shape;7519;p8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0" name="Google Shape;7520;p8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1" name="Google Shape;7521;p8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2" name="Google Shape;7522;p81"/>
          <p:cNvGrpSpPr/>
          <p:nvPr/>
        </p:nvGrpSpPr>
        <p:grpSpPr>
          <a:xfrm>
            <a:off x="14180054" y="4553634"/>
            <a:ext cx="717998" cy="717998"/>
            <a:chOff x="-55988800" y="3982600"/>
            <a:chExt cx="319025" cy="319025"/>
          </a:xfrm>
        </p:grpSpPr>
        <p:sp>
          <p:nvSpPr>
            <p:cNvPr id="7523" name="Google Shape;7523;p8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4" name="Google Shape;7524;p8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5" name="Google Shape;7525;p8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6" name="Google Shape;7526;p8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7" name="Google Shape;7527;p8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8" name="Google Shape;7528;p81"/>
          <p:cNvGrpSpPr/>
          <p:nvPr/>
        </p:nvGrpSpPr>
        <p:grpSpPr>
          <a:xfrm>
            <a:off x="11497092" y="5469549"/>
            <a:ext cx="712652" cy="717941"/>
            <a:chOff x="-54026025" y="3192625"/>
            <a:chExt cx="316650" cy="319000"/>
          </a:xfrm>
        </p:grpSpPr>
        <p:sp>
          <p:nvSpPr>
            <p:cNvPr id="7529" name="Google Shape;7529;p8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0" name="Google Shape;7530;p8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1" name="Google Shape;7531;p8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2" name="Google Shape;7532;p8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3" name="Google Shape;7533;p8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4" name="Google Shape;7534;p8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5" name="Google Shape;7535;p8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6" name="Google Shape;7536;p8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7" name="Google Shape;7537;p81"/>
          <p:cNvGrpSpPr/>
          <p:nvPr/>
        </p:nvGrpSpPr>
        <p:grpSpPr>
          <a:xfrm>
            <a:off x="11536984" y="6411496"/>
            <a:ext cx="632869" cy="716197"/>
            <a:chOff x="-54007925" y="3584850"/>
            <a:chExt cx="281200" cy="318225"/>
          </a:xfrm>
        </p:grpSpPr>
        <p:sp>
          <p:nvSpPr>
            <p:cNvPr id="7538" name="Google Shape;7538;p8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9" name="Google Shape;7539;p8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0" name="Google Shape;7540;p8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1" name="Google Shape;7541;p8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2" name="Google Shape;7542;p8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3" name="Google Shape;7543;p8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4" name="Google Shape;7544;p81"/>
          <p:cNvGrpSpPr/>
          <p:nvPr/>
        </p:nvGrpSpPr>
        <p:grpSpPr>
          <a:xfrm>
            <a:off x="11536984" y="7335266"/>
            <a:ext cx="632869" cy="717829"/>
            <a:chOff x="-54007925" y="3975575"/>
            <a:chExt cx="281200" cy="318950"/>
          </a:xfrm>
        </p:grpSpPr>
        <p:sp>
          <p:nvSpPr>
            <p:cNvPr id="7545" name="Google Shape;7545;p8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6" name="Google Shape;7546;p8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7" name="Google Shape;7547;p8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8" name="Google Shape;7548;p8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9" name="Google Shape;7549;p81"/>
          <p:cNvGrpSpPr/>
          <p:nvPr/>
        </p:nvGrpSpPr>
        <p:grpSpPr>
          <a:xfrm>
            <a:off x="16006717" y="5504208"/>
            <a:ext cx="549540" cy="716985"/>
            <a:chOff x="-52005775" y="3208025"/>
            <a:chExt cx="244175" cy="318575"/>
          </a:xfrm>
        </p:grpSpPr>
        <p:sp>
          <p:nvSpPr>
            <p:cNvPr id="7550" name="Google Shape;7550;p8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1" name="Google Shape;7551;p8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2" name="Google Shape;7552;p8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3" name="Google Shape;7553;p8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4" name="Google Shape;7554;p8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5" name="Google Shape;7555;p8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6" name="Google Shape;7556;p8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7" name="Google Shape;7557;p8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8" name="Google Shape;7558;p8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9" name="Google Shape;7559;p8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0" name="Google Shape;7560;p8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1" name="Google Shape;7561;p81"/>
          <p:cNvGrpSpPr/>
          <p:nvPr/>
        </p:nvGrpSpPr>
        <p:grpSpPr>
          <a:xfrm>
            <a:off x="10619650" y="2760292"/>
            <a:ext cx="716197" cy="716197"/>
            <a:chOff x="-57568775" y="3198925"/>
            <a:chExt cx="318225" cy="318225"/>
          </a:xfrm>
        </p:grpSpPr>
        <p:sp>
          <p:nvSpPr>
            <p:cNvPr id="7562" name="Google Shape;7562;p8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3" name="Google Shape;7563;p8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4" name="Google Shape;7564;p8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5" name="Google Shape;7565;p8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6" name="Google Shape;7566;p8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7" name="Google Shape;7567;p8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8" name="Google Shape;7568;p81"/>
          <p:cNvGrpSpPr/>
          <p:nvPr/>
        </p:nvGrpSpPr>
        <p:grpSpPr>
          <a:xfrm>
            <a:off x="10663086" y="3670893"/>
            <a:ext cx="629324" cy="716197"/>
            <a:chOff x="-57549075" y="3590375"/>
            <a:chExt cx="279625" cy="318225"/>
          </a:xfrm>
        </p:grpSpPr>
        <p:sp>
          <p:nvSpPr>
            <p:cNvPr id="7569" name="Google Shape;7569;p8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0" name="Google Shape;7570;p8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1" name="Google Shape;7571;p8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2" name="Google Shape;7572;p8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3" name="Google Shape;7573;p81"/>
          <p:cNvGrpSpPr/>
          <p:nvPr/>
        </p:nvGrpSpPr>
        <p:grpSpPr>
          <a:xfrm>
            <a:off x="10647480" y="4553634"/>
            <a:ext cx="719742" cy="719742"/>
            <a:chOff x="-57570350" y="3982600"/>
            <a:chExt cx="319800" cy="319800"/>
          </a:xfrm>
        </p:grpSpPr>
        <p:sp>
          <p:nvSpPr>
            <p:cNvPr id="7574" name="Google Shape;7574;p8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5" name="Google Shape;7575;p8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6" name="Google Shape;7576;p8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7" name="Google Shape;7577;p8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8" name="Google Shape;7578;p81"/>
          <p:cNvGrpSpPr/>
          <p:nvPr/>
        </p:nvGrpSpPr>
        <p:grpSpPr>
          <a:xfrm>
            <a:off x="15077558" y="2758492"/>
            <a:ext cx="629324" cy="717998"/>
            <a:chOff x="-55576850" y="3198125"/>
            <a:chExt cx="279625" cy="319025"/>
          </a:xfrm>
        </p:grpSpPr>
        <p:sp>
          <p:nvSpPr>
            <p:cNvPr id="7579" name="Google Shape;7579;p8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0" name="Google Shape;7580;p8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1" name="Google Shape;7581;p8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2" name="Google Shape;7582;p8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3" name="Google Shape;7583;p81"/>
          <p:cNvGrpSpPr/>
          <p:nvPr/>
        </p:nvGrpSpPr>
        <p:grpSpPr>
          <a:xfrm>
            <a:off x="15032349" y="3670443"/>
            <a:ext cx="719742" cy="716647"/>
            <a:chOff x="-55596550" y="3590175"/>
            <a:chExt cx="319800" cy="318425"/>
          </a:xfrm>
        </p:grpSpPr>
        <p:sp>
          <p:nvSpPr>
            <p:cNvPr id="7584" name="Google Shape;7584;p8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5" name="Google Shape;7585;p8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6" name="Google Shape;7586;p8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7" name="Google Shape;7587;p8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8" name="Google Shape;7588;p81"/>
          <p:cNvGrpSpPr/>
          <p:nvPr/>
        </p:nvGrpSpPr>
        <p:grpSpPr>
          <a:xfrm>
            <a:off x="15062824" y="4553128"/>
            <a:ext cx="717998" cy="718504"/>
            <a:chOff x="-55595775" y="3982375"/>
            <a:chExt cx="319025" cy="319250"/>
          </a:xfrm>
        </p:grpSpPr>
        <p:sp>
          <p:nvSpPr>
            <p:cNvPr id="7589" name="Google Shape;7589;p8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0" name="Google Shape;7590;p8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1" name="Google Shape;7591;p8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2" name="Google Shape;7592;p8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3" name="Google Shape;7593;p8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4" name="Google Shape;7594;p8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5" name="Google Shape;7595;p81"/>
          <p:cNvGrpSpPr/>
          <p:nvPr/>
        </p:nvGrpSpPr>
        <p:grpSpPr>
          <a:xfrm>
            <a:off x="12377189" y="5469549"/>
            <a:ext cx="717998" cy="716197"/>
            <a:chOff x="-53635375" y="3192625"/>
            <a:chExt cx="319025" cy="318225"/>
          </a:xfrm>
        </p:grpSpPr>
        <p:sp>
          <p:nvSpPr>
            <p:cNvPr id="7596" name="Google Shape;7596;p8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7" name="Google Shape;7597;p8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8" name="Google Shape;7598;p8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9" name="Google Shape;7599;p81"/>
          <p:cNvGrpSpPr/>
          <p:nvPr/>
        </p:nvGrpSpPr>
        <p:grpSpPr>
          <a:xfrm>
            <a:off x="12421526" y="6411496"/>
            <a:ext cx="629324" cy="717998"/>
            <a:chOff x="-53615675" y="3584850"/>
            <a:chExt cx="279625" cy="319025"/>
          </a:xfrm>
        </p:grpSpPr>
        <p:sp>
          <p:nvSpPr>
            <p:cNvPr id="7600" name="Google Shape;7600;p8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1" name="Google Shape;7601;p8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2" name="Google Shape;7602;p8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3" name="Google Shape;7603;p81"/>
          <p:cNvGrpSpPr/>
          <p:nvPr/>
        </p:nvGrpSpPr>
        <p:grpSpPr>
          <a:xfrm>
            <a:off x="12377218" y="7337348"/>
            <a:ext cx="717941" cy="715747"/>
            <a:chOff x="-53634575" y="3976500"/>
            <a:chExt cx="319000" cy="318025"/>
          </a:xfrm>
        </p:grpSpPr>
        <p:sp>
          <p:nvSpPr>
            <p:cNvPr id="7604" name="Google Shape;7604;p8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5" name="Google Shape;7605;p8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6" name="Google Shape;7606;p8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7" name="Google Shape;7607;p8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8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9" name="Google Shape;7609;p8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0" name="Google Shape;7610;p8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1" name="Google Shape;7611;p8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2" name="Google Shape;7612;p81"/>
          <p:cNvGrpSpPr/>
          <p:nvPr/>
        </p:nvGrpSpPr>
        <p:grpSpPr>
          <a:xfrm>
            <a:off x="15966825" y="6423255"/>
            <a:ext cx="629324" cy="716872"/>
            <a:chOff x="-52023900" y="3590075"/>
            <a:chExt cx="279625" cy="318525"/>
          </a:xfrm>
        </p:grpSpPr>
        <p:sp>
          <p:nvSpPr>
            <p:cNvPr id="7613" name="Google Shape;7613;p8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4" name="Google Shape;7614;p8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5" name="Google Shape;7615;p8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6" name="Google Shape;7616;p8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7" name="Google Shape;7617;p8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8" name="Google Shape;7618;p8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9" name="Google Shape;7619;p8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0" name="Google Shape;7620;p81"/>
          <p:cNvGrpSpPr/>
          <p:nvPr/>
        </p:nvGrpSpPr>
        <p:grpSpPr>
          <a:xfrm>
            <a:off x="11493309" y="2760292"/>
            <a:ext cx="717941" cy="717941"/>
            <a:chOff x="-57173375" y="3198925"/>
            <a:chExt cx="319000" cy="319000"/>
          </a:xfrm>
        </p:grpSpPr>
        <p:sp>
          <p:nvSpPr>
            <p:cNvPr id="7621" name="Google Shape;7621;p8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2" name="Google Shape;7622;p8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8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4" name="Google Shape;7624;p8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5" name="Google Shape;7625;p81"/>
          <p:cNvGrpSpPr/>
          <p:nvPr/>
        </p:nvGrpSpPr>
        <p:grpSpPr>
          <a:xfrm>
            <a:off x="11495081" y="3715173"/>
            <a:ext cx="714397" cy="629380"/>
            <a:chOff x="-57176525" y="3610050"/>
            <a:chExt cx="317425" cy="279650"/>
          </a:xfrm>
        </p:grpSpPr>
        <p:sp>
          <p:nvSpPr>
            <p:cNvPr id="7626" name="Google Shape;7626;p8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7" name="Google Shape;7627;p8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8" name="Google Shape;7628;p8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9" name="Google Shape;7629;p8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0" name="Google Shape;7630;p8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1" name="Google Shape;7631;p81"/>
          <p:cNvGrpSpPr/>
          <p:nvPr/>
        </p:nvGrpSpPr>
        <p:grpSpPr>
          <a:xfrm>
            <a:off x="15915991" y="2760292"/>
            <a:ext cx="716197" cy="712652"/>
            <a:chOff x="-55202750" y="3198925"/>
            <a:chExt cx="318225" cy="316650"/>
          </a:xfrm>
        </p:grpSpPr>
        <p:sp>
          <p:nvSpPr>
            <p:cNvPr id="7632" name="Google Shape;7632;p8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3" name="Google Shape;7633;p8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4" name="Google Shape;7634;p81"/>
          <p:cNvGrpSpPr/>
          <p:nvPr/>
        </p:nvGrpSpPr>
        <p:grpSpPr>
          <a:xfrm>
            <a:off x="15937259" y="3670893"/>
            <a:ext cx="673661" cy="716197"/>
            <a:chOff x="-55194875" y="3590375"/>
            <a:chExt cx="299325" cy="318225"/>
          </a:xfrm>
        </p:grpSpPr>
        <p:sp>
          <p:nvSpPr>
            <p:cNvPr id="7635" name="Google Shape;7635;p8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6" name="Google Shape;7636;p8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7" name="Google Shape;7637;p8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8" name="Google Shape;7638;p8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9" name="Google Shape;7639;p8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0" name="Google Shape;7640;p81"/>
          <p:cNvGrpSpPr/>
          <p:nvPr/>
        </p:nvGrpSpPr>
        <p:grpSpPr>
          <a:xfrm>
            <a:off x="15946494" y="4555435"/>
            <a:ext cx="714397" cy="714397"/>
            <a:chOff x="-55203525" y="3983400"/>
            <a:chExt cx="317425" cy="317425"/>
          </a:xfrm>
        </p:grpSpPr>
        <p:sp>
          <p:nvSpPr>
            <p:cNvPr id="7641" name="Google Shape;7641;p8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2" name="Google Shape;7642;p8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3" name="Google Shape;7643;p8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4" name="Google Shape;7644;p81"/>
          <p:cNvGrpSpPr/>
          <p:nvPr/>
        </p:nvGrpSpPr>
        <p:grpSpPr>
          <a:xfrm>
            <a:off x="13279455" y="5469549"/>
            <a:ext cx="671860" cy="717941"/>
            <a:chOff x="-53232900" y="3192625"/>
            <a:chExt cx="298525" cy="319000"/>
          </a:xfrm>
        </p:grpSpPr>
        <p:sp>
          <p:nvSpPr>
            <p:cNvPr id="7645" name="Google Shape;7645;p8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6" name="Google Shape;7646;p8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7" name="Google Shape;7647;p8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8" name="Google Shape;7648;p8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9" name="Google Shape;7649;p8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0" name="Google Shape;7650;p8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1" name="Google Shape;7651;p8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2" name="Google Shape;7652;p8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3" name="Google Shape;7653;p81"/>
          <p:cNvGrpSpPr/>
          <p:nvPr/>
        </p:nvGrpSpPr>
        <p:grpSpPr>
          <a:xfrm>
            <a:off x="13258187" y="6411496"/>
            <a:ext cx="714397" cy="712652"/>
            <a:chOff x="-53242350" y="3584850"/>
            <a:chExt cx="317425" cy="316650"/>
          </a:xfrm>
        </p:grpSpPr>
        <p:sp>
          <p:nvSpPr>
            <p:cNvPr id="7654" name="Google Shape;7654;p8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5" name="Google Shape;7655;p8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6" name="Google Shape;7656;p8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7" name="Google Shape;7657;p8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8" name="Google Shape;7658;p8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9" name="Google Shape;7659;p81"/>
          <p:cNvGrpSpPr/>
          <p:nvPr/>
        </p:nvGrpSpPr>
        <p:grpSpPr>
          <a:xfrm>
            <a:off x="13300723" y="7336898"/>
            <a:ext cx="629324" cy="717998"/>
            <a:chOff x="-53224225" y="3976300"/>
            <a:chExt cx="279625" cy="319025"/>
          </a:xfrm>
        </p:grpSpPr>
        <p:sp>
          <p:nvSpPr>
            <p:cNvPr id="7660" name="Google Shape;7660;p8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8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8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3" name="Google Shape;7663;p8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4" name="Google Shape;7664;p8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5" name="Google Shape;7665;p8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6" name="Google Shape;7666;p8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7" name="Google Shape;7667;p81"/>
          <p:cNvGrpSpPr/>
          <p:nvPr/>
        </p:nvGrpSpPr>
        <p:grpSpPr>
          <a:xfrm>
            <a:off x="15922517" y="7352258"/>
            <a:ext cx="717941" cy="716816"/>
            <a:chOff x="-52043575" y="3983125"/>
            <a:chExt cx="319000" cy="318500"/>
          </a:xfrm>
        </p:grpSpPr>
        <p:sp>
          <p:nvSpPr>
            <p:cNvPr id="7668" name="Google Shape;7668;p8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9" name="Google Shape;7669;p8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0" name="Google Shape;7670;p8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1" name="Google Shape;7671;p8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2" name="Google Shape;7672;p8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3" name="Google Shape;7673;p8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4" name="Google Shape;7674;p8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8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6" name="Google Shape;7676;p8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7" name="Google Shape;7677;p81"/>
          <p:cNvGrpSpPr/>
          <p:nvPr/>
        </p:nvGrpSpPr>
        <p:grpSpPr>
          <a:xfrm>
            <a:off x="12430398" y="2760292"/>
            <a:ext cx="629324" cy="717941"/>
            <a:chOff x="-56766175" y="3198925"/>
            <a:chExt cx="279625" cy="319000"/>
          </a:xfrm>
        </p:grpSpPr>
        <p:sp>
          <p:nvSpPr>
            <p:cNvPr id="7678" name="Google Shape;7678;p8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9" name="Google Shape;7679;p8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0" name="Google Shape;7680;p8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1" name="Google Shape;7681;p8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2" name="Google Shape;7682;p8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3" name="Google Shape;7683;p8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4" name="Google Shape;7684;p8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5" name="Google Shape;7685;p81"/>
          <p:cNvGrpSpPr/>
          <p:nvPr/>
        </p:nvGrpSpPr>
        <p:grpSpPr>
          <a:xfrm>
            <a:off x="12428626" y="3670893"/>
            <a:ext cx="632869" cy="716197"/>
            <a:chOff x="-56766175" y="3590375"/>
            <a:chExt cx="281200" cy="318225"/>
          </a:xfrm>
        </p:grpSpPr>
        <p:sp>
          <p:nvSpPr>
            <p:cNvPr id="7686" name="Google Shape;7686;p8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7" name="Google Shape;7687;p8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8" name="Google Shape;7688;p8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9" name="Google Shape;7689;p8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0" name="Google Shape;7690;p81"/>
          <p:cNvGrpSpPr/>
          <p:nvPr/>
        </p:nvGrpSpPr>
        <p:grpSpPr>
          <a:xfrm>
            <a:off x="12502537" y="4553634"/>
            <a:ext cx="544251" cy="716197"/>
            <a:chOff x="-56747275" y="3982600"/>
            <a:chExt cx="241825" cy="318225"/>
          </a:xfrm>
        </p:grpSpPr>
        <p:sp>
          <p:nvSpPr>
            <p:cNvPr id="7691" name="Google Shape;7691;p8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2" name="Google Shape;7692;p8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3" name="Google Shape;7693;p8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4" name="Google Shape;7694;p8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5" name="Google Shape;7695;p8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6" name="Google Shape;7696;p8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7" name="Google Shape;7697;p8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8" name="Google Shape;7698;p81"/>
          <p:cNvGrpSpPr/>
          <p:nvPr/>
        </p:nvGrpSpPr>
        <p:grpSpPr>
          <a:xfrm>
            <a:off x="9718039" y="6438109"/>
            <a:ext cx="717998" cy="685983"/>
            <a:chOff x="-54812875" y="3596675"/>
            <a:chExt cx="319025" cy="304800"/>
          </a:xfrm>
        </p:grpSpPr>
        <p:sp>
          <p:nvSpPr>
            <p:cNvPr id="7699" name="Google Shape;7699;p8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0" name="Google Shape;7700;p8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1" name="Google Shape;7701;p8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2" name="Google Shape;7702;p8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3" name="Google Shape;7703;p8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4" name="Google Shape;7704;p8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5" name="Google Shape;7705;p8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06" name="Google Shape;7706;p81"/>
          <p:cNvSpPr/>
          <p:nvPr/>
        </p:nvSpPr>
        <p:spPr>
          <a:xfrm>
            <a:off x="10067821" y="71866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81"/>
          <p:cNvSpPr/>
          <p:nvPr/>
        </p:nvSpPr>
        <p:spPr>
          <a:xfrm>
            <a:off x="10068721" y="71883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08" name="Google Shape;7708;p81"/>
          <p:cNvGrpSpPr/>
          <p:nvPr/>
        </p:nvGrpSpPr>
        <p:grpSpPr>
          <a:xfrm>
            <a:off x="9762376" y="7351077"/>
            <a:ext cx="629324" cy="716197"/>
            <a:chOff x="-54793175" y="3982600"/>
            <a:chExt cx="279625" cy="318225"/>
          </a:xfrm>
        </p:grpSpPr>
        <p:sp>
          <p:nvSpPr>
            <p:cNvPr id="7709" name="Google Shape;7709;p8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0" name="Google Shape;7710;p8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1" name="Google Shape;7711;p8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2" name="Google Shape;7712;p8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3" name="Google Shape;7713;p8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4" name="Google Shape;7714;p8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5" name="Google Shape;7715;p8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6" name="Google Shape;7716;p81"/>
          <p:cNvGrpSpPr/>
          <p:nvPr/>
        </p:nvGrpSpPr>
        <p:grpSpPr>
          <a:xfrm>
            <a:off x="14185293" y="5469549"/>
            <a:ext cx="629324" cy="716197"/>
            <a:chOff x="-52832000" y="3192625"/>
            <a:chExt cx="279625" cy="318225"/>
          </a:xfrm>
        </p:grpSpPr>
        <p:sp>
          <p:nvSpPr>
            <p:cNvPr id="7717" name="Google Shape;7717;p8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8" name="Google Shape;7718;p8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9" name="Google Shape;7719;p8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0" name="Google Shape;7720;p8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1" name="Google Shape;7721;p8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2" name="Google Shape;7722;p8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3" name="Google Shape;7723;p8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8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5" name="Google Shape;7725;p81"/>
          <p:cNvGrpSpPr/>
          <p:nvPr/>
        </p:nvGrpSpPr>
        <p:grpSpPr>
          <a:xfrm>
            <a:off x="11558359" y="4552284"/>
            <a:ext cx="647048" cy="717548"/>
            <a:chOff x="-57162350" y="3982000"/>
            <a:chExt cx="287500" cy="318825"/>
          </a:xfrm>
        </p:grpSpPr>
        <p:sp>
          <p:nvSpPr>
            <p:cNvPr id="7726" name="Google Shape;7726;p8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7" name="Google Shape;7727;p8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8" name="Google Shape;7728;p8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9" name="Google Shape;7729;p8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0" name="Google Shape;7730;p8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1" name="Google Shape;7731;p8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2" name="Google Shape;7732;p8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3" name="Google Shape;7733;p8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4" name="Google Shape;7734;p81"/>
          <p:cNvGrpSpPr/>
          <p:nvPr/>
        </p:nvGrpSpPr>
        <p:grpSpPr>
          <a:xfrm>
            <a:off x="14140985" y="6413297"/>
            <a:ext cx="717941" cy="714397"/>
            <a:chOff x="-52851675" y="3585650"/>
            <a:chExt cx="319000" cy="317425"/>
          </a:xfrm>
        </p:grpSpPr>
        <p:sp>
          <p:nvSpPr>
            <p:cNvPr id="7735" name="Google Shape;7735;p8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6" name="Google Shape;7736;p8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7" name="Google Shape;7737;p8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8" name="Google Shape;7738;p8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9" name="Google Shape;7739;p8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0" name="Google Shape;7740;p8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1" name="Google Shape;7741;p81"/>
          <p:cNvGrpSpPr/>
          <p:nvPr/>
        </p:nvGrpSpPr>
        <p:grpSpPr>
          <a:xfrm>
            <a:off x="14185293" y="7336898"/>
            <a:ext cx="629324" cy="717998"/>
            <a:chOff x="-52832000" y="3976300"/>
            <a:chExt cx="279625" cy="319025"/>
          </a:xfrm>
        </p:grpSpPr>
        <p:sp>
          <p:nvSpPr>
            <p:cNvPr id="7742" name="Google Shape;7742;p8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3" name="Google Shape;7743;p8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4" name="Google Shape;7744;p8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5" name="Google Shape;7745;p8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6" name="Google Shape;7746;p8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7" name="Google Shape;7747;p81"/>
          <p:cNvGrpSpPr/>
          <p:nvPr/>
        </p:nvGrpSpPr>
        <p:grpSpPr>
          <a:xfrm>
            <a:off x="12419705" y="8246193"/>
            <a:ext cx="632869" cy="716197"/>
            <a:chOff x="-51633225" y="3198925"/>
            <a:chExt cx="281200" cy="318225"/>
          </a:xfrm>
        </p:grpSpPr>
        <p:sp>
          <p:nvSpPr>
            <p:cNvPr id="7748" name="Google Shape;7748;p8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9" name="Google Shape;7749;p8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0" name="Google Shape;7750;p8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1" name="Google Shape;7751;p8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2" name="Google Shape;7752;p8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3" name="Google Shape;7753;p8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4" name="Google Shape;7754;p8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5" name="Google Shape;7755;p81"/>
          <p:cNvGrpSpPr/>
          <p:nvPr/>
        </p:nvGrpSpPr>
        <p:grpSpPr>
          <a:xfrm>
            <a:off x="13257353" y="2762037"/>
            <a:ext cx="730376" cy="714453"/>
            <a:chOff x="-56396775" y="3199700"/>
            <a:chExt cx="324525" cy="317450"/>
          </a:xfrm>
        </p:grpSpPr>
        <p:sp>
          <p:nvSpPr>
            <p:cNvPr id="7756" name="Google Shape;7756;p8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7" name="Google Shape;7757;p8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8" name="Google Shape;7758;p8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9" name="Google Shape;7759;p8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0" name="Google Shape;7760;p8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1" name="Google Shape;7761;p8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2" name="Google Shape;7762;p81"/>
          <p:cNvGrpSpPr/>
          <p:nvPr/>
        </p:nvGrpSpPr>
        <p:grpSpPr>
          <a:xfrm>
            <a:off x="13263542" y="3693905"/>
            <a:ext cx="717998" cy="671917"/>
            <a:chOff x="-56394425" y="3600600"/>
            <a:chExt cx="319025" cy="298550"/>
          </a:xfrm>
        </p:grpSpPr>
        <p:sp>
          <p:nvSpPr>
            <p:cNvPr id="7763" name="Google Shape;7763;p8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4" name="Google Shape;7764;p8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5" name="Google Shape;7765;p8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6" name="Google Shape;7766;p81"/>
          <p:cNvGrpSpPr/>
          <p:nvPr/>
        </p:nvGrpSpPr>
        <p:grpSpPr>
          <a:xfrm>
            <a:off x="13325075" y="4555435"/>
            <a:ext cx="654137" cy="714397"/>
            <a:chOff x="-56379450" y="3983400"/>
            <a:chExt cx="290650" cy="317425"/>
          </a:xfrm>
        </p:grpSpPr>
        <p:sp>
          <p:nvSpPr>
            <p:cNvPr id="7767" name="Google Shape;7767;p8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8" name="Google Shape;7768;p8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9" name="Google Shape;7769;p8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0" name="Google Shape;7770;p8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1" name="Google Shape;7771;p8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2" name="Google Shape;7772;p8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3" name="Google Shape;7773;p8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4" name="Google Shape;7774;p8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5" name="Google Shape;7775;p81"/>
          <p:cNvGrpSpPr/>
          <p:nvPr/>
        </p:nvGrpSpPr>
        <p:grpSpPr>
          <a:xfrm>
            <a:off x="10652484" y="5483727"/>
            <a:ext cx="632869" cy="717941"/>
            <a:chOff x="-54401725" y="3198925"/>
            <a:chExt cx="281200" cy="319000"/>
          </a:xfrm>
        </p:grpSpPr>
        <p:sp>
          <p:nvSpPr>
            <p:cNvPr id="7776" name="Google Shape;7776;p8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7" name="Google Shape;7777;p8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8" name="Google Shape;7778;p8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9" name="Google Shape;7779;p8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0" name="Google Shape;7780;p8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1" name="Google Shape;7781;p8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2" name="Google Shape;7782;p8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3" name="Google Shape;7783;p8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4" name="Google Shape;7784;p8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5" name="Google Shape;7785;p8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6" name="Google Shape;7786;p8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7" name="Google Shape;7787;p81"/>
          <p:cNvGrpSpPr/>
          <p:nvPr/>
        </p:nvGrpSpPr>
        <p:grpSpPr>
          <a:xfrm>
            <a:off x="10654256" y="6423931"/>
            <a:ext cx="629324" cy="716197"/>
            <a:chOff x="-54401725" y="3590375"/>
            <a:chExt cx="279625" cy="318225"/>
          </a:xfrm>
        </p:grpSpPr>
        <p:sp>
          <p:nvSpPr>
            <p:cNvPr id="7788" name="Google Shape;7788;p8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9" name="Google Shape;7789;p8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0" name="Google Shape;7790;p8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1" name="Google Shape;7791;p8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2" name="Google Shape;7792;p8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8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4" name="Google Shape;7794;p81"/>
          <p:cNvGrpSpPr/>
          <p:nvPr/>
        </p:nvGrpSpPr>
        <p:grpSpPr>
          <a:xfrm>
            <a:off x="10649839" y="7351077"/>
            <a:ext cx="638158" cy="716197"/>
            <a:chOff x="-54403300" y="3982600"/>
            <a:chExt cx="283550" cy="318225"/>
          </a:xfrm>
        </p:grpSpPr>
        <p:sp>
          <p:nvSpPr>
            <p:cNvPr id="7795" name="Google Shape;7795;p8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6" name="Google Shape;7796;p8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7" name="Google Shape;7797;p8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8" name="Google Shape;7798;p8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9" name="Google Shape;7799;p8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0" name="Google Shape;7800;p81"/>
          <p:cNvGrpSpPr/>
          <p:nvPr/>
        </p:nvGrpSpPr>
        <p:grpSpPr>
          <a:xfrm>
            <a:off x="15024626" y="5473544"/>
            <a:ext cx="712596" cy="713947"/>
            <a:chOff x="-52458650" y="3194400"/>
            <a:chExt cx="316625" cy="317225"/>
          </a:xfrm>
        </p:grpSpPr>
        <p:sp>
          <p:nvSpPr>
            <p:cNvPr id="7801" name="Google Shape;7801;p8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2" name="Google Shape;7802;p8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3" name="Google Shape;7803;p8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4" name="Google Shape;7804;p8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5" name="Google Shape;7805;p8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6" name="Google Shape;7806;p8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7" name="Google Shape;7807;p8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8" name="Google Shape;7808;p8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9" name="Google Shape;7809;p81"/>
          <p:cNvGrpSpPr/>
          <p:nvPr/>
        </p:nvGrpSpPr>
        <p:grpSpPr>
          <a:xfrm>
            <a:off x="9762376" y="5483727"/>
            <a:ext cx="629324" cy="717941"/>
            <a:chOff x="-54793175" y="3198925"/>
            <a:chExt cx="279625" cy="319000"/>
          </a:xfrm>
        </p:grpSpPr>
        <p:sp>
          <p:nvSpPr>
            <p:cNvPr id="7810" name="Google Shape;7810;p8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1" name="Google Shape;7811;p8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2" name="Google Shape;7812;p8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3" name="Google Shape;7813;p8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4" name="Google Shape;7814;p8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5" name="Google Shape;7815;p8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6" name="Google Shape;7816;p8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7" name="Google Shape;7817;p81"/>
          <p:cNvGrpSpPr/>
          <p:nvPr/>
        </p:nvGrpSpPr>
        <p:grpSpPr>
          <a:xfrm>
            <a:off x="15043222" y="6411496"/>
            <a:ext cx="675405" cy="715691"/>
            <a:chOff x="-52450000" y="3584850"/>
            <a:chExt cx="300100" cy="318000"/>
          </a:xfrm>
        </p:grpSpPr>
        <p:sp>
          <p:nvSpPr>
            <p:cNvPr id="7818" name="Google Shape;7818;p8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9" name="Google Shape;7819;p8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0" name="Google Shape;7820;p8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1" name="Google Shape;7821;p8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2" name="Google Shape;7822;p8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3" name="Google Shape;7823;p8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4" name="Google Shape;7824;p8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5" name="Google Shape;7825;p81"/>
          <p:cNvGrpSpPr/>
          <p:nvPr/>
        </p:nvGrpSpPr>
        <p:grpSpPr>
          <a:xfrm>
            <a:off x="15066263" y="7340442"/>
            <a:ext cx="629324" cy="714453"/>
            <a:chOff x="-52440550" y="3977875"/>
            <a:chExt cx="279625" cy="317450"/>
          </a:xfrm>
        </p:grpSpPr>
        <p:sp>
          <p:nvSpPr>
            <p:cNvPr id="7826" name="Google Shape;7826;p8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8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8" name="Google Shape;7828;p8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9" name="Google Shape;7829;p8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0" name="Google Shape;7830;p8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1" name="Google Shape;7831;p8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2" name="Google Shape;7832;p8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3" name="Google Shape;7833;p8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4" name="Google Shape;7834;p81"/>
          <p:cNvGrpSpPr/>
          <p:nvPr/>
        </p:nvGrpSpPr>
        <p:grpSpPr>
          <a:xfrm>
            <a:off x="13290131" y="8252854"/>
            <a:ext cx="629324" cy="717998"/>
            <a:chOff x="-51623775" y="3584850"/>
            <a:chExt cx="279625" cy="319025"/>
          </a:xfrm>
        </p:grpSpPr>
        <p:sp>
          <p:nvSpPr>
            <p:cNvPr id="7835" name="Google Shape;7835;p8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6" name="Google Shape;7836;p8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7" name="Google Shape;7837;p8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8" name="Google Shape;7838;p8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9" name="Google Shape;7839;p8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0" name="Google Shape;7840;p8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1" name="Google Shape;7841;p8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2" name="Google Shape;7842;p8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3" name="Google Shape;7843;p8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44" name="Google Shape;7844;p81"/>
          <p:cNvSpPr txBox="1"/>
          <p:nvPr/>
        </p:nvSpPr>
        <p:spPr>
          <a:xfrm>
            <a:off x="169935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Help &amp; Support Icons</a:t>
            </a:r>
            <a:endParaRPr sz="4800">
              <a:solidFill>
                <a:srgbClr val="FFFFFF"/>
              </a:solidFill>
            </a:endParaRPr>
          </a:p>
        </p:txBody>
      </p:sp>
      <p:sp>
        <p:nvSpPr>
          <p:cNvPr id="7845" name="Google Shape;7845;p81"/>
          <p:cNvSpPr txBox="1"/>
          <p:nvPr/>
        </p:nvSpPr>
        <p:spPr>
          <a:xfrm>
            <a:off x="971680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Avatar Icons</a:t>
            </a:r>
            <a:endParaRPr sz="48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49" name="Shape 7849"/>
        <p:cNvGrpSpPr/>
        <p:nvPr/>
      </p:nvGrpSpPr>
      <p:grpSpPr>
        <a:xfrm>
          <a:off x="0" y="0"/>
          <a:ext cx="0" cy="0"/>
          <a:chOff x="0" y="0"/>
          <a:chExt cx="0" cy="0"/>
        </a:xfrm>
      </p:grpSpPr>
      <p:grpSp>
        <p:nvGrpSpPr>
          <p:cNvPr id="7850" name="Google Shape;7850;p82"/>
          <p:cNvGrpSpPr/>
          <p:nvPr/>
        </p:nvGrpSpPr>
        <p:grpSpPr>
          <a:xfrm>
            <a:off x="1771351" y="2773698"/>
            <a:ext cx="552006" cy="714601"/>
            <a:chOff x="-50469125" y="3183175"/>
            <a:chExt cx="233150" cy="301825"/>
          </a:xfrm>
        </p:grpSpPr>
        <p:sp>
          <p:nvSpPr>
            <p:cNvPr id="7851" name="Google Shape;7851;p8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2" name="Google Shape;7852;p8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3" name="Google Shape;7853;p8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4" name="Google Shape;7854;p82"/>
          <p:cNvGrpSpPr/>
          <p:nvPr/>
        </p:nvGrpSpPr>
        <p:grpSpPr>
          <a:xfrm>
            <a:off x="1691148" y="3644501"/>
            <a:ext cx="712411" cy="710576"/>
            <a:chOff x="-50504575" y="3550975"/>
            <a:chExt cx="300900" cy="300125"/>
          </a:xfrm>
        </p:grpSpPr>
        <p:sp>
          <p:nvSpPr>
            <p:cNvPr id="7855" name="Google Shape;7855;p8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6" name="Google Shape;7856;p8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7" name="Google Shape;7857;p8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8" name="Google Shape;7858;p8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9" name="Google Shape;7859;p82"/>
          <p:cNvGrpSpPr/>
          <p:nvPr/>
        </p:nvGrpSpPr>
        <p:grpSpPr>
          <a:xfrm>
            <a:off x="1691148" y="4520987"/>
            <a:ext cx="712411" cy="708682"/>
            <a:chOff x="-50503000" y="3921175"/>
            <a:chExt cx="300900" cy="299325"/>
          </a:xfrm>
        </p:grpSpPr>
        <p:sp>
          <p:nvSpPr>
            <p:cNvPr id="7860" name="Google Shape;7860;p8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1" name="Google Shape;7861;p8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2" name="Google Shape;7862;p8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3" name="Google Shape;7863;p8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4" name="Google Shape;7864;p8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5" name="Google Shape;7865;p82"/>
          <p:cNvGrpSpPr/>
          <p:nvPr/>
        </p:nvGrpSpPr>
        <p:grpSpPr>
          <a:xfrm>
            <a:off x="6099255" y="2812823"/>
            <a:ext cx="710517" cy="712411"/>
            <a:chOff x="-48630025" y="3199700"/>
            <a:chExt cx="300100" cy="300900"/>
          </a:xfrm>
        </p:grpSpPr>
        <p:sp>
          <p:nvSpPr>
            <p:cNvPr id="7866" name="Google Shape;7866;p8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7" name="Google Shape;7867;p8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8" name="Google Shape;7868;p8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9" name="Google Shape;7869;p82"/>
          <p:cNvGrpSpPr/>
          <p:nvPr/>
        </p:nvGrpSpPr>
        <p:grpSpPr>
          <a:xfrm>
            <a:off x="6099255" y="3687414"/>
            <a:ext cx="710517" cy="710517"/>
            <a:chOff x="-48630025" y="3569100"/>
            <a:chExt cx="300100" cy="300100"/>
          </a:xfrm>
        </p:grpSpPr>
        <p:sp>
          <p:nvSpPr>
            <p:cNvPr id="7870" name="Google Shape;7870;p8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1" name="Google Shape;7871;p8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2" name="Google Shape;7872;p8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3" name="Google Shape;7873;p8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4" name="Google Shape;7874;p8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5" name="Google Shape;7875;p8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6" name="Google Shape;7876;p8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7" name="Google Shape;7877;p8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8" name="Google Shape;7878;p8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9" name="Google Shape;7879;p8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0" name="Google Shape;7880;p82"/>
          <p:cNvGrpSpPr/>
          <p:nvPr/>
        </p:nvGrpSpPr>
        <p:grpSpPr>
          <a:xfrm>
            <a:off x="6100202" y="4562006"/>
            <a:ext cx="708623" cy="706788"/>
            <a:chOff x="-48629225" y="3938500"/>
            <a:chExt cx="299300" cy="298525"/>
          </a:xfrm>
        </p:grpSpPr>
        <p:sp>
          <p:nvSpPr>
            <p:cNvPr id="7881" name="Google Shape;7881;p8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2" name="Google Shape;7882;p8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3" name="Google Shape;7883;p8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4" name="Google Shape;7884;p8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5" name="Google Shape;7885;p82"/>
          <p:cNvGrpSpPr/>
          <p:nvPr/>
        </p:nvGrpSpPr>
        <p:grpSpPr>
          <a:xfrm>
            <a:off x="3571007" y="5504687"/>
            <a:ext cx="622916" cy="708682"/>
            <a:chOff x="-46762575" y="3200500"/>
            <a:chExt cx="263100" cy="299325"/>
          </a:xfrm>
        </p:grpSpPr>
        <p:sp>
          <p:nvSpPr>
            <p:cNvPr id="7886" name="Google Shape;7886;p8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7" name="Google Shape;7887;p8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8" name="Google Shape;7888;p8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9" name="Google Shape;7889;p8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0" name="Google Shape;7890;p8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1" name="Google Shape;7891;p82"/>
          <p:cNvGrpSpPr/>
          <p:nvPr/>
        </p:nvGrpSpPr>
        <p:grpSpPr>
          <a:xfrm>
            <a:off x="3527177" y="6422132"/>
            <a:ext cx="710576" cy="624750"/>
            <a:chOff x="-46779900" y="3588000"/>
            <a:chExt cx="300125" cy="263875"/>
          </a:xfrm>
        </p:grpSpPr>
        <p:sp>
          <p:nvSpPr>
            <p:cNvPr id="7892" name="Google Shape;7892;p8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3" name="Google Shape;7893;p8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4" name="Google Shape;7894;p8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5" name="Google Shape;7895;p8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6" name="Google Shape;7896;p82"/>
          <p:cNvGrpSpPr/>
          <p:nvPr/>
        </p:nvGrpSpPr>
        <p:grpSpPr>
          <a:xfrm>
            <a:off x="3528124" y="7251976"/>
            <a:ext cx="708682" cy="706788"/>
            <a:chOff x="-46779100" y="3938500"/>
            <a:chExt cx="299325" cy="298525"/>
          </a:xfrm>
        </p:grpSpPr>
        <p:sp>
          <p:nvSpPr>
            <p:cNvPr id="7897" name="Google Shape;7897;p8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8" name="Google Shape;7898;p8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9" name="Google Shape;7899;p82"/>
          <p:cNvGrpSpPr/>
          <p:nvPr/>
        </p:nvGrpSpPr>
        <p:grpSpPr>
          <a:xfrm>
            <a:off x="7943599" y="5517709"/>
            <a:ext cx="710517" cy="710576"/>
            <a:chOff x="-44924250" y="3206000"/>
            <a:chExt cx="300100" cy="300125"/>
          </a:xfrm>
        </p:grpSpPr>
        <p:sp>
          <p:nvSpPr>
            <p:cNvPr id="7900" name="Google Shape;7900;p8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1" name="Google Shape;7901;p8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2" name="Google Shape;7902;p8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3" name="Google Shape;7903;p8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4" name="Google Shape;7904;p8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5" name="Google Shape;7905;p82"/>
          <p:cNvGrpSpPr/>
          <p:nvPr/>
        </p:nvGrpSpPr>
        <p:grpSpPr>
          <a:xfrm>
            <a:off x="2572571" y="2773698"/>
            <a:ext cx="710517" cy="710517"/>
            <a:chOff x="-50134375" y="3183175"/>
            <a:chExt cx="300100" cy="300100"/>
          </a:xfrm>
        </p:grpSpPr>
        <p:sp>
          <p:nvSpPr>
            <p:cNvPr id="7906" name="Google Shape;7906;p8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7" name="Google Shape;7907;p8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8" name="Google Shape;7908;p8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9" name="Google Shape;7909;p8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0" name="Google Shape;7910;p8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1" name="Google Shape;7911;p8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2" name="Google Shape;7912;p8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3" name="Google Shape;7913;p8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4" name="Google Shape;7914;p8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5" name="Google Shape;7915;p8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6" name="Google Shape;7916;p82"/>
          <p:cNvGrpSpPr/>
          <p:nvPr/>
        </p:nvGrpSpPr>
        <p:grpSpPr>
          <a:xfrm>
            <a:off x="2572571" y="3644501"/>
            <a:ext cx="710517" cy="710576"/>
            <a:chOff x="-50134375" y="3550975"/>
            <a:chExt cx="300100" cy="300125"/>
          </a:xfrm>
        </p:grpSpPr>
        <p:sp>
          <p:nvSpPr>
            <p:cNvPr id="7917" name="Google Shape;7917;p8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8" name="Google Shape;7918;p8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9" name="Google Shape;7919;p82"/>
          <p:cNvGrpSpPr/>
          <p:nvPr/>
        </p:nvGrpSpPr>
        <p:grpSpPr>
          <a:xfrm>
            <a:off x="2572571" y="4519566"/>
            <a:ext cx="710517" cy="710102"/>
            <a:chOff x="-50134375" y="3920575"/>
            <a:chExt cx="300100" cy="299925"/>
          </a:xfrm>
        </p:grpSpPr>
        <p:sp>
          <p:nvSpPr>
            <p:cNvPr id="7920" name="Google Shape;7920;p8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1" name="Google Shape;7921;p8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2" name="Google Shape;7922;p8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3" name="Google Shape;7923;p82"/>
          <p:cNvGrpSpPr/>
          <p:nvPr/>
        </p:nvGrpSpPr>
        <p:grpSpPr>
          <a:xfrm>
            <a:off x="6994020" y="2814717"/>
            <a:ext cx="714246" cy="710517"/>
            <a:chOff x="-48262200" y="3200500"/>
            <a:chExt cx="301675" cy="300100"/>
          </a:xfrm>
        </p:grpSpPr>
        <p:sp>
          <p:nvSpPr>
            <p:cNvPr id="7924" name="Google Shape;7924;p8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5" name="Google Shape;7925;p8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6" name="Google Shape;7926;p8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7" name="Google Shape;7927;p8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8" name="Google Shape;7928;p8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9" name="Google Shape;7929;p8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0" name="Google Shape;7930;p8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1" name="Google Shape;7931;p8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2" name="Google Shape;7932;p8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3" name="Google Shape;7933;p82"/>
          <p:cNvGrpSpPr/>
          <p:nvPr/>
        </p:nvGrpSpPr>
        <p:grpSpPr>
          <a:xfrm>
            <a:off x="7052766" y="3688894"/>
            <a:ext cx="596754" cy="709037"/>
            <a:chOff x="-48233050" y="3569725"/>
            <a:chExt cx="252050" cy="299475"/>
          </a:xfrm>
        </p:grpSpPr>
        <p:sp>
          <p:nvSpPr>
            <p:cNvPr id="7934" name="Google Shape;7934;p8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5" name="Google Shape;7935;p8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6" name="Google Shape;7936;p8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7" name="Google Shape;7937;p82"/>
          <p:cNvGrpSpPr/>
          <p:nvPr/>
        </p:nvGrpSpPr>
        <p:grpSpPr>
          <a:xfrm>
            <a:off x="7100295" y="4556383"/>
            <a:ext cx="501694" cy="716140"/>
            <a:chOff x="-48216525" y="3936125"/>
            <a:chExt cx="211900" cy="302475"/>
          </a:xfrm>
        </p:grpSpPr>
        <p:sp>
          <p:nvSpPr>
            <p:cNvPr id="7938" name="Google Shape;7938;p8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9" name="Google Shape;7939;p8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0" name="Google Shape;7940;p8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1" name="Google Shape;7941;p8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2" name="Google Shape;7942;p82"/>
          <p:cNvGrpSpPr/>
          <p:nvPr/>
        </p:nvGrpSpPr>
        <p:grpSpPr>
          <a:xfrm>
            <a:off x="4411732" y="5506522"/>
            <a:ext cx="710517" cy="710576"/>
            <a:chOff x="-46410500" y="3201275"/>
            <a:chExt cx="300100" cy="300125"/>
          </a:xfrm>
        </p:grpSpPr>
        <p:sp>
          <p:nvSpPr>
            <p:cNvPr id="7943" name="Google Shape;7943;p8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4" name="Google Shape;7944;p8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5" name="Google Shape;7945;p8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6" name="Google Shape;7946;p8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7" name="Google Shape;7947;p8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8" name="Google Shape;7948;p82"/>
          <p:cNvGrpSpPr/>
          <p:nvPr/>
        </p:nvGrpSpPr>
        <p:grpSpPr>
          <a:xfrm>
            <a:off x="4411732" y="6377385"/>
            <a:ext cx="710517" cy="712411"/>
            <a:chOff x="-46409700" y="3569100"/>
            <a:chExt cx="300100" cy="300900"/>
          </a:xfrm>
        </p:grpSpPr>
        <p:sp>
          <p:nvSpPr>
            <p:cNvPr id="7949" name="Google Shape;7949;p8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0" name="Google Shape;7950;p8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1" name="Google Shape;7951;p8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2" name="Google Shape;7952;p8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3" name="Google Shape;7953;p8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4" name="Google Shape;7954;p82"/>
          <p:cNvGrpSpPr/>
          <p:nvPr/>
        </p:nvGrpSpPr>
        <p:grpSpPr>
          <a:xfrm>
            <a:off x="4387494" y="7248247"/>
            <a:ext cx="758993" cy="716140"/>
            <a:chOff x="-46422300" y="3936925"/>
            <a:chExt cx="320575" cy="302475"/>
          </a:xfrm>
        </p:grpSpPr>
        <p:sp>
          <p:nvSpPr>
            <p:cNvPr id="7955" name="Google Shape;7955;p8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6" name="Google Shape;7956;p8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7" name="Google Shape;7957;p82"/>
          <p:cNvGrpSpPr/>
          <p:nvPr/>
        </p:nvGrpSpPr>
        <p:grpSpPr>
          <a:xfrm>
            <a:off x="7942653" y="6356905"/>
            <a:ext cx="712411" cy="710517"/>
            <a:chOff x="-44914800" y="3560450"/>
            <a:chExt cx="300900" cy="300100"/>
          </a:xfrm>
        </p:grpSpPr>
        <p:sp>
          <p:nvSpPr>
            <p:cNvPr id="7958" name="Google Shape;7958;p8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9" name="Google Shape;7959;p8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0" name="Google Shape;7960;p8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1" name="Google Shape;7961;p8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2" name="Google Shape;7962;p8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3" name="Google Shape;7963;p82"/>
          <p:cNvGrpSpPr/>
          <p:nvPr/>
        </p:nvGrpSpPr>
        <p:grpSpPr>
          <a:xfrm>
            <a:off x="3452756" y="2774172"/>
            <a:ext cx="708623" cy="708208"/>
            <a:chOff x="-49764975" y="3183375"/>
            <a:chExt cx="299300" cy="299125"/>
          </a:xfrm>
        </p:grpSpPr>
        <p:sp>
          <p:nvSpPr>
            <p:cNvPr id="7964" name="Google Shape;7964;p8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5" name="Google Shape;7965;p8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6" name="Google Shape;7966;p8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7" name="Google Shape;7967;p8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8" name="Google Shape;7968;p8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9" name="Google Shape;7969;p8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0" name="Google Shape;7970;p8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1" name="Google Shape;7971;p8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2" name="Google Shape;7972;p8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3" name="Google Shape;7973;p82"/>
          <p:cNvGrpSpPr/>
          <p:nvPr/>
        </p:nvGrpSpPr>
        <p:grpSpPr>
          <a:xfrm>
            <a:off x="3452756" y="3645093"/>
            <a:ext cx="708623" cy="711819"/>
            <a:chOff x="-49764975" y="3551225"/>
            <a:chExt cx="299300" cy="300650"/>
          </a:xfrm>
        </p:grpSpPr>
        <p:sp>
          <p:nvSpPr>
            <p:cNvPr id="7974" name="Google Shape;7974;p8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5" name="Google Shape;7975;p8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6" name="Google Shape;7976;p8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7" name="Google Shape;7977;p8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8" name="Google Shape;7978;p8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9" name="Google Shape;7979;p8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0" name="Google Shape;7980;p8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1" name="Google Shape;7981;p8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2" name="Google Shape;7982;p8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3" name="Google Shape;7983;p8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4" name="Google Shape;7984;p8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5" name="Google Shape;7985;p82"/>
          <p:cNvGrpSpPr/>
          <p:nvPr/>
        </p:nvGrpSpPr>
        <p:grpSpPr>
          <a:xfrm>
            <a:off x="3448080" y="4518619"/>
            <a:ext cx="717975" cy="711049"/>
            <a:chOff x="-49766550" y="3920175"/>
            <a:chExt cx="303250" cy="300325"/>
          </a:xfrm>
        </p:grpSpPr>
        <p:sp>
          <p:nvSpPr>
            <p:cNvPr id="7986" name="Google Shape;7986;p8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7" name="Google Shape;7987;p8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8" name="Google Shape;7988;p8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9" name="Google Shape;7989;p8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0" name="Google Shape;7990;p82"/>
          <p:cNvGrpSpPr/>
          <p:nvPr/>
        </p:nvGrpSpPr>
        <p:grpSpPr>
          <a:xfrm>
            <a:off x="7879142" y="2814717"/>
            <a:ext cx="714246" cy="708682"/>
            <a:chOff x="-47892800" y="3200500"/>
            <a:chExt cx="301675" cy="299325"/>
          </a:xfrm>
        </p:grpSpPr>
        <p:sp>
          <p:nvSpPr>
            <p:cNvPr id="7991" name="Google Shape;7991;p8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2" name="Google Shape;7992;p8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3" name="Google Shape;7993;p8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4" name="Google Shape;7994;p8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5" name="Google Shape;7995;p8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6" name="Google Shape;7996;p8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7" name="Google Shape;7997;p82"/>
          <p:cNvGrpSpPr/>
          <p:nvPr/>
        </p:nvGrpSpPr>
        <p:grpSpPr>
          <a:xfrm>
            <a:off x="8006874" y="3687414"/>
            <a:ext cx="458782" cy="710517"/>
            <a:chOff x="-47839250" y="3569100"/>
            <a:chExt cx="193775" cy="300100"/>
          </a:xfrm>
        </p:grpSpPr>
        <p:sp>
          <p:nvSpPr>
            <p:cNvPr id="7998" name="Google Shape;7998;p8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9" name="Google Shape;7999;p8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0" name="Google Shape;8000;p8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1" name="Google Shape;8001;p8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2" name="Google Shape;8002;p8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3" name="Google Shape;8003;p8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4" name="Google Shape;8004;p82"/>
          <p:cNvGrpSpPr/>
          <p:nvPr/>
        </p:nvGrpSpPr>
        <p:grpSpPr>
          <a:xfrm>
            <a:off x="7881006" y="4560112"/>
            <a:ext cx="710517" cy="712411"/>
            <a:chOff x="-47892800" y="3937700"/>
            <a:chExt cx="300100" cy="300900"/>
          </a:xfrm>
        </p:grpSpPr>
        <p:sp>
          <p:nvSpPr>
            <p:cNvPr id="8005" name="Google Shape;8005;p8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6" name="Google Shape;8006;p8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7" name="Google Shape;8007;p8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8" name="Google Shape;8008;p8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9" name="Google Shape;8009;p8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0" name="Google Shape;8010;p8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1" name="Google Shape;8011;p8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2" name="Google Shape;8012;p8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3" name="Google Shape;8013;p82"/>
          <p:cNvGrpSpPr/>
          <p:nvPr/>
        </p:nvGrpSpPr>
        <p:grpSpPr>
          <a:xfrm>
            <a:off x="5291596" y="5547541"/>
            <a:ext cx="710517" cy="622916"/>
            <a:chOff x="-46042675" y="3218600"/>
            <a:chExt cx="300100" cy="263100"/>
          </a:xfrm>
        </p:grpSpPr>
        <p:sp>
          <p:nvSpPr>
            <p:cNvPr id="8014" name="Google Shape;8014;p8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5" name="Google Shape;8015;p8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6" name="Google Shape;8016;p8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7" name="Google Shape;8017;p8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8" name="Google Shape;8018;p8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9" name="Google Shape;8019;p8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0" name="Google Shape;8020;p82"/>
          <p:cNvGrpSpPr/>
          <p:nvPr/>
        </p:nvGrpSpPr>
        <p:grpSpPr>
          <a:xfrm>
            <a:off x="5291596" y="6376438"/>
            <a:ext cx="710517" cy="646236"/>
            <a:chOff x="-46042675" y="3568700"/>
            <a:chExt cx="300100" cy="272950"/>
          </a:xfrm>
        </p:grpSpPr>
        <p:sp>
          <p:nvSpPr>
            <p:cNvPr id="8021" name="Google Shape;8021;p8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2" name="Google Shape;8022;p8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3" name="Google Shape;8023;p8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4" name="Google Shape;8024;p8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5" name="Google Shape;8025;p82"/>
          <p:cNvGrpSpPr/>
          <p:nvPr/>
        </p:nvGrpSpPr>
        <p:grpSpPr>
          <a:xfrm>
            <a:off x="5375498" y="7250378"/>
            <a:ext cx="542713" cy="712115"/>
            <a:chOff x="-46007225" y="3937825"/>
            <a:chExt cx="229225" cy="300775"/>
          </a:xfrm>
        </p:grpSpPr>
        <p:sp>
          <p:nvSpPr>
            <p:cNvPr id="8026" name="Google Shape;8026;p8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7" name="Google Shape;8027;p8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8" name="Google Shape;8028;p8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9" name="Google Shape;8029;p8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0" name="Google Shape;8030;p8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1" name="Google Shape;8031;p8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2" name="Google Shape;8032;p8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3" name="Google Shape;8033;p8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4" name="Google Shape;8034;p8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5" name="Google Shape;8035;p8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6" name="Google Shape;8036;p82"/>
          <p:cNvGrpSpPr/>
          <p:nvPr/>
        </p:nvGrpSpPr>
        <p:grpSpPr>
          <a:xfrm>
            <a:off x="7986483" y="7230549"/>
            <a:ext cx="624750" cy="715193"/>
            <a:chOff x="-44895900" y="3929450"/>
            <a:chExt cx="263875" cy="302075"/>
          </a:xfrm>
        </p:grpSpPr>
        <p:sp>
          <p:nvSpPr>
            <p:cNvPr id="8037" name="Google Shape;8037;p8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8" name="Google Shape;8038;p8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9" name="Google Shape;8039;p8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0" name="Google Shape;8040;p8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1" name="Google Shape;8041;p8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2" name="Google Shape;8042;p8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3" name="Google Shape;8043;p82"/>
          <p:cNvGrpSpPr/>
          <p:nvPr/>
        </p:nvGrpSpPr>
        <p:grpSpPr>
          <a:xfrm>
            <a:off x="4334120" y="2796072"/>
            <a:ext cx="712411" cy="665769"/>
            <a:chOff x="-49397175" y="3192625"/>
            <a:chExt cx="300900" cy="281200"/>
          </a:xfrm>
        </p:grpSpPr>
        <p:sp>
          <p:nvSpPr>
            <p:cNvPr id="8044" name="Google Shape;8044;p8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5" name="Google Shape;8045;p8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6" name="Google Shape;8046;p8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7" name="Google Shape;8047;p8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8" name="Google Shape;8048;p8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9" name="Google Shape;8049;p8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0" name="Google Shape;8050;p8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1" name="Google Shape;8051;p82"/>
          <p:cNvGrpSpPr/>
          <p:nvPr/>
        </p:nvGrpSpPr>
        <p:grpSpPr>
          <a:xfrm>
            <a:off x="4386325" y="3644501"/>
            <a:ext cx="608000" cy="712411"/>
            <a:chOff x="-49375900" y="3550975"/>
            <a:chExt cx="256800" cy="300900"/>
          </a:xfrm>
        </p:grpSpPr>
        <p:sp>
          <p:nvSpPr>
            <p:cNvPr id="8052" name="Google Shape;8052;p8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3" name="Google Shape;8053;p8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4" name="Google Shape;8054;p8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5" name="Google Shape;8055;p8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6" name="Google Shape;8056;p8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7" name="Google Shape;8057;p8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8" name="Google Shape;8058;p8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9" name="Google Shape;8059;p8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0" name="Google Shape;8060;p8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1" name="Google Shape;8061;p8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2" name="Google Shape;8062;p8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3" name="Google Shape;8063;p82"/>
          <p:cNvGrpSpPr/>
          <p:nvPr/>
        </p:nvGrpSpPr>
        <p:grpSpPr>
          <a:xfrm>
            <a:off x="4377033" y="4519093"/>
            <a:ext cx="626585" cy="712411"/>
            <a:chOff x="-49378250" y="3920375"/>
            <a:chExt cx="264650" cy="300900"/>
          </a:xfrm>
        </p:grpSpPr>
        <p:sp>
          <p:nvSpPr>
            <p:cNvPr id="8064" name="Google Shape;8064;p8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5" name="Google Shape;8065;p8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6" name="Google Shape;8066;p8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7" name="Google Shape;8067;p8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8" name="Google Shape;8068;p8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9" name="Google Shape;8069;p8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0" name="Google Shape;8070;p8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1" name="Google Shape;8071;p82"/>
          <p:cNvGrpSpPr/>
          <p:nvPr/>
        </p:nvGrpSpPr>
        <p:grpSpPr>
          <a:xfrm>
            <a:off x="1815008" y="5504687"/>
            <a:ext cx="624750" cy="714246"/>
            <a:chOff x="-47505300" y="3200500"/>
            <a:chExt cx="263875" cy="301675"/>
          </a:xfrm>
        </p:grpSpPr>
        <p:sp>
          <p:nvSpPr>
            <p:cNvPr id="8072" name="Google Shape;8072;p8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3" name="Google Shape;8073;p8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4" name="Google Shape;8074;p8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5" name="Google Shape;8075;p8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6" name="Google Shape;8076;p8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7" name="Google Shape;8077;p8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8" name="Google Shape;8078;p8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9" name="Google Shape;8079;p8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0" name="Google Shape;8080;p8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1" name="Google Shape;8081;p8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2" name="Google Shape;8082;p8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3" name="Google Shape;8083;p8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4" name="Google Shape;8084;p8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5" name="Google Shape;8085;p82"/>
          <p:cNvGrpSpPr/>
          <p:nvPr/>
        </p:nvGrpSpPr>
        <p:grpSpPr>
          <a:xfrm>
            <a:off x="1771207" y="6377385"/>
            <a:ext cx="712352" cy="710102"/>
            <a:chOff x="-47524975" y="3569100"/>
            <a:chExt cx="300875" cy="299925"/>
          </a:xfrm>
        </p:grpSpPr>
        <p:sp>
          <p:nvSpPr>
            <p:cNvPr id="8086" name="Google Shape;8086;p8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7" name="Google Shape;8087;p8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8" name="Google Shape;8088;p8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9" name="Google Shape;8089;p8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0" name="Google Shape;8090;p8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1" name="Google Shape;8091;p82"/>
          <p:cNvGrpSpPr/>
          <p:nvPr/>
        </p:nvGrpSpPr>
        <p:grpSpPr>
          <a:xfrm>
            <a:off x="1772125" y="7335908"/>
            <a:ext cx="710517" cy="540819"/>
            <a:chOff x="-47523400" y="3973950"/>
            <a:chExt cx="300100" cy="228425"/>
          </a:xfrm>
        </p:grpSpPr>
        <p:sp>
          <p:nvSpPr>
            <p:cNvPr id="8092" name="Google Shape;8092;p8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3" name="Google Shape;8093;p8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4" name="Google Shape;8094;p8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5" name="Google Shape;8095;p8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6" name="Google Shape;8096;p8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7" name="Google Shape;8097;p82"/>
          <p:cNvGrpSpPr/>
          <p:nvPr/>
        </p:nvGrpSpPr>
        <p:grpSpPr>
          <a:xfrm>
            <a:off x="6182366" y="5501905"/>
            <a:ext cx="708682" cy="715193"/>
            <a:chOff x="-45673275" y="3199325"/>
            <a:chExt cx="299325" cy="302075"/>
          </a:xfrm>
        </p:grpSpPr>
        <p:sp>
          <p:nvSpPr>
            <p:cNvPr id="8098" name="Google Shape;8098;p8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9" name="Google Shape;8099;p8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0" name="Google Shape;8100;p8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1" name="Google Shape;8101;p82"/>
          <p:cNvGrpSpPr/>
          <p:nvPr/>
        </p:nvGrpSpPr>
        <p:grpSpPr>
          <a:xfrm>
            <a:off x="6180502" y="6418403"/>
            <a:ext cx="712411" cy="628479"/>
            <a:chOff x="-45674075" y="3586425"/>
            <a:chExt cx="300900" cy="265450"/>
          </a:xfrm>
        </p:grpSpPr>
        <p:sp>
          <p:nvSpPr>
            <p:cNvPr id="8102" name="Google Shape;8102;p8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3" name="Google Shape;8103;p8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4" name="Google Shape;8104;p82"/>
          <p:cNvGrpSpPr/>
          <p:nvPr/>
        </p:nvGrpSpPr>
        <p:grpSpPr>
          <a:xfrm>
            <a:off x="6182366" y="7250082"/>
            <a:ext cx="708682" cy="712411"/>
            <a:chOff x="-45673275" y="3937700"/>
            <a:chExt cx="299325" cy="300900"/>
          </a:xfrm>
        </p:grpSpPr>
        <p:sp>
          <p:nvSpPr>
            <p:cNvPr id="8105" name="Google Shape;8105;p8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6" name="Google Shape;8106;p8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7" name="Google Shape;8107;p8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8" name="Google Shape;8108;p8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9" name="Google Shape;8109;p8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0" name="Google Shape;8110;p8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1" name="Google Shape;8111;p82"/>
          <p:cNvGrpSpPr/>
          <p:nvPr/>
        </p:nvGrpSpPr>
        <p:grpSpPr>
          <a:xfrm>
            <a:off x="4410698" y="8235649"/>
            <a:ext cx="712411" cy="712411"/>
            <a:chOff x="-44512325" y="3176075"/>
            <a:chExt cx="300900" cy="300900"/>
          </a:xfrm>
        </p:grpSpPr>
        <p:sp>
          <p:nvSpPr>
            <p:cNvPr id="8112" name="Google Shape;8112;p8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3" name="Google Shape;8113;p8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4" name="Google Shape;8114;p8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5" name="Google Shape;8115;p82"/>
          <p:cNvGrpSpPr/>
          <p:nvPr/>
        </p:nvGrpSpPr>
        <p:grpSpPr>
          <a:xfrm>
            <a:off x="5217378" y="2773698"/>
            <a:ext cx="708682" cy="708682"/>
            <a:chOff x="-49027775" y="3183175"/>
            <a:chExt cx="299325" cy="299325"/>
          </a:xfrm>
        </p:grpSpPr>
        <p:sp>
          <p:nvSpPr>
            <p:cNvPr id="8116" name="Google Shape;8116;p8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7" name="Google Shape;8117;p8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8" name="Google Shape;8118;p8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9" name="Google Shape;8119;p8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0" name="Google Shape;8120;p82"/>
          <p:cNvGrpSpPr/>
          <p:nvPr/>
        </p:nvGrpSpPr>
        <p:grpSpPr>
          <a:xfrm>
            <a:off x="5216460" y="3644501"/>
            <a:ext cx="710517" cy="714305"/>
            <a:chOff x="-49027775" y="3550975"/>
            <a:chExt cx="300100" cy="301700"/>
          </a:xfrm>
        </p:grpSpPr>
        <p:sp>
          <p:nvSpPr>
            <p:cNvPr id="8121" name="Google Shape;8121;p8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2" name="Google Shape;8122;p8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3" name="Google Shape;8123;p8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4" name="Google Shape;8124;p8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5" name="Google Shape;8125;p8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8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7" name="Google Shape;8127;p8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8" name="Google Shape;8128;p8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9" name="Google Shape;8129;p8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0" name="Google Shape;8130;p8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1" name="Google Shape;8131;p82"/>
          <p:cNvGrpSpPr/>
          <p:nvPr/>
        </p:nvGrpSpPr>
        <p:grpSpPr>
          <a:xfrm>
            <a:off x="5212613" y="4518619"/>
            <a:ext cx="718211" cy="711049"/>
            <a:chOff x="-49031025" y="3920175"/>
            <a:chExt cx="303350" cy="300325"/>
          </a:xfrm>
        </p:grpSpPr>
        <p:sp>
          <p:nvSpPr>
            <p:cNvPr id="8132" name="Google Shape;8132;p8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3" name="Google Shape;8133;p8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4" name="Google Shape;8134;p8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5" name="Google Shape;8135;p8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6" name="Google Shape;8136;p8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7" name="Google Shape;8137;p8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8" name="Google Shape;8138;p82"/>
          <p:cNvGrpSpPr/>
          <p:nvPr/>
        </p:nvGrpSpPr>
        <p:grpSpPr>
          <a:xfrm>
            <a:off x="2644822" y="5504687"/>
            <a:ext cx="712352" cy="708682"/>
            <a:chOff x="-47155575" y="3200500"/>
            <a:chExt cx="300875" cy="299325"/>
          </a:xfrm>
        </p:grpSpPr>
        <p:sp>
          <p:nvSpPr>
            <p:cNvPr id="8139" name="Google Shape;8139;p8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8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1" name="Google Shape;8141;p8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2" name="Google Shape;8142;p8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3" name="Google Shape;8143;p8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4" name="Google Shape;8144;p8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5" name="Google Shape;8145;p82"/>
          <p:cNvGrpSpPr/>
          <p:nvPr/>
        </p:nvGrpSpPr>
        <p:grpSpPr>
          <a:xfrm>
            <a:off x="2645740" y="6377385"/>
            <a:ext cx="710517" cy="710517"/>
            <a:chOff x="-47154800" y="3569100"/>
            <a:chExt cx="300100" cy="300100"/>
          </a:xfrm>
        </p:grpSpPr>
        <p:sp>
          <p:nvSpPr>
            <p:cNvPr id="8146" name="Google Shape;8146;p8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7" name="Google Shape;8147;p8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8" name="Google Shape;8148;p8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9" name="Google Shape;8149;p8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0" name="Google Shape;8150;p8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1" name="Google Shape;8151;p8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2" name="Google Shape;8152;p82"/>
          <p:cNvGrpSpPr/>
          <p:nvPr/>
        </p:nvGrpSpPr>
        <p:grpSpPr>
          <a:xfrm>
            <a:off x="2646687" y="7253811"/>
            <a:ext cx="708623" cy="706847"/>
            <a:chOff x="-47154000" y="3939275"/>
            <a:chExt cx="299300" cy="298550"/>
          </a:xfrm>
        </p:grpSpPr>
        <p:sp>
          <p:nvSpPr>
            <p:cNvPr id="8153" name="Google Shape;8153;p8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4" name="Google Shape;8154;p8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5" name="Google Shape;8155;p8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6" name="Google Shape;8156;p8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7" name="Google Shape;8157;p82"/>
          <p:cNvGrpSpPr/>
          <p:nvPr/>
        </p:nvGrpSpPr>
        <p:grpSpPr>
          <a:xfrm>
            <a:off x="7097266" y="5504687"/>
            <a:ext cx="624750" cy="708682"/>
            <a:chOff x="-45286550" y="3200500"/>
            <a:chExt cx="263875" cy="299325"/>
          </a:xfrm>
        </p:grpSpPr>
        <p:sp>
          <p:nvSpPr>
            <p:cNvPr id="8158" name="Google Shape;8158;p8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9" name="Google Shape;8159;p8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0" name="Google Shape;8160;p8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1" name="Google Shape;8161;p82"/>
          <p:cNvGrpSpPr/>
          <p:nvPr/>
        </p:nvGrpSpPr>
        <p:grpSpPr>
          <a:xfrm>
            <a:off x="7097266" y="6379279"/>
            <a:ext cx="624750" cy="708623"/>
            <a:chOff x="-45286550" y="3569900"/>
            <a:chExt cx="263875" cy="299300"/>
          </a:xfrm>
        </p:grpSpPr>
        <p:sp>
          <p:nvSpPr>
            <p:cNvPr id="8162" name="Google Shape;8162;p8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3" name="Google Shape;8163;p8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4" name="Google Shape;8164;p8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5" name="Google Shape;8165;p8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8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7" name="Google Shape;8167;p8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8" name="Google Shape;8168;p82"/>
          <p:cNvGrpSpPr/>
          <p:nvPr/>
        </p:nvGrpSpPr>
        <p:grpSpPr>
          <a:xfrm>
            <a:off x="7119640" y="7251976"/>
            <a:ext cx="580003" cy="710517"/>
            <a:chOff x="-45277900" y="3938500"/>
            <a:chExt cx="244975" cy="300100"/>
          </a:xfrm>
        </p:grpSpPr>
        <p:sp>
          <p:nvSpPr>
            <p:cNvPr id="8169" name="Google Shape;8169;p8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0" name="Google Shape;8170;p8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1" name="Google Shape;8171;p8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2" name="Google Shape;8172;p8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3" name="Google Shape;8173;p82"/>
          <p:cNvGrpSpPr/>
          <p:nvPr/>
        </p:nvGrpSpPr>
        <p:grpSpPr>
          <a:xfrm>
            <a:off x="5291537" y="8190181"/>
            <a:ext cx="710517" cy="710517"/>
            <a:chOff x="-44502875" y="3576975"/>
            <a:chExt cx="300100" cy="300100"/>
          </a:xfrm>
        </p:grpSpPr>
        <p:sp>
          <p:nvSpPr>
            <p:cNvPr id="8174" name="Google Shape;8174;p8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5" name="Google Shape;8175;p8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6" name="Google Shape;8176;p8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7" name="Google Shape;8177;p82"/>
          <p:cNvGrpSpPr/>
          <p:nvPr/>
        </p:nvGrpSpPr>
        <p:grpSpPr>
          <a:xfrm>
            <a:off x="9717962" y="3641491"/>
            <a:ext cx="712393" cy="709341"/>
            <a:chOff x="-13946200" y="3647075"/>
            <a:chExt cx="353650" cy="352100"/>
          </a:xfrm>
        </p:grpSpPr>
        <p:sp>
          <p:nvSpPr>
            <p:cNvPr id="8178" name="Google Shape;8178;p8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9" name="Google Shape;8179;p8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0" name="Google Shape;8180;p8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1" name="Google Shape;8181;p8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2" name="Google Shape;8182;p8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3" name="Google Shape;8183;p8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4" name="Google Shape;8184;p82"/>
          <p:cNvGrpSpPr/>
          <p:nvPr/>
        </p:nvGrpSpPr>
        <p:grpSpPr>
          <a:xfrm>
            <a:off x="13284747" y="2760456"/>
            <a:ext cx="714004" cy="708535"/>
            <a:chOff x="-12163025" y="3214275"/>
            <a:chExt cx="354450" cy="351700"/>
          </a:xfrm>
        </p:grpSpPr>
        <p:sp>
          <p:nvSpPr>
            <p:cNvPr id="8185" name="Google Shape;8185;p8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6" name="Google Shape;8186;p8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7" name="Google Shape;8187;p8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8" name="Google Shape;8188;p82"/>
          <p:cNvGrpSpPr/>
          <p:nvPr/>
        </p:nvGrpSpPr>
        <p:grpSpPr>
          <a:xfrm>
            <a:off x="13286308" y="3639929"/>
            <a:ext cx="710882" cy="712463"/>
            <a:chOff x="-12160675" y="3647875"/>
            <a:chExt cx="352900" cy="353650"/>
          </a:xfrm>
        </p:grpSpPr>
        <p:sp>
          <p:nvSpPr>
            <p:cNvPr id="8189" name="Google Shape;8189;p8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0" name="Google Shape;8190;p8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1" name="Google Shape;8191;p8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2" name="Google Shape;8192;p8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3" name="Google Shape;8193;p8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4" name="Google Shape;8194;p8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5" name="Google Shape;8195;p8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6" name="Google Shape;8196;p82"/>
          <p:cNvGrpSpPr/>
          <p:nvPr/>
        </p:nvGrpSpPr>
        <p:grpSpPr>
          <a:xfrm>
            <a:off x="13307739" y="4528841"/>
            <a:ext cx="709270" cy="712463"/>
            <a:chOff x="-12160675" y="4081850"/>
            <a:chExt cx="352100" cy="353650"/>
          </a:xfrm>
        </p:grpSpPr>
        <p:sp>
          <p:nvSpPr>
            <p:cNvPr id="8197" name="Google Shape;8197;p8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8" name="Google Shape;8198;p8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9" name="Google Shape;8199;p8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0" name="Google Shape;8200;p8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1" name="Google Shape;8201;p8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2" name="Google Shape;8202;p8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3" name="Google Shape;8203;p82"/>
          <p:cNvGrpSpPr/>
          <p:nvPr/>
        </p:nvGrpSpPr>
        <p:grpSpPr>
          <a:xfrm>
            <a:off x="9717671" y="5477727"/>
            <a:ext cx="710831" cy="711305"/>
            <a:chOff x="-10391650" y="3180600"/>
            <a:chExt cx="352875" cy="353075"/>
          </a:xfrm>
        </p:grpSpPr>
        <p:sp>
          <p:nvSpPr>
            <p:cNvPr id="8204" name="Google Shape;8204;p8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5" name="Google Shape;8205;p8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6" name="Google Shape;8206;p8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7" name="Google Shape;8207;p8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8" name="Google Shape;8208;p8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9" name="Google Shape;8209;p8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0" name="Google Shape;8210;p82"/>
          <p:cNvGrpSpPr/>
          <p:nvPr/>
        </p:nvGrpSpPr>
        <p:grpSpPr>
          <a:xfrm>
            <a:off x="9717669" y="6431325"/>
            <a:ext cx="709270" cy="707779"/>
            <a:chOff x="-10390875" y="3616350"/>
            <a:chExt cx="352100" cy="351325"/>
          </a:xfrm>
        </p:grpSpPr>
        <p:sp>
          <p:nvSpPr>
            <p:cNvPr id="8211" name="Google Shape;8211;p8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2" name="Google Shape;8212;p8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3" name="Google Shape;8213;p8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4" name="Google Shape;8214;p82"/>
          <p:cNvGrpSpPr/>
          <p:nvPr/>
        </p:nvGrpSpPr>
        <p:grpSpPr>
          <a:xfrm>
            <a:off x="15051621" y="5480654"/>
            <a:ext cx="625169" cy="709341"/>
            <a:chOff x="-10370400" y="4049550"/>
            <a:chExt cx="310350" cy="352100"/>
          </a:xfrm>
        </p:grpSpPr>
        <p:sp>
          <p:nvSpPr>
            <p:cNvPr id="8215" name="Google Shape;8215;p8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6" name="Google Shape;8216;p8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7" name="Google Shape;8217;p8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8" name="Google Shape;8218;p8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9" name="Google Shape;8219;p8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0" name="Google Shape;8220;p82"/>
          <p:cNvGrpSpPr/>
          <p:nvPr/>
        </p:nvGrpSpPr>
        <p:grpSpPr>
          <a:xfrm>
            <a:off x="13260131" y="5478536"/>
            <a:ext cx="758472" cy="709693"/>
            <a:chOff x="-8674650" y="3210975"/>
            <a:chExt cx="376525" cy="352275"/>
          </a:xfrm>
        </p:grpSpPr>
        <p:sp>
          <p:nvSpPr>
            <p:cNvPr id="8221" name="Google Shape;8221;p8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2" name="Google Shape;8222;p8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3" name="Google Shape;8223;p8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4" name="Google Shape;8224;p8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5" name="Google Shape;8225;p8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6" name="Google Shape;8226;p8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7" name="Google Shape;8227;p82"/>
          <p:cNvGrpSpPr/>
          <p:nvPr/>
        </p:nvGrpSpPr>
        <p:grpSpPr>
          <a:xfrm>
            <a:off x="10603126" y="3641491"/>
            <a:ext cx="712443" cy="709341"/>
            <a:chOff x="-13512225" y="3647075"/>
            <a:chExt cx="353675" cy="352100"/>
          </a:xfrm>
        </p:grpSpPr>
        <p:sp>
          <p:nvSpPr>
            <p:cNvPr id="8228" name="Google Shape;8228;p8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9" name="Google Shape;8229;p8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0" name="Google Shape;8230;p8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1" name="Google Shape;8231;p8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2" name="Google Shape;8232;p8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3" name="Google Shape;8233;p8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4" name="Google Shape;8234;p8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5" name="Google Shape;8235;p8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6" name="Google Shape;8236;p8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7" name="Google Shape;8237;p8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8" name="Google Shape;8238;p82"/>
          <p:cNvGrpSpPr/>
          <p:nvPr/>
        </p:nvGrpSpPr>
        <p:grpSpPr>
          <a:xfrm>
            <a:off x="10623752" y="4529622"/>
            <a:ext cx="712443" cy="710902"/>
            <a:chOff x="-13512225" y="4080275"/>
            <a:chExt cx="353675" cy="352875"/>
          </a:xfrm>
        </p:grpSpPr>
        <p:sp>
          <p:nvSpPr>
            <p:cNvPr id="8239" name="Google Shape;8239;p8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0" name="Google Shape;8240;p8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1" name="Google Shape;8241;p8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2" name="Google Shape;8242;p8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3" name="Google Shape;8243;p8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4" name="Google Shape;8244;p8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5" name="Google Shape;8245;p8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6" name="Google Shape;8246;p8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7" name="Google Shape;8247;p8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8" name="Google Shape;8248;p8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9" name="Google Shape;8249;p8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0" name="Google Shape;8250;p82"/>
          <p:cNvGrpSpPr/>
          <p:nvPr/>
        </p:nvGrpSpPr>
        <p:grpSpPr>
          <a:xfrm>
            <a:off x="14169911" y="2824344"/>
            <a:ext cx="712393" cy="580759"/>
            <a:chOff x="-11728250" y="3245400"/>
            <a:chExt cx="353650" cy="288275"/>
          </a:xfrm>
        </p:grpSpPr>
        <p:sp>
          <p:nvSpPr>
            <p:cNvPr id="8251" name="Google Shape;8251;p8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2" name="Google Shape;8252;p8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3" name="Google Shape;8253;p8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4" name="Google Shape;8254;p8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5" name="Google Shape;8255;p8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6" name="Google Shape;8256;p82"/>
          <p:cNvGrpSpPr/>
          <p:nvPr/>
        </p:nvGrpSpPr>
        <p:grpSpPr>
          <a:xfrm>
            <a:off x="14234929" y="4529622"/>
            <a:ext cx="623608" cy="710902"/>
            <a:chOff x="-11703850" y="4081850"/>
            <a:chExt cx="309575" cy="352875"/>
          </a:xfrm>
        </p:grpSpPr>
        <p:sp>
          <p:nvSpPr>
            <p:cNvPr id="8257" name="Google Shape;8257;p8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8" name="Google Shape;8258;p8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9" name="Google Shape;8259;p8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0" name="Google Shape;8260;p8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1" name="Google Shape;8261;p8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2" name="Google Shape;8262;p8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3" name="Google Shape;8263;p8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4" name="Google Shape;8264;p8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5" name="Google Shape;8265;p82"/>
          <p:cNvGrpSpPr/>
          <p:nvPr/>
        </p:nvGrpSpPr>
        <p:grpSpPr>
          <a:xfrm>
            <a:off x="10612239" y="5477929"/>
            <a:ext cx="714004" cy="710902"/>
            <a:chOff x="-9958475" y="3180025"/>
            <a:chExt cx="354450" cy="352875"/>
          </a:xfrm>
        </p:grpSpPr>
        <p:sp>
          <p:nvSpPr>
            <p:cNvPr id="8266" name="Google Shape;8266;p8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7" name="Google Shape;8267;p8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8" name="Google Shape;8268;p8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9" name="Google Shape;8269;p82"/>
          <p:cNvGrpSpPr/>
          <p:nvPr/>
        </p:nvGrpSpPr>
        <p:grpSpPr>
          <a:xfrm>
            <a:off x="10630493" y="6429889"/>
            <a:ext cx="675932" cy="710650"/>
            <a:chOff x="-9949025" y="3615575"/>
            <a:chExt cx="335550" cy="352750"/>
          </a:xfrm>
        </p:grpSpPr>
        <p:sp>
          <p:nvSpPr>
            <p:cNvPr id="8270" name="Google Shape;8270;p8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1" name="Google Shape;8271;p8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2" name="Google Shape;8272;p8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3" name="Google Shape;8273;p82"/>
          <p:cNvGrpSpPr/>
          <p:nvPr/>
        </p:nvGrpSpPr>
        <p:grpSpPr>
          <a:xfrm>
            <a:off x="15900185" y="5476902"/>
            <a:ext cx="720349" cy="716845"/>
            <a:chOff x="-9961625" y="4048175"/>
            <a:chExt cx="357600" cy="355825"/>
          </a:xfrm>
        </p:grpSpPr>
        <p:sp>
          <p:nvSpPr>
            <p:cNvPr id="8274" name="Google Shape;8274;p8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5" name="Google Shape;8275;p8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6" name="Google Shape;8276;p8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7" name="Google Shape;8277;p8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8" name="Google Shape;8278;p8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9" name="Google Shape;8279;p8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0" name="Google Shape;8280;p82"/>
          <p:cNvGrpSpPr/>
          <p:nvPr/>
        </p:nvGrpSpPr>
        <p:grpSpPr>
          <a:xfrm>
            <a:off x="13273627" y="6427926"/>
            <a:ext cx="729918" cy="714579"/>
            <a:chOff x="-8680950" y="3624225"/>
            <a:chExt cx="362350" cy="354700"/>
          </a:xfrm>
        </p:grpSpPr>
        <p:sp>
          <p:nvSpPr>
            <p:cNvPr id="8281" name="Google Shape;8281;p8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2" name="Google Shape;8282;p8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3" name="Google Shape;8283;p8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4" name="Google Shape;8284;p8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5" name="Google Shape;8285;p8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6" name="Google Shape;8286;p8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7" name="Google Shape;8287;p82"/>
          <p:cNvGrpSpPr/>
          <p:nvPr/>
        </p:nvGrpSpPr>
        <p:grpSpPr>
          <a:xfrm>
            <a:off x="11546116" y="2759247"/>
            <a:ext cx="626730" cy="710952"/>
            <a:chOff x="-13056975" y="3212300"/>
            <a:chExt cx="311125" cy="352900"/>
          </a:xfrm>
        </p:grpSpPr>
        <p:sp>
          <p:nvSpPr>
            <p:cNvPr id="8288" name="Google Shape;8288;p8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9" name="Google Shape;8289;p8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0" name="Google Shape;8290;p8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1" name="Google Shape;8291;p8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2" name="Google Shape;8292;p82"/>
          <p:cNvGrpSpPr/>
          <p:nvPr/>
        </p:nvGrpSpPr>
        <p:grpSpPr>
          <a:xfrm>
            <a:off x="11500892" y="3640836"/>
            <a:ext cx="717177" cy="710650"/>
            <a:chOff x="-13077450" y="3647075"/>
            <a:chExt cx="356025" cy="352750"/>
          </a:xfrm>
        </p:grpSpPr>
        <p:sp>
          <p:nvSpPr>
            <p:cNvPr id="8293" name="Google Shape;8293;p8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4" name="Google Shape;8294;p8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5" name="Google Shape;8295;p8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6" name="Google Shape;8296;p82"/>
          <p:cNvGrpSpPr/>
          <p:nvPr/>
        </p:nvGrpSpPr>
        <p:grpSpPr>
          <a:xfrm>
            <a:off x="11523104" y="4528035"/>
            <a:ext cx="714004" cy="714075"/>
            <a:chOff x="-13079025" y="4079475"/>
            <a:chExt cx="354450" cy="354450"/>
          </a:xfrm>
        </p:grpSpPr>
        <p:sp>
          <p:nvSpPr>
            <p:cNvPr id="8297" name="Google Shape;8297;p8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8" name="Google Shape;8298;p8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9" name="Google Shape;8299;p8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0" name="Google Shape;8300;p8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1" name="Google Shape;8301;p82"/>
          <p:cNvGrpSpPr/>
          <p:nvPr/>
        </p:nvGrpSpPr>
        <p:grpSpPr>
          <a:xfrm>
            <a:off x="15069238" y="2760053"/>
            <a:ext cx="712443" cy="709341"/>
            <a:chOff x="-11292700" y="3213875"/>
            <a:chExt cx="353675" cy="352100"/>
          </a:xfrm>
        </p:grpSpPr>
        <p:sp>
          <p:nvSpPr>
            <p:cNvPr id="8302" name="Google Shape;8302;p8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3" name="Google Shape;8303;p8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4" name="Google Shape;8304;p8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5" name="Google Shape;8305;p8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6" name="Google Shape;8306;p8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7" name="Google Shape;8307;p8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8" name="Google Shape;8308;p8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9" name="Google Shape;8309;p82"/>
          <p:cNvGrpSpPr/>
          <p:nvPr/>
        </p:nvGrpSpPr>
        <p:grpSpPr>
          <a:xfrm>
            <a:off x="15057353" y="3639929"/>
            <a:ext cx="736213" cy="712463"/>
            <a:chOff x="-11299000" y="3647875"/>
            <a:chExt cx="365475" cy="353650"/>
          </a:xfrm>
        </p:grpSpPr>
        <p:sp>
          <p:nvSpPr>
            <p:cNvPr id="8310" name="Google Shape;8310;p8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1" name="Google Shape;8311;p8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2" name="Google Shape;8312;p8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3" name="Google Shape;8313;p8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4" name="Google Shape;8314;p8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5" name="Google Shape;8315;p8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6" name="Google Shape;8316;p82"/>
          <p:cNvGrpSpPr/>
          <p:nvPr/>
        </p:nvGrpSpPr>
        <p:grpSpPr>
          <a:xfrm>
            <a:off x="15088277" y="4551833"/>
            <a:ext cx="715616" cy="666480"/>
            <a:chOff x="-11295075" y="4092875"/>
            <a:chExt cx="355250" cy="330825"/>
          </a:xfrm>
        </p:grpSpPr>
        <p:sp>
          <p:nvSpPr>
            <p:cNvPr id="8317" name="Google Shape;8317;p8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8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9" name="Google Shape;8319;p8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0" name="Google Shape;8320;p8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1" name="Google Shape;8321;p8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2" name="Google Shape;8322;p82"/>
          <p:cNvGrpSpPr/>
          <p:nvPr/>
        </p:nvGrpSpPr>
        <p:grpSpPr>
          <a:xfrm>
            <a:off x="11539479" y="5477929"/>
            <a:ext cx="625169" cy="710902"/>
            <a:chOff x="-9500075" y="3180800"/>
            <a:chExt cx="310350" cy="352875"/>
          </a:xfrm>
        </p:grpSpPr>
        <p:sp>
          <p:nvSpPr>
            <p:cNvPr id="8323" name="Google Shape;8323;p8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4" name="Google Shape;8324;p8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5" name="Google Shape;8325;p8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6" name="Google Shape;8326;p8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7" name="Google Shape;8327;p8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8" name="Google Shape;8328;p8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9" name="Google Shape;8329;p8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0" name="Google Shape;8330;p8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1" name="Google Shape;8331;p8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2" name="Google Shape;8332;p82"/>
          <p:cNvGrpSpPr/>
          <p:nvPr/>
        </p:nvGrpSpPr>
        <p:grpSpPr>
          <a:xfrm>
            <a:off x="11495060" y="6428958"/>
            <a:ext cx="712443" cy="712514"/>
            <a:chOff x="-9523700" y="3614000"/>
            <a:chExt cx="353675" cy="353675"/>
          </a:xfrm>
        </p:grpSpPr>
        <p:sp>
          <p:nvSpPr>
            <p:cNvPr id="8333" name="Google Shape;8333;p8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4" name="Google Shape;8334;p8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5" name="Google Shape;8335;p8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6" name="Google Shape;8336;p8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7" name="Google Shape;8337;p8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8" name="Google Shape;8338;p8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9" name="Google Shape;8339;p8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0" name="Google Shape;8340;p8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8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2" name="Google Shape;8342;p82"/>
          <p:cNvGrpSpPr/>
          <p:nvPr/>
        </p:nvGrpSpPr>
        <p:grpSpPr>
          <a:xfrm>
            <a:off x="15064963" y="6474243"/>
            <a:ext cx="712443" cy="709341"/>
            <a:chOff x="-9523700" y="4049550"/>
            <a:chExt cx="353675" cy="352100"/>
          </a:xfrm>
        </p:grpSpPr>
        <p:sp>
          <p:nvSpPr>
            <p:cNvPr id="8343" name="Google Shape;8343;p8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4" name="Google Shape;8344;p8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5" name="Google Shape;8345;p8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6" name="Google Shape;8346;p8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7" name="Google Shape;8347;p8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8" name="Google Shape;8348;p8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9" name="Google Shape;8349;p8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0" name="Google Shape;8350;p82"/>
          <p:cNvGrpSpPr/>
          <p:nvPr/>
        </p:nvGrpSpPr>
        <p:grpSpPr>
          <a:xfrm>
            <a:off x="14177193" y="6474188"/>
            <a:ext cx="714004" cy="622058"/>
            <a:chOff x="-8209150" y="3659675"/>
            <a:chExt cx="354450" cy="308775"/>
          </a:xfrm>
        </p:grpSpPr>
        <p:sp>
          <p:nvSpPr>
            <p:cNvPr id="8351" name="Google Shape;8351;p8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2" name="Google Shape;8352;p8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3" name="Google Shape;8353;p8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4" name="Google Shape;8354;p8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5" name="Google Shape;8355;p8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6" name="Google Shape;8356;p8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7" name="Google Shape;8357;p82"/>
          <p:cNvGrpSpPr/>
          <p:nvPr/>
        </p:nvGrpSpPr>
        <p:grpSpPr>
          <a:xfrm>
            <a:off x="12404315" y="4532014"/>
            <a:ext cx="712443" cy="706117"/>
            <a:chOff x="-12643475" y="4081850"/>
            <a:chExt cx="353675" cy="350500"/>
          </a:xfrm>
        </p:grpSpPr>
        <p:sp>
          <p:nvSpPr>
            <p:cNvPr id="8358" name="Google Shape;8358;p8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9" name="Google Shape;8359;p8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0" name="Google Shape;8360;p8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1" name="Google Shape;8361;p8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62" name="Google Shape;8362;p82"/>
          <p:cNvSpPr/>
          <p:nvPr/>
        </p:nvSpPr>
        <p:spPr>
          <a:xfrm>
            <a:off x="16030525" y="36412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63" name="Google Shape;8363;p82"/>
          <p:cNvGrpSpPr/>
          <p:nvPr/>
        </p:nvGrpSpPr>
        <p:grpSpPr>
          <a:xfrm>
            <a:off x="15969513" y="4551833"/>
            <a:ext cx="712443" cy="666480"/>
            <a:chOff x="-10858725" y="4092875"/>
            <a:chExt cx="353675" cy="330825"/>
          </a:xfrm>
        </p:grpSpPr>
        <p:sp>
          <p:nvSpPr>
            <p:cNvPr id="8364" name="Google Shape;8364;p8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5" name="Google Shape;8365;p8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6" name="Google Shape;8366;p8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7" name="Google Shape;8367;p8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8" name="Google Shape;8368;p8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9" name="Google Shape;8369;p8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0" name="Google Shape;8370;p82"/>
          <p:cNvGrpSpPr/>
          <p:nvPr/>
        </p:nvGrpSpPr>
        <p:grpSpPr>
          <a:xfrm>
            <a:off x="12486559" y="6429763"/>
            <a:ext cx="504557" cy="710902"/>
            <a:chOff x="-9039300" y="3614000"/>
            <a:chExt cx="250475" cy="352875"/>
          </a:xfrm>
        </p:grpSpPr>
        <p:sp>
          <p:nvSpPr>
            <p:cNvPr id="8371" name="Google Shape;8371;p8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2" name="Google Shape;8372;p8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3" name="Google Shape;8373;p82"/>
          <p:cNvGrpSpPr/>
          <p:nvPr/>
        </p:nvGrpSpPr>
        <p:grpSpPr>
          <a:xfrm>
            <a:off x="15950491" y="6474243"/>
            <a:ext cx="709270" cy="709341"/>
            <a:chOff x="-9088150" y="4049550"/>
            <a:chExt cx="352100" cy="352100"/>
          </a:xfrm>
        </p:grpSpPr>
        <p:sp>
          <p:nvSpPr>
            <p:cNvPr id="8374" name="Google Shape;8374;p8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5" name="Google Shape;8375;p8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6" name="Google Shape;8376;p8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7" name="Google Shape;8377;p8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8" name="Google Shape;8378;p8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9" name="Google Shape;8379;p8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0" name="Google Shape;8380;p82"/>
          <p:cNvGrpSpPr/>
          <p:nvPr/>
        </p:nvGrpSpPr>
        <p:grpSpPr>
          <a:xfrm>
            <a:off x="14219220" y="5478709"/>
            <a:ext cx="631514" cy="709341"/>
            <a:chOff x="-8191825" y="3174500"/>
            <a:chExt cx="313500" cy="352100"/>
          </a:xfrm>
        </p:grpSpPr>
        <p:sp>
          <p:nvSpPr>
            <p:cNvPr id="8381" name="Google Shape;8381;p8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2" name="Google Shape;8382;p8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3" name="Google Shape;8383;p8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4" name="Google Shape;8384;p82"/>
          <p:cNvGrpSpPr/>
          <p:nvPr/>
        </p:nvGrpSpPr>
        <p:grpSpPr>
          <a:xfrm>
            <a:off x="9717937" y="2759751"/>
            <a:ext cx="712443" cy="709945"/>
            <a:chOff x="-13947000" y="3212800"/>
            <a:chExt cx="353675" cy="352400"/>
          </a:xfrm>
        </p:grpSpPr>
        <p:sp>
          <p:nvSpPr>
            <p:cNvPr id="8385" name="Google Shape;8385;p8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6" name="Google Shape;8386;p8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87" name="Google Shape;8387;p82"/>
          <p:cNvSpPr/>
          <p:nvPr/>
        </p:nvSpPr>
        <p:spPr>
          <a:xfrm>
            <a:off x="9804177" y="45308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88" name="Google Shape;8388;p82"/>
          <p:cNvGrpSpPr/>
          <p:nvPr/>
        </p:nvGrpSpPr>
        <p:grpSpPr>
          <a:xfrm>
            <a:off x="10603126" y="2758467"/>
            <a:ext cx="712443" cy="712514"/>
            <a:chOff x="-13512225" y="3211525"/>
            <a:chExt cx="353675" cy="353675"/>
          </a:xfrm>
        </p:grpSpPr>
        <p:sp>
          <p:nvSpPr>
            <p:cNvPr id="8389" name="Google Shape;8389;p8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0" name="Google Shape;8390;p8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1" name="Google Shape;8391;p8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2" name="Google Shape;8392;p8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3" name="Google Shape;8393;p8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4" name="Google Shape;8394;p82"/>
          <p:cNvGrpSpPr/>
          <p:nvPr/>
        </p:nvGrpSpPr>
        <p:grpSpPr>
          <a:xfrm>
            <a:off x="12383689" y="2759247"/>
            <a:ext cx="712443" cy="710952"/>
            <a:chOff x="-12643475" y="3212300"/>
            <a:chExt cx="353675" cy="352900"/>
          </a:xfrm>
        </p:grpSpPr>
        <p:sp>
          <p:nvSpPr>
            <p:cNvPr id="8395" name="Google Shape;8395;p8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6" name="Google Shape;8396;p8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7" name="Google Shape;8397;p8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8" name="Google Shape;8398;p8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9" name="Google Shape;8399;p8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0" name="Google Shape;8400;p8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1" name="Google Shape;8401;p8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2" name="Google Shape;8402;p8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3" name="Google Shape;8403;p8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4" name="Google Shape;8404;p82"/>
          <p:cNvGrpSpPr/>
          <p:nvPr/>
        </p:nvGrpSpPr>
        <p:grpSpPr>
          <a:xfrm>
            <a:off x="12383689" y="3662795"/>
            <a:ext cx="712443" cy="666732"/>
            <a:chOff x="-12643475" y="3657325"/>
            <a:chExt cx="353675" cy="330950"/>
          </a:xfrm>
        </p:grpSpPr>
        <p:sp>
          <p:nvSpPr>
            <p:cNvPr id="8405" name="Google Shape;8405;p8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6" name="Google Shape;8406;p8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7" name="Google Shape;8407;p8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8" name="Google Shape;8408;p8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9" name="Google Shape;8409;p8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8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1" name="Google Shape;8411;p82"/>
          <p:cNvGrpSpPr/>
          <p:nvPr/>
        </p:nvGrpSpPr>
        <p:grpSpPr>
          <a:xfrm>
            <a:off x="15949694" y="2760053"/>
            <a:ext cx="710831" cy="709341"/>
            <a:chOff x="-10857925" y="3213875"/>
            <a:chExt cx="352875" cy="352100"/>
          </a:xfrm>
        </p:grpSpPr>
        <p:sp>
          <p:nvSpPr>
            <p:cNvPr id="8412" name="Google Shape;8412;p8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3" name="Google Shape;8413;p8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4" name="Google Shape;8414;p8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5" name="Google Shape;8415;p8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6" name="Google Shape;8416;p8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7" name="Google Shape;8417;p8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8" name="Google Shape;8418;p8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9" name="Google Shape;8419;p8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0" name="Google Shape;8420;p8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8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2" name="Google Shape;8422;p82"/>
          <p:cNvGrpSpPr/>
          <p:nvPr/>
        </p:nvGrpSpPr>
        <p:grpSpPr>
          <a:xfrm>
            <a:off x="12383524" y="5478911"/>
            <a:ext cx="712191" cy="708938"/>
            <a:chOff x="-9089725" y="3180200"/>
            <a:chExt cx="353550" cy="351900"/>
          </a:xfrm>
        </p:grpSpPr>
        <p:sp>
          <p:nvSpPr>
            <p:cNvPr id="8423" name="Google Shape;8423;p8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4" name="Google Shape;8424;p8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5" name="Google Shape;8425;p82"/>
          <p:cNvGrpSpPr/>
          <p:nvPr/>
        </p:nvGrpSpPr>
        <p:grpSpPr>
          <a:xfrm>
            <a:off x="14167519" y="3638519"/>
            <a:ext cx="717177" cy="715284"/>
            <a:chOff x="7083760" y="1971660"/>
            <a:chExt cx="358588" cy="357642"/>
          </a:xfrm>
        </p:grpSpPr>
        <p:sp>
          <p:nvSpPr>
            <p:cNvPr id="8426" name="Google Shape;8426;p8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7" name="Google Shape;8427;p8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8" name="Google Shape;8428;p8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9" name="Google Shape;8429;p8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0" name="Google Shape;8430;p8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1" name="Google Shape;8431;p8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2" name="Google Shape;8432;p8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3" name="Google Shape;8433;p8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4" name="Google Shape;8434;p8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5" name="Google Shape;8435;p8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6" name="Google Shape;8436;p8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7" name="Google Shape;8437;p8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8438" name="Google Shape;8438;p82"/>
          <p:cNvSpPr txBox="1"/>
          <p:nvPr/>
        </p:nvSpPr>
        <p:spPr>
          <a:xfrm>
            <a:off x="169935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Creative Process Icons</a:t>
            </a:r>
            <a:endParaRPr sz="4800">
              <a:solidFill>
                <a:srgbClr val="FFFFFF"/>
              </a:solidFill>
            </a:endParaRPr>
          </a:p>
        </p:txBody>
      </p:sp>
      <p:sp>
        <p:nvSpPr>
          <p:cNvPr id="8439" name="Google Shape;8439;p82"/>
          <p:cNvSpPr txBox="1"/>
          <p:nvPr/>
        </p:nvSpPr>
        <p:spPr>
          <a:xfrm>
            <a:off x="971680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Performing Arts Icons</a:t>
            </a:r>
            <a:endParaRPr sz="4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43" name="Shape 8443"/>
        <p:cNvGrpSpPr/>
        <p:nvPr/>
      </p:nvGrpSpPr>
      <p:grpSpPr>
        <a:xfrm>
          <a:off x="0" y="0"/>
          <a:ext cx="0" cy="0"/>
          <a:chOff x="0" y="0"/>
          <a:chExt cx="0" cy="0"/>
        </a:xfrm>
      </p:grpSpPr>
      <p:sp>
        <p:nvSpPr>
          <p:cNvPr id="8444" name="Google Shape;8444;p83"/>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45" name="Google Shape;8445;p83"/>
          <p:cNvGrpSpPr/>
          <p:nvPr/>
        </p:nvGrpSpPr>
        <p:grpSpPr>
          <a:xfrm>
            <a:off x="1497709" y="4487015"/>
            <a:ext cx="905596" cy="898946"/>
            <a:chOff x="-21322300" y="3693325"/>
            <a:chExt cx="306400" cy="304150"/>
          </a:xfrm>
        </p:grpSpPr>
        <p:sp>
          <p:nvSpPr>
            <p:cNvPr id="8446" name="Google Shape;8446;p8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7" name="Google Shape;8447;p8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8" name="Google Shape;8448;p8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9" name="Google Shape;8449;p8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0" name="Google Shape;8450;p83"/>
          <p:cNvGrpSpPr/>
          <p:nvPr/>
        </p:nvGrpSpPr>
        <p:grpSpPr>
          <a:xfrm>
            <a:off x="1496527" y="5620487"/>
            <a:ext cx="907960" cy="845080"/>
            <a:chOff x="-21322300" y="4077125"/>
            <a:chExt cx="307200" cy="285925"/>
          </a:xfrm>
        </p:grpSpPr>
        <p:sp>
          <p:nvSpPr>
            <p:cNvPr id="8451" name="Google Shape;8451;p8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2" name="Google Shape;8452;p8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3" name="Google Shape;8453;p8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4" name="Google Shape;8454;p8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5" name="Google Shape;8455;p8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6" name="Google Shape;8456;p8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7" name="Google Shape;8457;p8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8" name="Google Shape;8458;p8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9" name="Google Shape;8459;p8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0" name="Google Shape;8460;p8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1" name="Google Shape;8461;p8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2" name="Google Shape;8462;p8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3" name="Google Shape;8463;p83"/>
          <p:cNvGrpSpPr/>
          <p:nvPr/>
        </p:nvGrpSpPr>
        <p:grpSpPr>
          <a:xfrm>
            <a:off x="7050880" y="3378255"/>
            <a:ext cx="903305" cy="900424"/>
            <a:chOff x="-19394200" y="3333800"/>
            <a:chExt cx="305625" cy="304650"/>
          </a:xfrm>
        </p:grpSpPr>
        <p:sp>
          <p:nvSpPr>
            <p:cNvPr id="8464" name="Google Shape;8464;p8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5" name="Google Shape;8465;p8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8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7" name="Google Shape;8467;p8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8" name="Google Shape;8468;p8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9" name="Google Shape;8469;p8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0" name="Google Shape;8470;p8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1" name="Google Shape;8471;p8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2" name="Google Shape;8472;p8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3" name="Google Shape;8473;p83"/>
          <p:cNvGrpSpPr/>
          <p:nvPr/>
        </p:nvGrpSpPr>
        <p:grpSpPr>
          <a:xfrm>
            <a:off x="7048552" y="4487159"/>
            <a:ext cx="907960" cy="898650"/>
            <a:chOff x="-19396575" y="3708500"/>
            <a:chExt cx="307200" cy="304050"/>
          </a:xfrm>
        </p:grpSpPr>
        <p:sp>
          <p:nvSpPr>
            <p:cNvPr id="8474" name="Google Shape;8474;p8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5" name="Google Shape;8475;p8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8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7" name="Google Shape;8477;p83"/>
          <p:cNvGrpSpPr/>
          <p:nvPr/>
        </p:nvGrpSpPr>
        <p:grpSpPr>
          <a:xfrm>
            <a:off x="7036914" y="5592923"/>
            <a:ext cx="931236" cy="900202"/>
            <a:chOff x="-19394200" y="4084200"/>
            <a:chExt cx="315075" cy="304575"/>
          </a:xfrm>
        </p:grpSpPr>
        <p:sp>
          <p:nvSpPr>
            <p:cNvPr id="8478" name="Google Shape;8478;p8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9" name="Google Shape;8479;p8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0" name="Google Shape;8480;p8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1" name="Google Shape;8481;p8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2" name="Google Shape;8482;p8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3" name="Google Shape;8483;p8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4" name="Google Shape;8484;p83"/>
          <p:cNvGrpSpPr/>
          <p:nvPr/>
        </p:nvGrpSpPr>
        <p:grpSpPr>
          <a:xfrm>
            <a:off x="12648335" y="3378001"/>
            <a:ext cx="800894" cy="900941"/>
            <a:chOff x="-17526750" y="3309200"/>
            <a:chExt cx="270975" cy="304825"/>
          </a:xfrm>
        </p:grpSpPr>
        <p:sp>
          <p:nvSpPr>
            <p:cNvPr id="8485" name="Google Shape;8485;p8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6" name="Google Shape;8486;p8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7" name="Google Shape;8487;p8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8" name="Google Shape;8488;p8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9" name="Google Shape;8489;p8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0" name="Google Shape;8490;p83"/>
          <p:cNvGrpSpPr/>
          <p:nvPr/>
        </p:nvGrpSpPr>
        <p:grpSpPr>
          <a:xfrm>
            <a:off x="12600639" y="4488347"/>
            <a:ext cx="896286" cy="896286"/>
            <a:chOff x="-17542500" y="3684100"/>
            <a:chExt cx="303250" cy="303250"/>
          </a:xfrm>
        </p:grpSpPr>
        <p:sp>
          <p:nvSpPr>
            <p:cNvPr id="8491" name="Google Shape;8491;p8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2" name="Google Shape;8492;p8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3" name="Google Shape;8493;p8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4" name="Google Shape;8494;p8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5" name="Google Shape;8495;p8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6" name="Google Shape;8496;p8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7" name="Google Shape;8497;p8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8" name="Google Shape;8498;p83"/>
          <p:cNvGrpSpPr/>
          <p:nvPr/>
        </p:nvGrpSpPr>
        <p:grpSpPr>
          <a:xfrm>
            <a:off x="12599456" y="5621634"/>
            <a:ext cx="898650" cy="842789"/>
            <a:chOff x="-17542500" y="4068450"/>
            <a:chExt cx="304050" cy="285150"/>
          </a:xfrm>
        </p:grpSpPr>
        <p:sp>
          <p:nvSpPr>
            <p:cNvPr id="8499" name="Google Shape;8499;p8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0" name="Google Shape;8500;p8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1" name="Google Shape;8501;p8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2" name="Google Shape;8502;p8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3" name="Google Shape;8503;p8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4" name="Google Shape;8504;p8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5" name="Google Shape;8505;p83"/>
          <p:cNvGrpSpPr/>
          <p:nvPr/>
        </p:nvGrpSpPr>
        <p:grpSpPr>
          <a:xfrm>
            <a:off x="7060300" y="6684422"/>
            <a:ext cx="686808" cy="898650"/>
            <a:chOff x="-15652200" y="3335975"/>
            <a:chExt cx="232375" cy="304050"/>
          </a:xfrm>
        </p:grpSpPr>
        <p:sp>
          <p:nvSpPr>
            <p:cNvPr id="8506" name="Google Shape;8506;p8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7" name="Google Shape;8507;p8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8" name="Google Shape;8508;p8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9" name="Google Shape;8509;p8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0" name="Google Shape;8510;p8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1" name="Google Shape;8511;p8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2" name="Google Shape;8512;p8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3" name="Google Shape;8513;p8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4" name="Google Shape;8514;p8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5" name="Google Shape;8515;p83"/>
          <p:cNvGrpSpPr/>
          <p:nvPr/>
        </p:nvGrpSpPr>
        <p:grpSpPr>
          <a:xfrm>
            <a:off x="2608128" y="4487458"/>
            <a:ext cx="898650" cy="898059"/>
            <a:chOff x="-20945825" y="3692175"/>
            <a:chExt cx="304050" cy="303850"/>
          </a:xfrm>
        </p:grpSpPr>
        <p:sp>
          <p:nvSpPr>
            <p:cNvPr id="8516" name="Google Shape;8516;p8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7" name="Google Shape;8517;p8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8" name="Google Shape;8518;p8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9" name="Google Shape;8519;p8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0" name="Google Shape;8520;p83"/>
          <p:cNvGrpSpPr/>
          <p:nvPr/>
        </p:nvGrpSpPr>
        <p:grpSpPr>
          <a:xfrm>
            <a:off x="8221777" y="3379696"/>
            <a:ext cx="745033" cy="897542"/>
            <a:chOff x="-18994100" y="3334775"/>
            <a:chExt cx="252075" cy="303675"/>
          </a:xfrm>
        </p:grpSpPr>
        <p:sp>
          <p:nvSpPr>
            <p:cNvPr id="8521" name="Google Shape;8521;p8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2" name="Google Shape;8522;p8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3" name="Google Shape;8523;p8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4" name="Google Shape;8524;p8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5" name="Google Shape;8525;p83"/>
          <p:cNvGrpSpPr/>
          <p:nvPr/>
        </p:nvGrpSpPr>
        <p:grpSpPr>
          <a:xfrm>
            <a:off x="8250889" y="4489487"/>
            <a:ext cx="686808" cy="893995"/>
            <a:chOff x="-18983850" y="3710075"/>
            <a:chExt cx="232375" cy="302475"/>
          </a:xfrm>
        </p:grpSpPr>
        <p:sp>
          <p:nvSpPr>
            <p:cNvPr id="8526" name="Google Shape;8526;p8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7" name="Google Shape;8527;p8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8" name="Google Shape;8528;p8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9" name="Google Shape;8529;p8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0" name="Google Shape;8530;p83"/>
          <p:cNvGrpSpPr/>
          <p:nvPr/>
        </p:nvGrpSpPr>
        <p:grpSpPr>
          <a:xfrm>
            <a:off x="2606983" y="3379145"/>
            <a:ext cx="900941" cy="898650"/>
            <a:chOff x="-20946600" y="3317850"/>
            <a:chExt cx="304825" cy="304050"/>
          </a:xfrm>
        </p:grpSpPr>
        <p:sp>
          <p:nvSpPr>
            <p:cNvPr id="8531" name="Google Shape;8531;p8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2" name="Google Shape;8532;p8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3" name="Google Shape;8533;p8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4" name="Google Shape;8534;p83"/>
          <p:cNvGrpSpPr/>
          <p:nvPr/>
        </p:nvGrpSpPr>
        <p:grpSpPr>
          <a:xfrm>
            <a:off x="2659334" y="5594885"/>
            <a:ext cx="796239" cy="896286"/>
            <a:chOff x="-20930075" y="4066100"/>
            <a:chExt cx="269400" cy="303250"/>
          </a:xfrm>
        </p:grpSpPr>
        <p:sp>
          <p:nvSpPr>
            <p:cNvPr id="8535" name="Google Shape;8535;p8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6" name="Google Shape;8536;p8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7" name="Google Shape;8537;p83"/>
          <p:cNvGrpSpPr/>
          <p:nvPr/>
        </p:nvGrpSpPr>
        <p:grpSpPr>
          <a:xfrm>
            <a:off x="8143823" y="5594844"/>
            <a:ext cx="900941" cy="896360"/>
            <a:chOff x="-19020075" y="4084200"/>
            <a:chExt cx="304825" cy="303275"/>
          </a:xfrm>
        </p:grpSpPr>
        <p:sp>
          <p:nvSpPr>
            <p:cNvPr id="8538" name="Google Shape;8538;p8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9" name="Google Shape;8539;p8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0" name="Google Shape;8540;p8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1" name="Google Shape;8541;p8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2" name="Google Shape;8542;p8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3" name="Google Shape;8543;p8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4" name="Google Shape;8544;p8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5" name="Google Shape;8545;p8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6" name="Google Shape;8546;p8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7" name="Google Shape;8547;p83"/>
          <p:cNvGrpSpPr/>
          <p:nvPr/>
        </p:nvGrpSpPr>
        <p:grpSpPr>
          <a:xfrm>
            <a:off x="13778352" y="3378001"/>
            <a:ext cx="793874" cy="900941"/>
            <a:chOff x="-17149475" y="3309200"/>
            <a:chExt cx="268600" cy="304825"/>
          </a:xfrm>
        </p:grpSpPr>
        <p:sp>
          <p:nvSpPr>
            <p:cNvPr id="8548" name="Google Shape;8548;p8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9" name="Google Shape;8549;p8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0" name="Google Shape;8550;p83"/>
          <p:cNvGrpSpPr/>
          <p:nvPr/>
        </p:nvGrpSpPr>
        <p:grpSpPr>
          <a:xfrm>
            <a:off x="13725964" y="4516240"/>
            <a:ext cx="898650" cy="840499"/>
            <a:chOff x="-17168375" y="3692750"/>
            <a:chExt cx="304050" cy="284375"/>
          </a:xfrm>
        </p:grpSpPr>
        <p:sp>
          <p:nvSpPr>
            <p:cNvPr id="8551" name="Google Shape;8551;p8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2" name="Google Shape;8552;p8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3" name="Google Shape;8553;p8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4" name="Google Shape;8554;p8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5" name="Google Shape;8555;p8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6" name="Google Shape;8556;p8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7" name="Google Shape;8557;p8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8" name="Google Shape;8558;p83"/>
          <p:cNvGrpSpPr/>
          <p:nvPr/>
        </p:nvGrpSpPr>
        <p:grpSpPr>
          <a:xfrm>
            <a:off x="13718981" y="5593704"/>
            <a:ext cx="912615" cy="898650"/>
            <a:chOff x="-17170750" y="4058800"/>
            <a:chExt cx="308775" cy="304050"/>
          </a:xfrm>
        </p:grpSpPr>
        <p:sp>
          <p:nvSpPr>
            <p:cNvPr id="8559" name="Google Shape;8559;p8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0" name="Google Shape;8560;p8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1" name="Google Shape;8561;p8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2" name="Google Shape;8562;p8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3" name="Google Shape;8563;p8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4" name="Google Shape;8564;p8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5" name="Google Shape;8565;p8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6" name="Google Shape;8566;p8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7" name="Google Shape;8567;p8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8" name="Google Shape;8568;p8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9" name="Google Shape;8569;p8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0" name="Google Shape;8570;p8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1" name="Google Shape;8571;p8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2" name="Google Shape;8572;p8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3" name="Google Shape;8573;p8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4" name="Google Shape;8574;p8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5" name="Google Shape;8575;p8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6" name="Google Shape;8576;p83"/>
          <p:cNvGrpSpPr/>
          <p:nvPr/>
        </p:nvGrpSpPr>
        <p:grpSpPr>
          <a:xfrm>
            <a:off x="11442775" y="6686715"/>
            <a:ext cx="900941" cy="893995"/>
            <a:chOff x="-15688425" y="3707725"/>
            <a:chExt cx="304825" cy="302475"/>
          </a:xfrm>
        </p:grpSpPr>
        <p:sp>
          <p:nvSpPr>
            <p:cNvPr id="8577" name="Google Shape;8577;p8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8" name="Google Shape;8578;p8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9" name="Google Shape;8579;p8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0" name="Google Shape;8580;p8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1" name="Google Shape;8581;p8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2" name="Google Shape;8582;p8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3" name="Google Shape;8583;p83"/>
          <p:cNvGrpSpPr/>
          <p:nvPr/>
        </p:nvGrpSpPr>
        <p:grpSpPr>
          <a:xfrm>
            <a:off x="3731089" y="3380881"/>
            <a:ext cx="903305" cy="895177"/>
            <a:chOff x="-20572500" y="3319025"/>
            <a:chExt cx="305625" cy="302875"/>
          </a:xfrm>
        </p:grpSpPr>
        <p:sp>
          <p:nvSpPr>
            <p:cNvPr id="8584" name="Google Shape;8584;p8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5" name="Google Shape;8585;p8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6" name="Google Shape;8586;p83"/>
          <p:cNvGrpSpPr/>
          <p:nvPr/>
        </p:nvGrpSpPr>
        <p:grpSpPr>
          <a:xfrm>
            <a:off x="3733416" y="4610820"/>
            <a:ext cx="898650" cy="651340"/>
            <a:chOff x="-20571700" y="3722875"/>
            <a:chExt cx="304050" cy="220375"/>
          </a:xfrm>
        </p:grpSpPr>
        <p:sp>
          <p:nvSpPr>
            <p:cNvPr id="8587" name="Google Shape;8587;p8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8" name="Google Shape;8588;p8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9" name="Google Shape;8589;p8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0" name="Google Shape;8590;p8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1" name="Google Shape;8591;p8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2" name="Google Shape;8592;p8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3" name="Google Shape;8593;p8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4" name="Google Shape;8594;p83"/>
          <p:cNvGrpSpPr/>
          <p:nvPr/>
        </p:nvGrpSpPr>
        <p:grpSpPr>
          <a:xfrm>
            <a:off x="3732271" y="5592557"/>
            <a:ext cx="900941" cy="900941"/>
            <a:chOff x="-20571700" y="4066875"/>
            <a:chExt cx="304825" cy="304825"/>
          </a:xfrm>
        </p:grpSpPr>
        <p:sp>
          <p:nvSpPr>
            <p:cNvPr id="8595" name="Google Shape;8595;p8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6" name="Google Shape;8596;p8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7" name="Google Shape;8597;p8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8" name="Google Shape;8598;p8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9" name="Google Shape;8599;p8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0" name="Google Shape;8600;p8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1" name="Google Shape;8601;p83"/>
          <p:cNvGrpSpPr/>
          <p:nvPr/>
        </p:nvGrpSpPr>
        <p:grpSpPr>
          <a:xfrm>
            <a:off x="9265675" y="3376519"/>
            <a:ext cx="907960" cy="903896"/>
            <a:chOff x="-18645175" y="3334200"/>
            <a:chExt cx="307200" cy="305825"/>
          </a:xfrm>
        </p:grpSpPr>
        <p:sp>
          <p:nvSpPr>
            <p:cNvPr id="8602" name="Google Shape;8602;p8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3" name="Google Shape;8603;p8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4" name="Google Shape;8604;p8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5" name="Google Shape;8605;p8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6" name="Google Shape;8606;p8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7" name="Google Shape;8607;p83"/>
          <p:cNvGrpSpPr/>
          <p:nvPr/>
        </p:nvGrpSpPr>
        <p:grpSpPr>
          <a:xfrm>
            <a:off x="9266857" y="4485977"/>
            <a:ext cx="905596" cy="901015"/>
            <a:chOff x="-18645175" y="3708500"/>
            <a:chExt cx="306400" cy="304850"/>
          </a:xfrm>
        </p:grpSpPr>
        <p:sp>
          <p:nvSpPr>
            <p:cNvPr id="8608" name="Google Shape;8608;p8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9" name="Google Shape;8609;p8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0" name="Google Shape;8610;p8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1" name="Google Shape;8611;p8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2" name="Google Shape;8612;p8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3" name="Google Shape;8613;p8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4" name="Google Shape;8614;p8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5" name="Google Shape;8615;p83"/>
          <p:cNvGrpSpPr/>
          <p:nvPr/>
        </p:nvGrpSpPr>
        <p:grpSpPr>
          <a:xfrm>
            <a:off x="9262202" y="5591261"/>
            <a:ext cx="914906" cy="903527"/>
            <a:chOff x="-18647525" y="4082625"/>
            <a:chExt cx="309550" cy="305700"/>
          </a:xfrm>
        </p:grpSpPr>
        <p:sp>
          <p:nvSpPr>
            <p:cNvPr id="8616" name="Google Shape;8616;p8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7" name="Google Shape;8617;p8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8" name="Google Shape;8618;p8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9" name="Google Shape;8619;p8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0" name="Google Shape;8620;p83"/>
          <p:cNvGrpSpPr/>
          <p:nvPr/>
        </p:nvGrpSpPr>
        <p:grpSpPr>
          <a:xfrm>
            <a:off x="14882970" y="3379184"/>
            <a:ext cx="791510" cy="898576"/>
            <a:chOff x="-16775350" y="3309200"/>
            <a:chExt cx="267800" cy="304025"/>
          </a:xfrm>
        </p:grpSpPr>
        <p:sp>
          <p:nvSpPr>
            <p:cNvPr id="8621" name="Google Shape;8621;p8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2" name="Google Shape;8622;p8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3" name="Google Shape;8623;p8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4" name="Google Shape;8624;p83"/>
          <p:cNvGrpSpPr/>
          <p:nvPr/>
        </p:nvGrpSpPr>
        <p:grpSpPr>
          <a:xfrm>
            <a:off x="14882970" y="4483654"/>
            <a:ext cx="791510" cy="905670"/>
            <a:chOff x="-16775350" y="3683300"/>
            <a:chExt cx="267800" cy="306425"/>
          </a:xfrm>
        </p:grpSpPr>
        <p:sp>
          <p:nvSpPr>
            <p:cNvPr id="8625" name="Google Shape;8625;p8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6" name="Google Shape;8626;p8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7" name="Google Shape;8627;p8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8" name="Google Shape;8628;p83"/>
          <p:cNvGrpSpPr/>
          <p:nvPr/>
        </p:nvGrpSpPr>
        <p:grpSpPr>
          <a:xfrm>
            <a:off x="14827072" y="5593741"/>
            <a:ext cx="903305" cy="898576"/>
            <a:chOff x="-16794250" y="4058225"/>
            <a:chExt cx="305625" cy="304025"/>
          </a:xfrm>
        </p:grpSpPr>
        <p:sp>
          <p:nvSpPr>
            <p:cNvPr id="8629" name="Google Shape;8629;p8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0" name="Google Shape;8630;p8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1" name="Google Shape;8631;p8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2" name="Google Shape;8632;p8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3" name="Google Shape;8633;p8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4" name="Google Shape;8634;p8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5" name="Google Shape;8635;p8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6" name="Google Shape;8636;p8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7" name="Google Shape;8637;p8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38" name="Google Shape;8638;p83"/>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39" name="Google Shape;8639;p83"/>
          <p:cNvGrpSpPr/>
          <p:nvPr/>
        </p:nvGrpSpPr>
        <p:grpSpPr>
          <a:xfrm>
            <a:off x="4829907" y="3379145"/>
            <a:ext cx="914906" cy="898650"/>
            <a:chOff x="-20199150" y="3317850"/>
            <a:chExt cx="309550" cy="304050"/>
          </a:xfrm>
        </p:grpSpPr>
        <p:sp>
          <p:nvSpPr>
            <p:cNvPr id="8640" name="Google Shape;8640;p8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1" name="Google Shape;8641;p8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2" name="Google Shape;8642;p8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3" name="Google Shape;8643;p8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4" name="Google Shape;8644;p8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5" name="Google Shape;8645;p8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6" name="Google Shape;8646;p8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7" name="Google Shape;8647;p83"/>
          <p:cNvGrpSpPr/>
          <p:nvPr/>
        </p:nvGrpSpPr>
        <p:grpSpPr>
          <a:xfrm>
            <a:off x="4834562" y="4485722"/>
            <a:ext cx="905596" cy="901532"/>
            <a:chOff x="-20199150" y="3693150"/>
            <a:chExt cx="306400" cy="305025"/>
          </a:xfrm>
        </p:grpSpPr>
        <p:sp>
          <p:nvSpPr>
            <p:cNvPr id="8648" name="Google Shape;8648;p8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9" name="Google Shape;8649;p8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0" name="Google Shape;8650;p8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1" name="Google Shape;8651;p8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2" name="Google Shape;8652;p8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3" name="Google Shape;8653;p8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4" name="Google Shape;8654;p83"/>
          <p:cNvGrpSpPr/>
          <p:nvPr/>
        </p:nvGrpSpPr>
        <p:grpSpPr>
          <a:xfrm>
            <a:off x="4835707" y="5591375"/>
            <a:ext cx="903305" cy="903305"/>
            <a:chOff x="-20197575" y="4066875"/>
            <a:chExt cx="305625" cy="305625"/>
          </a:xfrm>
        </p:grpSpPr>
        <p:sp>
          <p:nvSpPr>
            <p:cNvPr id="8655" name="Google Shape;8655;p8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6" name="Google Shape;8656;p8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7" name="Google Shape;8657;p8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8" name="Google Shape;8658;p8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9" name="Google Shape;8659;p8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0" name="Google Shape;8660;p8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1" name="Google Shape;8661;p8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2" name="Google Shape;8662;p8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3" name="Google Shape;8663;p83"/>
          <p:cNvGrpSpPr/>
          <p:nvPr/>
        </p:nvGrpSpPr>
        <p:grpSpPr>
          <a:xfrm>
            <a:off x="10400143" y="3375041"/>
            <a:ext cx="898650" cy="906852"/>
            <a:chOff x="-18271050" y="3333200"/>
            <a:chExt cx="304050" cy="306825"/>
          </a:xfrm>
        </p:grpSpPr>
        <p:sp>
          <p:nvSpPr>
            <p:cNvPr id="8664" name="Google Shape;8664;p8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5" name="Google Shape;8665;p8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6" name="Google Shape;8666;p8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7" name="Google Shape;8667;p8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8" name="Google Shape;8668;p8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9" name="Google Shape;8669;p83"/>
          <p:cNvGrpSpPr/>
          <p:nvPr/>
        </p:nvGrpSpPr>
        <p:grpSpPr>
          <a:xfrm>
            <a:off x="10401288" y="4488341"/>
            <a:ext cx="896360" cy="896286"/>
            <a:chOff x="-18270275" y="3710875"/>
            <a:chExt cx="303275" cy="303250"/>
          </a:xfrm>
        </p:grpSpPr>
        <p:sp>
          <p:nvSpPr>
            <p:cNvPr id="8670" name="Google Shape;8670;p8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1" name="Google Shape;8671;p8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2" name="Google Shape;8672;p8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3" name="Google Shape;8673;p8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4" name="Google Shape;8674;p8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5" name="Google Shape;8675;p8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6" name="Google Shape;8676;p83"/>
          <p:cNvGrpSpPr/>
          <p:nvPr/>
        </p:nvGrpSpPr>
        <p:grpSpPr>
          <a:xfrm>
            <a:off x="10508391" y="5594844"/>
            <a:ext cx="682152" cy="896360"/>
            <a:chOff x="-18234025" y="4084200"/>
            <a:chExt cx="230800" cy="303275"/>
          </a:xfrm>
        </p:grpSpPr>
        <p:sp>
          <p:nvSpPr>
            <p:cNvPr id="8677" name="Google Shape;8677;p8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8" name="Google Shape;8678;p8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9" name="Google Shape;8679;p8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0" name="Google Shape;8680;p83"/>
          <p:cNvGrpSpPr/>
          <p:nvPr/>
        </p:nvGrpSpPr>
        <p:grpSpPr>
          <a:xfrm>
            <a:off x="4733501" y="6683282"/>
            <a:ext cx="898650" cy="900941"/>
            <a:chOff x="-16419350" y="3308400"/>
            <a:chExt cx="304050" cy="304825"/>
          </a:xfrm>
        </p:grpSpPr>
        <p:sp>
          <p:nvSpPr>
            <p:cNvPr id="8681" name="Google Shape;8681;p8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2" name="Google Shape;8682;p8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3" name="Google Shape;8683;p8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4" name="Google Shape;8684;p8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5" name="Google Shape;8685;p8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6" name="Google Shape;8686;p8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7" name="Google Shape;8687;p8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8" name="Google Shape;8688;p83"/>
          <p:cNvGrpSpPr/>
          <p:nvPr/>
        </p:nvGrpSpPr>
        <p:grpSpPr>
          <a:xfrm>
            <a:off x="9276613" y="6680845"/>
            <a:ext cx="791510" cy="905744"/>
            <a:chOff x="-16401225" y="3683275"/>
            <a:chExt cx="267800" cy="306450"/>
          </a:xfrm>
        </p:grpSpPr>
        <p:sp>
          <p:nvSpPr>
            <p:cNvPr id="8689" name="Google Shape;8689;p8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0" name="Google Shape;8690;p8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1" name="Google Shape;8691;p8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2" name="Google Shape;8692;p8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3" name="Google Shape;8693;p8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4" name="Google Shape;8694;p8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5" name="Google Shape;8695;p8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6" name="Google Shape;8696;p83"/>
          <p:cNvGrpSpPr/>
          <p:nvPr/>
        </p:nvGrpSpPr>
        <p:grpSpPr>
          <a:xfrm>
            <a:off x="16007511" y="5594124"/>
            <a:ext cx="900941" cy="896360"/>
            <a:chOff x="-16419350" y="4058200"/>
            <a:chExt cx="304825" cy="303275"/>
          </a:xfrm>
        </p:grpSpPr>
        <p:sp>
          <p:nvSpPr>
            <p:cNvPr id="8697" name="Google Shape;8697;p8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8" name="Google Shape;8698;p8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9" name="Google Shape;8699;p8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0" name="Google Shape;8700;p8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1" name="Google Shape;8701;p8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2" name="Google Shape;8702;p8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3" name="Google Shape;8703;p8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4" name="Google Shape;8704;p83"/>
          <p:cNvGrpSpPr/>
          <p:nvPr/>
        </p:nvGrpSpPr>
        <p:grpSpPr>
          <a:xfrm>
            <a:off x="8061286" y="6686160"/>
            <a:ext cx="901015" cy="895177"/>
            <a:chOff x="-15296200" y="3326900"/>
            <a:chExt cx="304850" cy="302875"/>
          </a:xfrm>
        </p:grpSpPr>
        <p:sp>
          <p:nvSpPr>
            <p:cNvPr id="8705" name="Google Shape;8705;p8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6" name="Google Shape;8706;p8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7" name="Google Shape;8707;p8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8" name="Google Shape;8708;p8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9" name="Google Shape;8709;p8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0" name="Google Shape;8710;p83"/>
          <p:cNvGrpSpPr/>
          <p:nvPr/>
        </p:nvGrpSpPr>
        <p:grpSpPr>
          <a:xfrm>
            <a:off x="5892592" y="3413762"/>
            <a:ext cx="973131" cy="829415"/>
            <a:chOff x="-19835275" y="3330250"/>
            <a:chExt cx="329250" cy="280625"/>
          </a:xfrm>
        </p:grpSpPr>
        <p:sp>
          <p:nvSpPr>
            <p:cNvPr id="8711" name="Google Shape;8711;p8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2" name="Google Shape;8712;p8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3" name="Google Shape;8713;p8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4" name="Google Shape;8714;p83"/>
          <p:cNvGrpSpPr/>
          <p:nvPr/>
        </p:nvGrpSpPr>
        <p:grpSpPr>
          <a:xfrm>
            <a:off x="5928650" y="4486941"/>
            <a:ext cx="901015" cy="899094"/>
            <a:chOff x="-19822675" y="3692750"/>
            <a:chExt cx="304850" cy="304200"/>
          </a:xfrm>
        </p:grpSpPr>
        <p:sp>
          <p:nvSpPr>
            <p:cNvPr id="8715" name="Google Shape;8715;p8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6" name="Google Shape;8716;p8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7" name="Google Shape;8717;p8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8" name="Google Shape;8718;p8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9" name="Google Shape;8719;p8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0" name="Google Shape;8720;p83"/>
          <p:cNvGrpSpPr/>
          <p:nvPr/>
        </p:nvGrpSpPr>
        <p:grpSpPr>
          <a:xfrm>
            <a:off x="5929833" y="5592557"/>
            <a:ext cx="898650" cy="900941"/>
            <a:chOff x="-19822675" y="4066875"/>
            <a:chExt cx="304050" cy="304825"/>
          </a:xfrm>
        </p:grpSpPr>
        <p:sp>
          <p:nvSpPr>
            <p:cNvPr id="8721" name="Google Shape;8721;p8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2" name="Google Shape;8722;p8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3" name="Google Shape;8723;p8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4" name="Google Shape;8724;p8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5" name="Google Shape;8725;p8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6" name="Google Shape;8726;p8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7" name="Google Shape;8727;p83"/>
          <p:cNvGrpSpPr/>
          <p:nvPr/>
        </p:nvGrpSpPr>
        <p:grpSpPr>
          <a:xfrm>
            <a:off x="11547970" y="3379142"/>
            <a:ext cx="798603" cy="898650"/>
            <a:chOff x="-17878825" y="3334400"/>
            <a:chExt cx="270200" cy="304050"/>
          </a:xfrm>
        </p:grpSpPr>
        <p:sp>
          <p:nvSpPr>
            <p:cNvPr id="8728" name="Google Shape;8728;p8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9" name="Google Shape;8729;p8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0" name="Google Shape;8730;p8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1" name="Google Shape;8731;p8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2" name="Google Shape;8732;p8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3" name="Google Shape;8733;p8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4" name="Google Shape;8734;p8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5" name="Google Shape;8735;p83"/>
          <p:cNvGrpSpPr/>
          <p:nvPr/>
        </p:nvGrpSpPr>
        <p:grpSpPr>
          <a:xfrm>
            <a:off x="11495619" y="4484832"/>
            <a:ext cx="903305" cy="903305"/>
            <a:chOff x="-17896150" y="3709300"/>
            <a:chExt cx="305625" cy="305625"/>
          </a:xfrm>
        </p:grpSpPr>
        <p:sp>
          <p:nvSpPr>
            <p:cNvPr id="8736" name="Google Shape;8736;p8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7" name="Google Shape;8737;p8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8" name="Google Shape;8738;p8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9" name="Google Shape;8739;p8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0" name="Google Shape;8740;p83"/>
          <p:cNvGrpSpPr/>
          <p:nvPr/>
        </p:nvGrpSpPr>
        <p:grpSpPr>
          <a:xfrm>
            <a:off x="11551480" y="5591371"/>
            <a:ext cx="791584" cy="903305"/>
            <a:chOff x="-17878025" y="4082625"/>
            <a:chExt cx="267825" cy="305625"/>
          </a:xfrm>
        </p:grpSpPr>
        <p:sp>
          <p:nvSpPr>
            <p:cNvPr id="8741" name="Google Shape;8741;p8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2" name="Google Shape;8742;p8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3" name="Google Shape;8743;p8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4" name="Google Shape;8744;p8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5" name="Google Shape;8745;p8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6" name="Google Shape;8746;p8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7" name="Google Shape;8747;p8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8" name="Google Shape;8748;p83"/>
          <p:cNvGrpSpPr/>
          <p:nvPr/>
        </p:nvGrpSpPr>
        <p:grpSpPr>
          <a:xfrm>
            <a:off x="5839265" y="6710030"/>
            <a:ext cx="901015" cy="847444"/>
            <a:chOff x="-16044450" y="3317850"/>
            <a:chExt cx="304850" cy="286725"/>
          </a:xfrm>
        </p:grpSpPr>
        <p:sp>
          <p:nvSpPr>
            <p:cNvPr id="8749" name="Google Shape;8749;p8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0" name="Google Shape;8750;p8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1" name="Google Shape;8751;p8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2" name="Google Shape;8752;p8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53" name="Google Shape;8753;p83"/>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754" name="Google Shape;8754;p83"/>
          <p:cNvGrpSpPr/>
          <p:nvPr/>
        </p:nvGrpSpPr>
        <p:grpSpPr>
          <a:xfrm>
            <a:off x="16084298" y="4487448"/>
            <a:ext cx="747323" cy="898059"/>
            <a:chOff x="-16018450" y="4058400"/>
            <a:chExt cx="252850" cy="303850"/>
          </a:xfrm>
        </p:grpSpPr>
        <p:sp>
          <p:nvSpPr>
            <p:cNvPr id="8755" name="Google Shape;8755;p8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6" name="Google Shape;8756;p8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7" name="Google Shape;8757;p8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8" name="Google Shape;8758;p8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59" name="Google Shape;8759;p83"/>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0" name="Google Shape;8760;p83"/>
          <p:cNvSpPr txBox="1"/>
          <p:nvPr/>
        </p:nvSpPr>
        <p:spPr>
          <a:xfrm>
            <a:off x="2096700" y="144205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Nature Icons</a:t>
            </a:r>
            <a:endParaRPr sz="4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p:nvPr/>
        </p:nvSpPr>
        <p:spPr>
          <a:xfrm>
            <a:off x="1440000" y="2204050"/>
            <a:ext cx="6244800" cy="6244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 name="Google Shape;311;p39"/>
          <p:cNvSpPr txBox="1"/>
          <p:nvPr>
            <p:ph type="title"/>
          </p:nvPr>
        </p:nvSpPr>
        <p:spPr>
          <a:xfrm>
            <a:off x="8465396" y="3290200"/>
            <a:ext cx="8382600" cy="114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INTRODUCTION</a:t>
            </a:r>
            <a:endParaRPr/>
          </a:p>
        </p:txBody>
      </p:sp>
      <p:sp>
        <p:nvSpPr>
          <p:cNvPr id="312" name="Google Shape;312;p39"/>
          <p:cNvSpPr txBox="1"/>
          <p:nvPr>
            <p:ph idx="1" type="subTitle"/>
          </p:nvPr>
        </p:nvSpPr>
        <p:spPr>
          <a:xfrm>
            <a:off x="8465350" y="4815350"/>
            <a:ext cx="8382600" cy="2644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Y</a:t>
            </a:r>
            <a:r>
              <a:rPr lang="en"/>
              <a:t>ou </a:t>
            </a:r>
            <a:r>
              <a:rPr lang="en"/>
              <a:t>can</a:t>
            </a:r>
            <a:r>
              <a:rPr lang="en"/>
              <a:t> give here a brief description of the topic you want to talk about. For example, if you want to talk about Mercury, you </a:t>
            </a:r>
            <a:r>
              <a:rPr lang="en"/>
              <a:t>can</a:t>
            </a:r>
            <a:r>
              <a:rPr lang="en"/>
              <a:t> say that it’s the smallest planet in the entire Solar System</a:t>
            </a:r>
            <a:endParaRPr/>
          </a:p>
        </p:txBody>
      </p:sp>
      <p:pic>
        <p:nvPicPr>
          <p:cNvPr id="313" name="Google Shape;313;p39"/>
          <p:cNvPicPr preferRelativeResize="0"/>
          <p:nvPr>
            <p:ph idx="2" type="pic"/>
          </p:nvPr>
        </p:nvPicPr>
        <p:blipFill rotWithShape="1">
          <a:blip r:embed="rId3">
            <a:alphaModFix/>
          </a:blip>
          <a:srcRect b="0" l="16724" r="16724" t="0"/>
          <a:stretch/>
        </p:blipFill>
        <p:spPr>
          <a:xfrm>
            <a:off x="1823319" y="2587462"/>
            <a:ext cx="5478000" cy="5478000"/>
          </a:xfrm>
          <a:prstGeom prst="ellipse">
            <a:avLst/>
          </a:prstGeom>
        </p:spPr>
      </p:pic>
      <p:pic>
        <p:nvPicPr>
          <p:cNvPr id="314" name="Google Shape;314;p39"/>
          <p:cNvPicPr preferRelativeResize="0"/>
          <p:nvPr/>
        </p:nvPicPr>
        <p:blipFill>
          <a:blip r:embed="rId4">
            <a:alphaModFix/>
          </a:blip>
          <a:stretch>
            <a:fillRect/>
          </a:stretch>
        </p:blipFill>
        <p:spPr>
          <a:xfrm flipH="1" rot="4300889">
            <a:off x="13707118" y="1238101"/>
            <a:ext cx="3247910" cy="3247910"/>
          </a:xfrm>
          <a:prstGeom prst="rect">
            <a:avLst/>
          </a:prstGeom>
          <a:noFill/>
          <a:ln>
            <a:noFill/>
          </a:ln>
          <a:effectLst>
            <a:outerShdw blurRad="28575" rotWithShape="0" algn="bl" dir="3180000" dist="85725">
              <a:schemeClr val="lt2">
                <a:alpha val="54000"/>
              </a:schemeClr>
            </a:outerShdw>
          </a:effectLst>
        </p:spPr>
      </p:pic>
      <p:sp>
        <p:nvSpPr>
          <p:cNvPr id="315" name="Google Shape;315;p39"/>
          <p:cNvSpPr txBox="1"/>
          <p:nvPr>
            <p:ph idx="3" type="subTitle"/>
          </p:nvPr>
        </p:nvSpPr>
        <p:spPr>
          <a:xfrm>
            <a:off x="9237550" y="711600"/>
            <a:ext cx="6838200" cy="5382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Clr>
                <a:schemeClr val="lt2"/>
              </a:buClr>
              <a:buSzPts val="2200"/>
              <a:buFont typeface="Arial"/>
              <a:buNone/>
            </a:pPr>
            <a:r>
              <a:rPr lang="en"/>
              <a:t>WORKSHOP</a:t>
            </a:r>
            <a:r>
              <a:rPr lang="en"/>
              <a:t> | 2XXX</a:t>
            </a:r>
            <a:endParaRPr/>
          </a:p>
          <a:p>
            <a:pPr indent="0" lvl="0" marL="0" rtl="0" algn="r">
              <a:spcBef>
                <a:spcPts val="0"/>
              </a:spcBef>
              <a:spcAft>
                <a:spcPts val="0"/>
              </a:spcAft>
              <a:buClr>
                <a:schemeClr val="lt2"/>
              </a:buClr>
              <a:buSzPts val="2200"/>
              <a:buFont typeface="Arial"/>
              <a:buNone/>
            </a:pPr>
            <a:r>
              <a:t/>
            </a:r>
            <a:endParaRPr/>
          </a:p>
        </p:txBody>
      </p:sp>
      <p:sp>
        <p:nvSpPr>
          <p:cNvPr id="316" name="Google Shape;316;p39"/>
          <p:cNvSpPr/>
          <p:nvPr/>
        </p:nvSpPr>
        <p:spPr>
          <a:xfrm>
            <a:off x="16280534"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64" name="Shape 8764"/>
        <p:cNvGrpSpPr/>
        <p:nvPr/>
      </p:nvGrpSpPr>
      <p:grpSpPr>
        <a:xfrm>
          <a:off x="0" y="0"/>
          <a:ext cx="0" cy="0"/>
          <a:chOff x="0" y="0"/>
          <a:chExt cx="0" cy="0"/>
        </a:xfrm>
      </p:grpSpPr>
      <p:grpSp>
        <p:nvGrpSpPr>
          <p:cNvPr id="8765" name="Google Shape;8765;p84"/>
          <p:cNvGrpSpPr/>
          <p:nvPr/>
        </p:nvGrpSpPr>
        <p:grpSpPr>
          <a:xfrm>
            <a:off x="1691803" y="3378483"/>
            <a:ext cx="884675" cy="839246"/>
            <a:chOff x="-6696925" y="3272575"/>
            <a:chExt cx="307200" cy="291425"/>
          </a:xfrm>
        </p:grpSpPr>
        <p:sp>
          <p:nvSpPr>
            <p:cNvPr id="8766" name="Google Shape;8766;p8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7" name="Google Shape;8767;p8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8" name="Google Shape;8768;p84"/>
          <p:cNvGrpSpPr/>
          <p:nvPr/>
        </p:nvGrpSpPr>
        <p:grpSpPr>
          <a:xfrm>
            <a:off x="1691768" y="4409271"/>
            <a:ext cx="884747" cy="841550"/>
            <a:chOff x="-6690625" y="3631325"/>
            <a:chExt cx="307225" cy="292225"/>
          </a:xfrm>
        </p:grpSpPr>
        <p:sp>
          <p:nvSpPr>
            <p:cNvPr id="8769" name="Google Shape;8769;p8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0" name="Google Shape;8770;p8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1" name="Google Shape;8771;p8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2" name="Google Shape;8772;p8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3" name="Google Shape;8773;p8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4" name="Google Shape;8774;p84"/>
          <p:cNvGrpSpPr/>
          <p:nvPr/>
        </p:nvGrpSpPr>
        <p:grpSpPr>
          <a:xfrm>
            <a:off x="1736011" y="5513944"/>
            <a:ext cx="843853" cy="838742"/>
            <a:chOff x="-6689825" y="3992050"/>
            <a:chExt cx="293025" cy="291250"/>
          </a:xfrm>
        </p:grpSpPr>
        <p:sp>
          <p:nvSpPr>
            <p:cNvPr id="8775" name="Google Shape;8775;p8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6" name="Google Shape;8776;p8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7" name="Google Shape;8777;p8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8" name="Google Shape;8778;p8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9" name="Google Shape;8779;p8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0" name="Google Shape;8780;p8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1" name="Google Shape;8781;p8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2" name="Google Shape;8782;p8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3" name="Google Shape;8783;p8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4" name="Google Shape;8784;p8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5" name="Google Shape;8785;p8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6" name="Google Shape;8786;p8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87" name="Google Shape;8787;p84"/>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788" name="Google Shape;8788;p84"/>
          <p:cNvGrpSpPr/>
          <p:nvPr/>
        </p:nvGrpSpPr>
        <p:grpSpPr>
          <a:xfrm>
            <a:off x="7102633" y="4410384"/>
            <a:ext cx="846085" cy="839318"/>
            <a:chOff x="-4837325" y="3612425"/>
            <a:chExt cx="293800" cy="291450"/>
          </a:xfrm>
        </p:grpSpPr>
        <p:sp>
          <p:nvSpPr>
            <p:cNvPr id="8789" name="Google Shape;8789;p8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0" name="Google Shape;8790;p8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1" name="Google Shape;8791;p8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2" name="Google Shape;8792;p84"/>
          <p:cNvGrpSpPr/>
          <p:nvPr/>
        </p:nvGrpSpPr>
        <p:grpSpPr>
          <a:xfrm>
            <a:off x="7128698" y="5513653"/>
            <a:ext cx="841550" cy="839318"/>
            <a:chOff x="-4837325" y="3971575"/>
            <a:chExt cx="292225" cy="291450"/>
          </a:xfrm>
        </p:grpSpPr>
        <p:sp>
          <p:nvSpPr>
            <p:cNvPr id="8793" name="Google Shape;8793;p8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4" name="Google Shape;8794;p8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5" name="Google Shape;8795;p8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6" name="Google Shape;8796;p8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7" name="Google Shape;8797;p8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8" name="Google Shape;8798;p8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9" name="Google Shape;8799;p84"/>
          <p:cNvGrpSpPr/>
          <p:nvPr/>
        </p:nvGrpSpPr>
        <p:grpSpPr>
          <a:xfrm>
            <a:off x="12512728" y="3428370"/>
            <a:ext cx="861996" cy="739461"/>
            <a:chOff x="-3037625" y="3254850"/>
            <a:chExt cx="299325" cy="256775"/>
          </a:xfrm>
        </p:grpSpPr>
        <p:sp>
          <p:nvSpPr>
            <p:cNvPr id="8800" name="Google Shape;8800;p8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1" name="Google Shape;8801;p8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2" name="Google Shape;8802;p8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3" name="Google Shape;8803;p8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4" name="Google Shape;8804;p84"/>
          <p:cNvGrpSpPr/>
          <p:nvPr/>
        </p:nvGrpSpPr>
        <p:grpSpPr>
          <a:xfrm>
            <a:off x="12520648" y="4409230"/>
            <a:ext cx="846157" cy="841622"/>
            <a:chOff x="-3031325" y="3597450"/>
            <a:chExt cx="293825" cy="292250"/>
          </a:xfrm>
        </p:grpSpPr>
        <p:sp>
          <p:nvSpPr>
            <p:cNvPr id="8805" name="Google Shape;8805;p8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6" name="Google Shape;8806;p8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7" name="Google Shape;8807;p8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8" name="Google Shape;8808;p8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9" name="Google Shape;8809;p84"/>
          <p:cNvGrpSpPr/>
          <p:nvPr/>
        </p:nvGrpSpPr>
        <p:grpSpPr>
          <a:xfrm>
            <a:off x="12545597" y="5562427"/>
            <a:ext cx="843853" cy="741764"/>
            <a:chOff x="-3030525" y="3973150"/>
            <a:chExt cx="293025" cy="257575"/>
          </a:xfrm>
        </p:grpSpPr>
        <p:sp>
          <p:nvSpPr>
            <p:cNvPr id="8810" name="Google Shape;8810;p8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1" name="Google Shape;8811;p8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2" name="Google Shape;8812;p84"/>
          <p:cNvGrpSpPr/>
          <p:nvPr/>
        </p:nvGrpSpPr>
        <p:grpSpPr>
          <a:xfrm>
            <a:off x="2748783" y="6738853"/>
            <a:ext cx="843853" cy="594391"/>
            <a:chOff x="-1199300" y="3279250"/>
            <a:chExt cx="293025" cy="206400"/>
          </a:xfrm>
        </p:grpSpPr>
        <p:sp>
          <p:nvSpPr>
            <p:cNvPr id="8813" name="Google Shape;8813;p8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4" name="Google Shape;8814;p8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5" name="Google Shape;8815;p8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6" name="Google Shape;8816;p8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7" name="Google Shape;8817;p84"/>
          <p:cNvGrpSpPr/>
          <p:nvPr/>
        </p:nvGrpSpPr>
        <p:grpSpPr>
          <a:xfrm>
            <a:off x="2762955" y="3377547"/>
            <a:ext cx="889210" cy="841118"/>
            <a:chOff x="-6338550" y="3272950"/>
            <a:chExt cx="308775" cy="292075"/>
          </a:xfrm>
        </p:grpSpPr>
        <p:sp>
          <p:nvSpPr>
            <p:cNvPr id="8818" name="Google Shape;8818;p8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9" name="Google Shape;8819;p8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0" name="Google Shape;8820;p8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1" name="Google Shape;8821;p84"/>
          <p:cNvGrpSpPr/>
          <p:nvPr/>
        </p:nvGrpSpPr>
        <p:grpSpPr>
          <a:xfrm>
            <a:off x="2785634" y="4410387"/>
            <a:ext cx="843853" cy="839318"/>
            <a:chOff x="-6329100" y="3632100"/>
            <a:chExt cx="293025" cy="291450"/>
          </a:xfrm>
        </p:grpSpPr>
        <p:sp>
          <p:nvSpPr>
            <p:cNvPr id="8822" name="Google Shape;8822;p8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3" name="Google Shape;8823;p8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4" name="Google Shape;8824;p8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5" name="Google Shape;8825;p84"/>
          <p:cNvGrpSpPr/>
          <p:nvPr/>
        </p:nvGrpSpPr>
        <p:grpSpPr>
          <a:xfrm>
            <a:off x="2811735" y="5513656"/>
            <a:ext cx="839246" cy="839318"/>
            <a:chOff x="-6329875" y="3992050"/>
            <a:chExt cx="291425" cy="291450"/>
          </a:xfrm>
        </p:grpSpPr>
        <p:sp>
          <p:nvSpPr>
            <p:cNvPr id="8826" name="Google Shape;8826;p8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7" name="Google Shape;8827;p8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8" name="Google Shape;8828;p8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9" name="Google Shape;8829;p8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0" name="Google Shape;8830;p84"/>
          <p:cNvGrpSpPr/>
          <p:nvPr/>
        </p:nvGrpSpPr>
        <p:grpSpPr>
          <a:xfrm>
            <a:off x="8184008" y="3375060"/>
            <a:ext cx="846157" cy="846085"/>
            <a:chOff x="-4478975" y="3251700"/>
            <a:chExt cx="293825" cy="293800"/>
          </a:xfrm>
        </p:grpSpPr>
        <p:sp>
          <p:nvSpPr>
            <p:cNvPr id="8831" name="Google Shape;8831;p8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2" name="Google Shape;8832;p8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3" name="Google Shape;8833;p8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4" name="Google Shape;8834;p84"/>
          <p:cNvGrpSpPr/>
          <p:nvPr/>
        </p:nvGrpSpPr>
        <p:grpSpPr>
          <a:xfrm>
            <a:off x="8184008" y="4410384"/>
            <a:ext cx="846157" cy="839318"/>
            <a:chOff x="-4475825" y="3612425"/>
            <a:chExt cx="293825" cy="291450"/>
          </a:xfrm>
        </p:grpSpPr>
        <p:sp>
          <p:nvSpPr>
            <p:cNvPr id="8835" name="Google Shape;8835;p8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6" name="Google Shape;8836;p8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7" name="Google Shape;8837;p8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8" name="Google Shape;8838;p84"/>
          <p:cNvGrpSpPr/>
          <p:nvPr/>
        </p:nvGrpSpPr>
        <p:grpSpPr>
          <a:xfrm>
            <a:off x="8202154" y="5513689"/>
            <a:ext cx="857460" cy="839246"/>
            <a:chOff x="-4480550" y="3970800"/>
            <a:chExt cx="297750" cy="291425"/>
          </a:xfrm>
        </p:grpSpPr>
        <p:sp>
          <p:nvSpPr>
            <p:cNvPr id="8839" name="Google Shape;8839;p8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0" name="Google Shape;8840;p8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1" name="Google Shape;8841;p84"/>
          <p:cNvGrpSpPr/>
          <p:nvPr/>
        </p:nvGrpSpPr>
        <p:grpSpPr>
          <a:xfrm>
            <a:off x="13609820" y="3378442"/>
            <a:ext cx="830246" cy="839318"/>
            <a:chOff x="-2668225" y="3239075"/>
            <a:chExt cx="288300" cy="291450"/>
          </a:xfrm>
        </p:grpSpPr>
        <p:sp>
          <p:nvSpPr>
            <p:cNvPr id="8842" name="Google Shape;8842;p8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3" name="Google Shape;8843;p8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4" name="Google Shape;8844;p8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5" name="Google Shape;8845;p8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6" name="Google Shape;8846;p8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7" name="Google Shape;8847;p84"/>
          <p:cNvGrpSpPr/>
          <p:nvPr/>
        </p:nvGrpSpPr>
        <p:grpSpPr>
          <a:xfrm>
            <a:off x="13604132" y="4410382"/>
            <a:ext cx="841622" cy="839318"/>
            <a:chOff x="-2671375" y="3597450"/>
            <a:chExt cx="292250" cy="291450"/>
          </a:xfrm>
        </p:grpSpPr>
        <p:sp>
          <p:nvSpPr>
            <p:cNvPr id="8848" name="Google Shape;8848;p8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9" name="Google Shape;8849;p8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0" name="Google Shape;8850;p84"/>
          <p:cNvGrpSpPr/>
          <p:nvPr/>
        </p:nvGrpSpPr>
        <p:grpSpPr>
          <a:xfrm>
            <a:off x="13625698" y="5511383"/>
            <a:ext cx="846085" cy="843853"/>
            <a:chOff x="-2670575" y="3956600"/>
            <a:chExt cx="293800" cy="293025"/>
          </a:xfrm>
        </p:grpSpPr>
        <p:sp>
          <p:nvSpPr>
            <p:cNvPr id="8851" name="Google Shape;8851;p8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2" name="Google Shape;8852;p8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3" name="Google Shape;8853;p8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4" name="Google Shape;8854;p8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5" name="Google Shape;8855;p84"/>
          <p:cNvGrpSpPr/>
          <p:nvPr/>
        </p:nvGrpSpPr>
        <p:grpSpPr>
          <a:xfrm>
            <a:off x="6140740" y="6623895"/>
            <a:ext cx="852925" cy="836726"/>
            <a:chOff x="-1183550" y="3586525"/>
            <a:chExt cx="296175" cy="290550"/>
          </a:xfrm>
        </p:grpSpPr>
        <p:sp>
          <p:nvSpPr>
            <p:cNvPr id="8856" name="Google Shape;8856;p8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7" name="Google Shape;8857;p8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8" name="Google Shape;8858;p8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9" name="Google Shape;8859;p8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0" name="Google Shape;8860;p8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1" name="Google Shape;8861;p8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2" name="Google Shape;8862;p8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3" name="Google Shape;8863;p8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4" name="Google Shape;8864;p8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5" name="Google Shape;8865;p84"/>
          <p:cNvGrpSpPr/>
          <p:nvPr/>
        </p:nvGrpSpPr>
        <p:grpSpPr>
          <a:xfrm>
            <a:off x="3867960" y="3379599"/>
            <a:ext cx="841622" cy="837014"/>
            <a:chOff x="-5971525" y="3273750"/>
            <a:chExt cx="292250" cy="290650"/>
          </a:xfrm>
        </p:grpSpPr>
        <p:sp>
          <p:nvSpPr>
            <p:cNvPr id="8866" name="Google Shape;8866;p8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7" name="Google Shape;8867;p8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8" name="Google Shape;8868;p84"/>
          <p:cNvGrpSpPr/>
          <p:nvPr/>
        </p:nvGrpSpPr>
        <p:grpSpPr>
          <a:xfrm>
            <a:off x="3856621" y="4407651"/>
            <a:ext cx="864300" cy="844789"/>
            <a:chOff x="-5974675" y="3632100"/>
            <a:chExt cx="300125" cy="293350"/>
          </a:xfrm>
        </p:grpSpPr>
        <p:sp>
          <p:nvSpPr>
            <p:cNvPr id="8869" name="Google Shape;8869;p8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0" name="Google Shape;8870;p8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1" name="Google Shape;8871;p8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2" name="Google Shape;8872;p84"/>
          <p:cNvGrpSpPr/>
          <p:nvPr/>
        </p:nvGrpSpPr>
        <p:grpSpPr>
          <a:xfrm>
            <a:off x="3916703" y="5511388"/>
            <a:ext cx="791729" cy="843853"/>
            <a:chOff x="-5971525" y="3990475"/>
            <a:chExt cx="274925" cy="293025"/>
          </a:xfrm>
        </p:grpSpPr>
        <p:sp>
          <p:nvSpPr>
            <p:cNvPr id="8873" name="Google Shape;8873;p8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4" name="Google Shape;8874;p8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5" name="Google Shape;8875;p8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6" name="Google Shape;8876;p8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7" name="Google Shape;8877;p84"/>
          <p:cNvGrpSpPr/>
          <p:nvPr/>
        </p:nvGrpSpPr>
        <p:grpSpPr>
          <a:xfrm>
            <a:off x="9263115" y="3379596"/>
            <a:ext cx="841550" cy="837014"/>
            <a:chOff x="-4118225" y="3253275"/>
            <a:chExt cx="292225" cy="290650"/>
          </a:xfrm>
        </p:grpSpPr>
        <p:sp>
          <p:nvSpPr>
            <p:cNvPr id="8878" name="Google Shape;8878;p8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9" name="Google Shape;8879;p8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0" name="Google Shape;8880;p84"/>
          <p:cNvGrpSpPr/>
          <p:nvPr/>
        </p:nvGrpSpPr>
        <p:grpSpPr>
          <a:xfrm>
            <a:off x="9364016" y="4409844"/>
            <a:ext cx="639748" cy="840398"/>
            <a:chOff x="-4082800" y="3612425"/>
            <a:chExt cx="222150" cy="291825"/>
          </a:xfrm>
        </p:grpSpPr>
        <p:sp>
          <p:nvSpPr>
            <p:cNvPr id="8881" name="Google Shape;8881;p8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2" name="Google Shape;8882;p8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3" name="Google Shape;8883;p8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4" name="Google Shape;8884;p84"/>
          <p:cNvGrpSpPr/>
          <p:nvPr/>
        </p:nvGrpSpPr>
        <p:grpSpPr>
          <a:xfrm>
            <a:off x="9286913" y="5539752"/>
            <a:ext cx="841550" cy="787121"/>
            <a:chOff x="-4118225" y="3990475"/>
            <a:chExt cx="292225" cy="273325"/>
          </a:xfrm>
        </p:grpSpPr>
        <p:sp>
          <p:nvSpPr>
            <p:cNvPr id="8885" name="Google Shape;8885;p8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6" name="Google Shape;8886;p8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7" name="Google Shape;8887;p8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8" name="Google Shape;8888;p8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9" name="Google Shape;8889;p84"/>
          <p:cNvGrpSpPr/>
          <p:nvPr/>
        </p:nvGrpSpPr>
        <p:grpSpPr>
          <a:xfrm>
            <a:off x="14708221" y="3376174"/>
            <a:ext cx="789425" cy="843853"/>
            <a:chOff x="-2312225" y="3238300"/>
            <a:chExt cx="274125" cy="293025"/>
          </a:xfrm>
        </p:grpSpPr>
        <p:sp>
          <p:nvSpPr>
            <p:cNvPr id="8890" name="Google Shape;8890;p8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1" name="Google Shape;8891;p8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2" name="Google Shape;8892;p84"/>
          <p:cNvGrpSpPr/>
          <p:nvPr/>
        </p:nvGrpSpPr>
        <p:grpSpPr>
          <a:xfrm>
            <a:off x="14703654" y="5513651"/>
            <a:ext cx="846157" cy="839318"/>
            <a:chOff x="-2310650" y="3958175"/>
            <a:chExt cx="293825" cy="291450"/>
          </a:xfrm>
        </p:grpSpPr>
        <p:sp>
          <p:nvSpPr>
            <p:cNvPr id="8893" name="Google Shape;8893;p8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4" name="Google Shape;8894;p8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5" name="Google Shape;8895;p84"/>
          <p:cNvGrpSpPr/>
          <p:nvPr/>
        </p:nvGrpSpPr>
        <p:grpSpPr>
          <a:xfrm>
            <a:off x="9437376" y="6616917"/>
            <a:ext cx="848317" cy="839318"/>
            <a:chOff x="-1182750" y="3962900"/>
            <a:chExt cx="294575" cy="291450"/>
          </a:xfrm>
        </p:grpSpPr>
        <p:sp>
          <p:nvSpPr>
            <p:cNvPr id="8896" name="Google Shape;8896;p8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7" name="Google Shape;8897;p8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8" name="Google Shape;8898;p8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9" name="Google Shape;8899;p8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0" name="Google Shape;8900;p8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1" name="Google Shape;8901;p8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2" name="Google Shape;8902;p8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3" name="Google Shape;8903;p84"/>
          <p:cNvGrpSpPr/>
          <p:nvPr/>
        </p:nvGrpSpPr>
        <p:grpSpPr>
          <a:xfrm>
            <a:off x="4943648" y="3378447"/>
            <a:ext cx="848389" cy="839318"/>
            <a:chOff x="-5611575" y="3272950"/>
            <a:chExt cx="294600" cy="291450"/>
          </a:xfrm>
        </p:grpSpPr>
        <p:sp>
          <p:nvSpPr>
            <p:cNvPr id="8904" name="Google Shape;8904;p8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5" name="Google Shape;8905;p8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6" name="Google Shape;8906;p8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7" name="Google Shape;8907;p8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8" name="Google Shape;8908;p8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9" name="Google Shape;8909;p84"/>
          <p:cNvGrpSpPr/>
          <p:nvPr/>
        </p:nvGrpSpPr>
        <p:grpSpPr>
          <a:xfrm>
            <a:off x="4943647" y="4411539"/>
            <a:ext cx="848389" cy="837014"/>
            <a:chOff x="-5613150" y="3632900"/>
            <a:chExt cx="294600" cy="290650"/>
          </a:xfrm>
        </p:grpSpPr>
        <p:sp>
          <p:nvSpPr>
            <p:cNvPr id="8910" name="Google Shape;8910;p8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1" name="Google Shape;8911;p8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2" name="Google Shape;8912;p84"/>
          <p:cNvGrpSpPr/>
          <p:nvPr/>
        </p:nvGrpSpPr>
        <p:grpSpPr>
          <a:xfrm>
            <a:off x="14682124" y="4307172"/>
            <a:ext cx="841622" cy="1045727"/>
            <a:chOff x="-2310650" y="3525775"/>
            <a:chExt cx="292250" cy="363125"/>
          </a:xfrm>
        </p:grpSpPr>
        <p:sp>
          <p:nvSpPr>
            <p:cNvPr id="8913" name="Google Shape;8913;p8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4" name="Google Shape;8914;p8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5" name="Google Shape;8915;p8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6" name="Google Shape;8916;p8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7" name="Google Shape;8917;p84"/>
          <p:cNvGrpSpPr/>
          <p:nvPr/>
        </p:nvGrpSpPr>
        <p:grpSpPr>
          <a:xfrm>
            <a:off x="4967445" y="5512540"/>
            <a:ext cx="848389" cy="841550"/>
            <a:chOff x="-5613150" y="3991275"/>
            <a:chExt cx="294600" cy="292225"/>
          </a:xfrm>
        </p:grpSpPr>
        <p:sp>
          <p:nvSpPr>
            <p:cNvPr id="8918" name="Google Shape;8918;p8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9" name="Google Shape;8919;p8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0" name="Google Shape;8920;p8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1" name="Google Shape;8921;p8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2" name="Google Shape;8922;p8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3" name="Google Shape;8923;p8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4" name="Google Shape;8924;p8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5" name="Google Shape;8925;p8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6" name="Google Shape;8926;p8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7" name="Google Shape;8927;p84"/>
          <p:cNvGrpSpPr/>
          <p:nvPr/>
        </p:nvGrpSpPr>
        <p:grpSpPr>
          <a:xfrm>
            <a:off x="10310421" y="3378876"/>
            <a:ext cx="869268" cy="838454"/>
            <a:chOff x="-3768700" y="3253275"/>
            <a:chExt cx="301850" cy="291150"/>
          </a:xfrm>
        </p:grpSpPr>
        <p:sp>
          <p:nvSpPr>
            <p:cNvPr id="8928" name="Google Shape;8928;p8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9" name="Google Shape;8929;p8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0" name="Google Shape;8930;p8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1" name="Google Shape;8931;p84"/>
          <p:cNvGrpSpPr/>
          <p:nvPr/>
        </p:nvGrpSpPr>
        <p:grpSpPr>
          <a:xfrm>
            <a:off x="10318586" y="4434180"/>
            <a:ext cx="852925" cy="791729"/>
            <a:chOff x="-3808700" y="3628950"/>
            <a:chExt cx="296175" cy="274925"/>
          </a:xfrm>
        </p:grpSpPr>
        <p:sp>
          <p:nvSpPr>
            <p:cNvPr id="8932" name="Google Shape;8932;p8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3" name="Google Shape;8933;p8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4" name="Google Shape;8934;p8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935" name="Google Shape;8935;p84"/>
          <p:cNvGrpSpPr/>
          <p:nvPr/>
        </p:nvGrpSpPr>
        <p:grpSpPr>
          <a:xfrm>
            <a:off x="10449008" y="5512825"/>
            <a:ext cx="838886" cy="840974"/>
            <a:chOff x="-3771675" y="3971775"/>
            <a:chExt cx="291300" cy="292025"/>
          </a:xfrm>
        </p:grpSpPr>
        <p:sp>
          <p:nvSpPr>
            <p:cNvPr id="8936" name="Google Shape;8936;p8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7" name="Google Shape;8937;p8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8" name="Google Shape;8938;p8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9" name="Google Shape;8939;p8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0" name="Google Shape;8940;p8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1" name="Google Shape;8941;p84"/>
          <p:cNvGrpSpPr/>
          <p:nvPr/>
        </p:nvGrpSpPr>
        <p:grpSpPr>
          <a:xfrm>
            <a:off x="15771897" y="3432922"/>
            <a:ext cx="840542" cy="641547"/>
            <a:chOff x="-1951475" y="3273100"/>
            <a:chExt cx="291875" cy="222775"/>
          </a:xfrm>
        </p:grpSpPr>
        <p:sp>
          <p:nvSpPr>
            <p:cNvPr id="8942" name="Google Shape;8942;p8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3" name="Google Shape;8943;p8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4" name="Google Shape;8944;p8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5" name="Google Shape;8945;p84"/>
          <p:cNvGrpSpPr/>
          <p:nvPr/>
        </p:nvGrpSpPr>
        <p:grpSpPr>
          <a:xfrm>
            <a:off x="15766857" y="4410382"/>
            <a:ext cx="850621" cy="839318"/>
            <a:chOff x="-1951475" y="3597450"/>
            <a:chExt cx="295375" cy="291450"/>
          </a:xfrm>
        </p:grpSpPr>
        <p:sp>
          <p:nvSpPr>
            <p:cNvPr id="8946" name="Google Shape;8946;p8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7" name="Google Shape;8947;p8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8" name="Google Shape;8948;p8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9" name="Google Shape;8949;p8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0" name="Google Shape;8950;p84"/>
          <p:cNvGrpSpPr/>
          <p:nvPr/>
        </p:nvGrpSpPr>
        <p:grpSpPr>
          <a:xfrm>
            <a:off x="15771360" y="5513650"/>
            <a:ext cx="889210" cy="839318"/>
            <a:chOff x="-1960150" y="3956600"/>
            <a:chExt cx="308775" cy="291450"/>
          </a:xfrm>
        </p:grpSpPr>
        <p:sp>
          <p:nvSpPr>
            <p:cNvPr id="8951" name="Google Shape;8951;p8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2" name="Google Shape;8952;p8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3" name="Google Shape;8953;p84"/>
          <p:cNvGrpSpPr/>
          <p:nvPr/>
        </p:nvGrpSpPr>
        <p:grpSpPr>
          <a:xfrm>
            <a:off x="3879435" y="6615272"/>
            <a:ext cx="841550" cy="841550"/>
            <a:chOff x="-804700" y="3226500"/>
            <a:chExt cx="292225" cy="292225"/>
          </a:xfrm>
        </p:grpSpPr>
        <p:sp>
          <p:nvSpPr>
            <p:cNvPr id="8954" name="Google Shape;8954;p8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5" name="Google Shape;8955;p8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6" name="Google Shape;8956;p8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7" name="Google Shape;8957;p8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8" name="Google Shape;8958;p8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9" name="Google Shape;8959;p8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0" name="Google Shape;8960;p8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1" name="Google Shape;8961;p84"/>
          <p:cNvGrpSpPr/>
          <p:nvPr/>
        </p:nvGrpSpPr>
        <p:grpSpPr>
          <a:xfrm>
            <a:off x="6039617" y="3377295"/>
            <a:ext cx="841550" cy="841622"/>
            <a:chOff x="-5251625" y="3272950"/>
            <a:chExt cx="292225" cy="292250"/>
          </a:xfrm>
        </p:grpSpPr>
        <p:sp>
          <p:nvSpPr>
            <p:cNvPr id="8962" name="Google Shape;8962;p8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3" name="Google Shape;8963;p8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4" name="Google Shape;8964;p8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5" name="Google Shape;8965;p84"/>
          <p:cNvGrpSpPr/>
          <p:nvPr/>
        </p:nvGrpSpPr>
        <p:grpSpPr>
          <a:xfrm>
            <a:off x="6032813" y="4408695"/>
            <a:ext cx="855157" cy="842701"/>
            <a:chOff x="-5254775" y="3631325"/>
            <a:chExt cx="296950" cy="292625"/>
          </a:xfrm>
        </p:grpSpPr>
        <p:sp>
          <p:nvSpPr>
            <p:cNvPr id="8966" name="Google Shape;8966;p8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7" name="Google Shape;8967;p8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8" name="Google Shape;8968;p8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9" name="Google Shape;8969;p8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0" name="Google Shape;8970;p8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1" name="Google Shape;8971;p8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2" name="Google Shape;8972;p8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3" name="Google Shape;8973;p84"/>
          <p:cNvGrpSpPr/>
          <p:nvPr/>
        </p:nvGrpSpPr>
        <p:grpSpPr>
          <a:xfrm>
            <a:off x="6064530" y="5512540"/>
            <a:ext cx="839318" cy="841550"/>
            <a:chOff x="-5251625" y="3991275"/>
            <a:chExt cx="291450" cy="292225"/>
          </a:xfrm>
        </p:grpSpPr>
        <p:sp>
          <p:nvSpPr>
            <p:cNvPr id="8974" name="Google Shape;8974;p8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5" name="Google Shape;8975;p8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6" name="Google Shape;8976;p8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7" name="Google Shape;8977;p8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8" name="Google Shape;8978;p8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9" name="Google Shape;8979;p84"/>
          <p:cNvGrpSpPr/>
          <p:nvPr/>
        </p:nvGrpSpPr>
        <p:grpSpPr>
          <a:xfrm>
            <a:off x="11545696" y="3378480"/>
            <a:ext cx="639748" cy="839246"/>
            <a:chOff x="-3365275" y="3253275"/>
            <a:chExt cx="222150" cy="291425"/>
          </a:xfrm>
        </p:grpSpPr>
        <p:sp>
          <p:nvSpPr>
            <p:cNvPr id="8980" name="Google Shape;8980;p8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1" name="Google Shape;8981;p8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2" name="Google Shape;8982;p84"/>
          <p:cNvGrpSpPr/>
          <p:nvPr/>
        </p:nvGrpSpPr>
        <p:grpSpPr>
          <a:xfrm>
            <a:off x="11493571" y="4408116"/>
            <a:ext cx="743996" cy="843853"/>
            <a:chOff x="-3383375" y="3611625"/>
            <a:chExt cx="258350" cy="293025"/>
          </a:xfrm>
        </p:grpSpPr>
        <p:sp>
          <p:nvSpPr>
            <p:cNvPr id="8983" name="Google Shape;8983;p8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4" name="Google Shape;8984;p8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5" name="Google Shape;8985;p84"/>
          <p:cNvGrpSpPr/>
          <p:nvPr/>
        </p:nvGrpSpPr>
        <p:grpSpPr>
          <a:xfrm>
            <a:off x="11618270" y="5513653"/>
            <a:ext cx="542194" cy="839318"/>
            <a:chOff x="-3347950" y="3971575"/>
            <a:chExt cx="188275" cy="291450"/>
          </a:xfrm>
        </p:grpSpPr>
        <p:sp>
          <p:nvSpPr>
            <p:cNvPr id="8986" name="Google Shape;8986;p8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7" name="Google Shape;8987;p8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8" name="Google Shape;8988;p8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9" name="Google Shape;8989;p84"/>
          <p:cNvGrpSpPr/>
          <p:nvPr/>
        </p:nvGrpSpPr>
        <p:grpSpPr>
          <a:xfrm>
            <a:off x="1717987" y="6614122"/>
            <a:ext cx="743996" cy="843853"/>
            <a:chOff x="-1575775" y="3238300"/>
            <a:chExt cx="258350" cy="293025"/>
          </a:xfrm>
        </p:grpSpPr>
        <p:sp>
          <p:nvSpPr>
            <p:cNvPr id="8990" name="Google Shape;8990;p8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1" name="Google Shape;8991;p8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2" name="Google Shape;8992;p8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3" name="Google Shape;8993;p8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4" name="Google Shape;8994;p8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5" name="Google Shape;8995;p84"/>
          <p:cNvGrpSpPr/>
          <p:nvPr/>
        </p:nvGrpSpPr>
        <p:grpSpPr>
          <a:xfrm>
            <a:off x="5007784" y="6618101"/>
            <a:ext cx="846157" cy="848317"/>
            <a:chOff x="-1591550" y="3597475"/>
            <a:chExt cx="293825" cy="294575"/>
          </a:xfrm>
        </p:grpSpPr>
        <p:sp>
          <p:nvSpPr>
            <p:cNvPr id="8996" name="Google Shape;8996;p8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7" name="Google Shape;8997;p8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8" name="Google Shape;8998;p8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9" name="Google Shape;8999;p84"/>
          <p:cNvGrpSpPr/>
          <p:nvPr/>
        </p:nvGrpSpPr>
        <p:grpSpPr>
          <a:xfrm>
            <a:off x="8306723" y="6637326"/>
            <a:ext cx="843853" cy="798497"/>
            <a:chOff x="-1592325" y="3957400"/>
            <a:chExt cx="293025" cy="277275"/>
          </a:xfrm>
        </p:grpSpPr>
        <p:sp>
          <p:nvSpPr>
            <p:cNvPr id="9000" name="Google Shape;9000;p8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1" name="Google Shape;9001;p8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2" name="Google Shape;9002;p8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3" name="Google Shape;9003;p8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4" name="Google Shape;9004;p84"/>
          <p:cNvGrpSpPr/>
          <p:nvPr/>
        </p:nvGrpSpPr>
        <p:grpSpPr>
          <a:xfrm>
            <a:off x="7280464" y="6621487"/>
            <a:ext cx="739461" cy="841550"/>
            <a:chOff x="-778700" y="3612425"/>
            <a:chExt cx="256775" cy="292225"/>
          </a:xfrm>
        </p:grpSpPr>
        <p:sp>
          <p:nvSpPr>
            <p:cNvPr id="9005" name="Google Shape;9005;p8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6" name="Google Shape;9006;p8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7" name="Google Shape;9007;p8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8" name="Google Shape;9008;p8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9" name="Google Shape;9009;p8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0" name="Google Shape;9010;p8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1" name="Google Shape;9011;p84"/>
          <p:cNvGrpSpPr/>
          <p:nvPr/>
        </p:nvGrpSpPr>
        <p:grpSpPr>
          <a:xfrm>
            <a:off x="12223466" y="7656610"/>
            <a:ext cx="681462" cy="775281"/>
            <a:chOff x="7728464" y="1561258"/>
            <a:chExt cx="349719" cy="397866"/>
          </a:xfrm>
        </p:grpSpPr>
        <p:sp>
          <p:nvSpPr>
            <p:cNvPr id="9012" name="Google Shape;9012;p8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3" name="Google Shape;9013;p8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4" name="Google Shape;9014;p84"/>
          <p:cNvGrpSpPr/>
          <p:nvPr/>
        </p:nvGrpSpPr>
        <p:grpSpPr>
          <a:xfrm>
            <a:off x="8069403" y="7656610"/>
            <a:ext cx="775362" cy="775281"/>
            <a:chOff x="5611350" y="1561258"/>
            <a:chExt cx="397907" cy="397866"/>
          </a:xfrm>
        </p:grpSpPr>
        <p:sp>
          <p:nvSpPr>
            <p:cNvPr id="9015" name="Google Shape;9015;p8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6" name="Google Shape;9016;p8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7" name="Google Shape;9017;p8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8" name="Google Shape;9018;p8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9" name="Google Shape;9019;p84"/>
          <p:cNvGrpSpPr/>
          <p:nvPr/>
        </p:nvGrpSpPr>
        <p:grpSpPr>
          <a:xfrm>
            <a:off x="9107975" y="7851142"/>
            <a:ext cx="775220" cy="386217"/>
            <a:chOff x="6140660" y="1661097"/>
            <a:chExt cx="397835" cy="198202"/>
          </a:xfrm>
        </p:grpSpPr>
        <p:sp>
          <p:nvSpPr>
            <p:cNvPr id="9020" name="Google Shape;9020;p8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1" name="Google Shape;9021;p8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2" name="Google Shape;9022;p8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3" name="Google Shape;9023;p8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4" name="Google Shape;9024;p84"/>
          <p:cNvGrpSpPr/>
          <p:nvPr/>
        </p:nvGrpSpPr>
        <p:grpSpPr>
          <a:xfrm>
            <a:off x="10146405" y="7656610"/>
            <a:ext cx="775362" cy="775281"/>
            <a:chOff x="6669907" y="1561258"/>
            <a:chExt cx="397907" cy="397866"/>
          </a:xfrm>
        </p:grpSpPr>
        <p:sp>
          <p:nvSpPr>
            <p:cNvPr id="9025" name="Google Shape;9025;p8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6" name="Google Shape;9026;p8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7" name="Google Shape;9027;p8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8" name="Google Shape;9028;p8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9" name="Google Shape;9029;p8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0" name="Google Shape;9030;p84"/>
          <p:cNvGrpSpPr/>
          <p:nvPr/>
        </p:nvGrpSpPr>
        <p:grpSpPr>
          <a:xfrm>
            <a:off x="3916865" y="7771684"/>
            <a:ext cx="775362" cy="545145"/>
            <a:chOff x="3386036" y="1746339"/>
            <a:chExt cx="397907" cy="279762"/>
          </a:xfrm>
        </p:grpSpPr>
        <p:sp>
          <p:nvSpPr>
            <p:cNvPr id="9031" name="Google Shape;9031;p8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2" name="Google Shape;9032;p8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9033" name="Google Shape;9033;p84"/>
          <p:cNvGrpSpPr/>
          <p:nvPr/>
        </p:nvGrpSpPr>
        <p:grpSpPr>
          <a:xfrm>
            <a:off x="5992260" y="7656576"/>
            <a:ext cx="775362" cy="775362"/>
            <a:chOff x="4417380" y="1687279"/>
            <a:chExt cx="397907" cy="397907"/>
          </a:xfrm>
        </p:grpSpPr>
        <p:sp>
          <p:nvSpPr>
            <p:cNvPr id="9034" name="Google Shape;9034;p8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5" name="Google Shape;9035;p8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6" name="Google Shape;9036;p84"/>
          <p:cNvGrpSpPr/>
          <p:nvPr/>
        </p:nvGrpSpPr>
        <p:grpSpPr>
          <a:xfrm>
            <a:off x="15885221" y="6617073"/>
            <a:ext cx="775322" cy="775322"/>
            <a:chOff x="2869999" y="1687279"/>
            <a:chExt cx="397887" cy="397887"/>
          </a:xfrm>
        </p:grpSpPr>
        <p:sp>
          <p:nvSpPr>
            <p:cNvPr id="9037" name="Google Shape;9037;p8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8" name="Google Shape;9038;p8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9" name="Google Shape;9039;p84"/>
          <p:cNvGrpSpPr/>
          <p:nvPr/>
        </p:nvGrpSpPr>
        <p:grpSpPr>
          <a:xfrm>
            <a:off x="4955437" y="7657328"/>
            <a:ext cx="773614" cy="773858"/>
            <a:chOff x="3902887" y="1687655"/>
            <a:chExt cx="397010" cy="397135"/>
          </a:xfrm>
        </p:grpSpPr>
        <p:sp>
          <p:nvSpPr>
            <p:cNvPr id="9040" name="Google Shape;9040;p8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1" name="Google Shape;9041;p8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42" name="Google Shape;9042;p84"/>
          <p:cNvGrpSpPr/>
          <p:nvPr/>
        </p:nvGrpSpPr>
        <p:grpSpPr>
          <a:xfrm>
            <a:off x="7030831" y="7656689"/>
            <a:ext cx="775362" cy="775362"/>
            <a:chOff x="4933458" y="1687279"/>
            <a:chExt cx="397907" cy="397907"/>
          </a:xfrm>
        </p:grpSpPr>
        <p:sp>
          <p:nvSpPr>
            <p:cNvPr id="9043" name="Google Shape;9043;p8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4" name="Google Shape;9044;p8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45" name="Google Shape;9045;p84"/>
          <p:cNvGrpSpPr/>
          <p:nvPr/>
        </p:nvGrpSpPr>
        <p:grpSpPr>
          <a:xfrm>
            <a:off x="10579342" y="6617550"/>
            <a:ext cx="775362" cy="775322"/>
            <a:chOff x="266768" y="1721375"/>
            <a:chExt cx="397907" cy="397887"/>
          </a:xfrm>
        </p:grpSpPr>
        <p:sp>
          <p:nvSpPr>
            <p:cNvPr id="9046" name="Google Shape;9046;p8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7" name="Google Shape;9047;p8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48" name="Google Shape;9048;p84"/>
          <p:cNvGrpSpPr/>
          <p:nvPr/>
        </p:nvGrpSpPr>
        <p:grpSpPr>
          <a:xfrm>
            <a:off x="14823344" y="6617847"/>
            <a:ext cx="775078" cy="773776"/>
            <a:chOff x="2408992" y="1722875"/>
            <a:chExt cx="397761" cy="397093"/>
          </a:xfrm>
        </p:grpSpPr>
        <p:sp>
          <p:nvSpPr>
            <p:cNvPr id="9049" name="Google Shape;9049;p8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0" name="Google Shape;9050;p8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1" name="Google Shape;9051;p84"/>
          <p:cNvGrpSpPr/>
          <p:nvPr/>
        </p:nvGrpSpPr>
        <p:grpSpPr>
          <a:xfrm>
            <a:off x="11184976" y="7656610"/>
            <a:ext cx="775281" cy="775281"/>
            <a:chOff x="7199196" y="1561258"/>
            <a:chExt cx="397866" cy="397866"/>
          </a:xfrm>
        </p:grpSpPr>
        <p:sp>
          <p:nvSpPr>
            <p:cNvPr id="9052" name="Google Shape;9052;p8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3" name="Google Shape;9053;p8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4" name="Google Shape;9054;p8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055" name="Google Shape;9055;p84"/>
          <p:cNvSpPr txBox="1"/>
          <p:nvPr/>
        </p:nvSpPr>
        <p:spPr>
          <a:xfrm>
            <a:off x="2096700" y="1439303"/>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SEO &amp; Marketing Icons</a:t>
            </a:r>
            <a:endParaRPr sz="4800">
              <a:solidFill>
                <a:srgbClr val="FFFFFF"/>
              </a:solidFill>
            </a:endParaRPr>
          </a:p>
        </p:txBody>
      </p:sp>
      <p:grpSp>
        <p:nvGrpSpPr>
          <p:cNvPr id="9056" name="Google Shape;9056;p84"/>
          <p:cNvGrpSpPr/>
          <p:nvPr/>
        </p:nvGrpSpPr>
        <p:grpSpPr>
          <a:xfrm>
            <a:off x="12696733" y="6617075"/>
            <a:ext cx="775322" cy="775322"/>
            <a:chOff x="1379798" y="1723250"/>
            <a:chExt cx="397887" cy="397887"/>
          </a:xfrm>
        </p:grpSpPr>
        <p:sp>
          <p:nvSpPr>
            <p:cNvPr id="9057" name="Google Shape;9057;p8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8" name="Google Shape;9058;p8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9" name="Google Shape;9059;p8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0" name="Google Shape;9060;p8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1" name="Google Shape;9061;p84"/>
          <p:cNvGrpSpPr/>
          <p:nvPr/>
        </p:nvGrpSpPr>
        <p:grpSpPr>
          <a:xfrm>
            <a:off x="11634653" y="6617075"/>
            <a:ext cx="775281" cy="775322"/>
            <a:chOff x="864491" y="1723250"/>
            <a:chExt cx="397866" cy="397887"/>
          </a:xfrm>
        </p:grpSpPr>
        <p:sp>
          <p:nvSpPr>
            <p:cNvPr id="9062" name="Google Shape;9062;p8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3" name="Google Shape;9063;p8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4" name="Google Shape;9064;p8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065" name="Google Shape;9065;p84"/>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066" name="Google Shape;9066;p84"/>
          <p:cNvGrpSpPr/>
          <p:nvPr/>
        </p:nvGrpSpPr>
        <p:grpSpPr>
          <a:xfrm>
            <a:off x="13168308" y="7654119"/>
            <a:ext cx="777932" cy="777932"/>
            <a:chOff x="1190625" y="238125"/>
            <a:chExt cx="5235075" cy="5235075"/>
          </a:xfrm>
        </p:grpSpPr>
        <p:sp>
          <p:nvSpPr>
            <p:cNvPr id="9067" name="Google Shape;9067;p8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8" name="Google Shape;9068;p8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72" name="Shape 9072"/>
        <p:cNvGrpSpPr/>
        <p:nvPr/>
      </p:nvGrpSpPr>
      <p:grpSpPr>
        <a:xfrm>
          <a:off x="0" y="0"/>
          <a:ext cx="0" cy="0"/>
          <a:chOff x="0" y="0"/>
          <a:chExt cx="0" cy="0"/>
        </a:xfrm>
      </p:grpSpPr>
      <p:pic>
        <p:nvPicPr>
          <p:cNvPr id="9073" name="Google Shape;9073;p85">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ph idx="3" type="subTitle"/>
          </p:nvPr>
        </p:nvSpPr>
        <p:spPr>
          <a:xfrm>
            <a:off x="2808750" y="5701000"/>
            <a:ext cx="5874600" cy="10140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MERCURY</a:t>
            </a:r>
            <a:endParaRPr/>
          </a:p>
        </p:txBody>
      </p:sp>
      <p:sp>
        <p:nvSpPr>
          <p:cNvPr id="322" name="Google Shape;322;p40"/>
          <p:cNvSpPr txBox="1"/>
          <p:nvPr>
            <p:ph idx="4" type="subTitle"/>
          </p:nvPr>
        </p:nvSpPr>
        <p:spPr>
          <a:xfrm>
            <a:off x="9604400" y="5701000"/>
            <a:ext cx="5874600" cy="10140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EARTH</a:t>
            </a:r>
            <a:endParaRPr/>
          </a:p>
        </p:txBody>
      </p:sp>
      <p:sp>
        <p:nvSpPr>
          <p:cNvPr id="323" name="Google Shape;323;p40"/>
          <p:cNvSpPr txBox="1"/>
          <p:nvPr>
            <p:ph type="title"/>
          </p:nvPr>
        </p:nvSpPr>
        <p:spPr>
          <a:xfrm>
            <a:off x="1440000" y="89005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ABOUT </a:t>
            </a:r>
            <a:r>
              <a:rPr lang="en"/>
              <a:t>BOLD NUTRITION</a:t>
            </a:r>
            <a:endParaRPr/>
          </a:p>
        </p:txBody>
      </p:sp>
      <p:sp>
        <p:nvSpPr>
          <p:cNvPr id="324" name="Google Shape;324;p40"/>
          <p:cNvSpPr txBox="1"/>
          <p:nvPr>
            <p:ph idx="1" type="subTitle"/>
          </p:nvPr>
        </p:nvSpPr>
        <p:spPr>
          <a:xfrm>
            <a:off x="9603786" y="6724900"/>
            <a:ext cx="5875800" cy="2055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Earth is the third planet from the Sun and the only one that harbors life in the Solar System. This is where we all live</a:t>
            </a:r>
            <a:endParaRPr/>
          </a:p>
        </p:txBody>
      </p:sp>
      <p:sp>
        <p:nvSpPr>
          <p:cNvPr id="325" name="Google Shape;325;p40"/>
          <p:cNvSpPr txBox="1"/>
          <p:nvPr>
            <p:ph idx="2" type="subTitle"/>
          </p:nvPr>
        </p:nvSpPr>
        <p:spPr>
          <a:xfrm>
            <a:off x="2808771" y="6724900"/>
            <a:ext cx="5874600" cy="2055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326" name="Google Shape;326;p40"/>
          <p:cNvSpPr/>
          <p:nvPr/>
        </p:nvSpPr>
        <p:spPr>
          <a:xfrm>
            <a:off x="4689150" y="3307878"/>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 name="Google Shape;327;p40"/>
          <p:cNvSpPr/>
          <p:nvPr/>
        </p:nvSpPr>
        <p:spPr>
          <a:xfrm>
            <a:off x="11484800" y="3307878"/>
            <a:ext cx="2113800" cy="2113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8" name="Google Shape;328;p40"/>
          <p:cNvGrpSpPr/>
          <p:nvPr/>
        </p:nvGrpSpPr>
        <p:grpSpPr>
          <a:xfrm>
            <a:off x="5397161" y="3977942"/>
            <a:ext cx="697777" cy="773672"/>
            <a:chOff x="3300325" y="249875"/>
            <a:chExt cx="433725" cy="480900"/>
          </a:xfrm>
        </p:grpSpPr>
        <p:sp>
          <p:nvSpPr>
            <p:cNvPr id="329" name="Google Shape;329;p4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0" name="Google Shape;330;p4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1" name="Google Shape;331;p4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2" name="Google Shape;332;p4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3" name="Google Shape;333;p4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4" name="Google Shape;334;p4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35" name="Google Shape;335;p40"/>
          <p:cNvGrpSpPr/>
          <p:nvPr/>
        </p:nvGrpSpPr>
        <p:grpSpPr>
          <a:xfrm>
            <a:off x="12223750" y="3977198"/>
            <a:ext cx="635878" cy="775160"/>
            <a:chOff x="3907325" y="2620775"/>
            <a:chExt cx="395250" cy="481825"/>
          </a:xfrm>
        </p:grpSpPr>
        <p:sp>
          <p:nvSpPr>
            <p:cNvPr id="336" name="Google Shape;336;p4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7" name="Google Shape;337;p4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8" name="Google Shape;338;p4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9" name="Google Shape;339;p4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340" name="Google Shape;340;p40"/>
          <p:cNvSpPr/>
          <p:nvPr/>
        </p:nvSpPr>
        <p:spPr>
          <a:xfrm>
            <a:off x="8918875" y="4196678"/>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p:nvPr/>
        </p:nvSpPr>
        <p:spPr>
          <a:xfrm>
            <a:off x="10571050" y="2204050"/>
            <a:ext cx="6244800" cy="6244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 name="Google Shape;346;p41"/>
          <p:cNvSpPr txBox="1"/>
          <p:nvPr>
            <p:ph idx="1" type="body"/>
          </p:nvPr>
        </p:nvSpPr>
        <p:spPr>
          <a:xfrm>
            <a:off x="1440000" y="3900500"/>
            <a:ext cx="8344800" cy="4633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Do you know what helps you make your point crystal clear?</a:t>
            </a:r>
            <a:endParaRPr/>
          </a:p>
          <a:p>
            <a:pPr indent="0" lvl="0" marL="0" rtl="0" algn="l">
              <a:spcBef>
                <a:spcPts val="0"/>
              </a:spcBef>
              <a:spcAft>
                <a:spcPts val="0"/>
              </a:spcAft>
              <a:buNone/>
            </a:pPr>
            <a:r>
              <a:rPr lang="en"/>
              <a:t>Lists like this one:</a:t>
            </a:r>
            <a:endParaRPr/>
          </a:p>
          <a:p>
            <a:pPr indent="-635000" lvl="0" marL="914400" rtl="0" algn="l">
              <a:spcBef>
                <a:spcPts val="3200"/>
              </a:spcBef>
              <a:spcAft>
                <a:spcPts val="0"/>
              </a:spcAft>
              <a:buSzPts val="2800"/>
              <a:buChar char="●"/>
            </a:pPr>
            <a:r>
              <a:rPr lang="en"/>
              <a:t>They’re simple </a:t>
            </a:r>
            <a:endParaRPr/>
          </a:p>
          <a:p>
            <a:pPr indent="-635000" lvl="0" marL="914400" rtl="0" algn="l">
              <a:spcBef>
                <a:spcPts val="0"/>
              </a:spcBef>
              <a:spcAft>
                <a:spcPts val="0"/>
              </a:spcAft>
              <a:buSzPts val="2800"/>
              <a:buChar char="●"/>
            </a:pPr>
            <a:r>
              <a:rPr lang="en"/>
              <a:t>You can organize your ideas clearly</a:t>
            </a:r>
            <a:endParaRPr/>
          </a:p>
          <a:p>
            <a:pPr indent="-635000" lvl="0" marL="914400" rtl="0" algn="l">
              <a:spcBef>
                <a:spcPts val="0"/>
              </a:spcBef>
              <a:spcAft>
                <a:spcPts val="0"/>
              </a:spcAft>
              <a:buSzPts val="2800"/>
              <a:buChar char="●"/>
            </a:pPr>
            <a:r>
              <a:rPr lang="en"/>
              <a:t>You’ll never forget to buy milk!</a:t>
            </a:r>
            <a:endParaRPr/>
          </a:p>
          <a:p>
            <a:pPr indent="0" lvl="0" marL="0" rtl="0" algn="l">
              <a:spcBef>
                <a:spcPts val="3200"/>
              </a:spcBef>
              <a:spcAft>
                <a:spcPts val="0"/>
              </a:spcAft>
              <a:buNone/>
            </a:pPr>
            <a:r>
              <a:rPr lang="en"/>
              <a:t>And the most important thing: the audience won’t miss the point of your presentation</a:t>
            </a:r>
            <a:endParaRPr/>
          </a:p>
        </p:txBody>
      </p:sp>
      <p:sp>
        <p:nvSpPr>
          <p:cNvPr id="347" name="Google Shape;347;p41"/>
          <p:cNvSpPr txBox="1"/>
          <p:nvPr>
            <p:ph type="title"/>
          </p:nvPr>
        </p:nvSpPr>
        <p:spPr>
          <a:xfrm>
            <a:off x="1440000" y="891843"/>
            <a:ext cx="8739600" cy="2551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WORKSHOP GOALS</a:t>
            </a:r>
            <a:endParaRPr/>
          </a:p>
        </p:txBody>
      </p:sp>
      <p:pic>
        <p:nvPicPr>
          <p:cNvPr id="348" name="Google Shape;348;p41"/>
          <p:cNvPicPr preferRelativeResize="0"/>
          <p:nvPr>
            <p:ph idx="2" type="pic"/>
          </p:nvPr>
        </p:nvPicPr>
        <p:blipFill rotWithShape="1">
          <a:blip r:embed="rId3">
            <a:alphaModFix/>
          </a:blip>
          <a:srcRect b="0" l="0" r="0" t="33253"/>
          <a:stretch/>
        </p:blipFill>
        <p:spPr>
          <a:xfrm>
            <a:off x="10954469" y="2587462"/>
            <a:ext cx="5478000" cy="5478000"/>
          </a:xfrm>
          <a:prstGeom prst="ellipse">
            <a:avLst/>
          </a:prstGeom>
        </p:spPr>
      </p:pic>
      <p:pic>
        <p:nvPicPr>
          <p:cNvPr id="349" name="Google Shape;349;p41"/>
          <p:cNvPicPr preferRelativeResize="0"/>
          <p:nvPr/>
        </p:nvPicPr>
        <p:blipFill rotWithShape="1">
          <a:blip r:embed="rId4">
            <a:alphaModFix/>
          </a:blip>
          <a:srcRect b="9729" l="15357" r="16475" t="53735"/>
          <a:stretch/>
        </p:blipFill>
        <p:spPr>
          <a:xfrm>
            <a:off x="12659450" y="7020454"/>
            <a:ext cx="8742497" cy="4685396"/>
          </a:xfrm>
          <a:prstGeom prst="rect">
            <a:avLst/>
          </a:prstGeom>
          <a:noFill/>
          <a:ln>
            <a:noFill/>
          </a:ln>
          <a:effectLst>
            <a:outerShdw blurRad="28575" rotWithShape="0" algn="bl" dir="12240000" dist="95250">
              <a:schemeClr val="lt2">
                <a:alpha val="63000"/>
              </a:schemeClr>
            </a:outerShdw>
          </a:effectLst>
        </p:spPr>
      </p:pic>
      <p:pic>
        <p:nvPicPr>
          <p:cNvPr id="350" name="Google Shape;350;p41"/>
          <p:cNvPicPr preferRelativeResize="0"/>
          <p:nvPr/>
        </p:nvPicPr>
        <p:blipFill rotWithShape="1">
          <a:blip r:embed="rId5">
            <a:alphaModFix/>
          </a:blip>
          <a:srcRect b="0" l="3864" r="0" t="0"/>
          <a:stretch/>
        </p:blipFill>
        <p:spPr>
          <a:xfrm rot="10800000">
            <a:off x="9024263" y="-3396344"/>
            <a:ext cx="6798886" cy="6756793"/>
          </a:xfrm>
          <a:prstGeom prst="rect">
            <a:avLst/>
          </a:prstGeom>
          <a:noFill/>
          <a:ln>
            <a:noFill/>
          </a:ln>
          <a:effectLst>
            <a:outerShdw blurRad="28575" rotWithShape="0" algn="bl" dir="5400000" dist="95250">
              <a:schemeClr val="lt2">
                <a:alpha val="50000"/>
              </a:schemeClr>
            </a:outerShdw>
          </a:effectLst>
        </p:spPr>
      </p:pic>
      <p:sp>
        <p:nvSpPr>
          <p:cNvPr id="351" name="Google Shape;351;p41"/>
          <p:cNvSpPr/>
          <p:nvPr/>
        </p:nvSpPr>
        <p:spPr>
          <a:xfrm>
            <a:off x="16280534"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p:nvPr/>
        </p:nvSpPr>
        <p:spPr>
          <a:xfrm>
            <a:off x="5478500" y="6536550"/>
            <a:ext cx="7080000" cy="13314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 name="Google Shape;357;p42"/>
          <p:cNvSpPr txBox="1"/>
          <p:nvPr>
            <p:ph type="title"/>
          </p:nvPr>
        </p:nvSpPr>
        <p:spPr>
          <a:xfrm>
            <a:off x="5858050" y="6670450"/>
            <a:ext cx="6571800" cy="106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—SOMEONE FAMOUS</a:t>
            </a:r>
            <a:endParaRPr/>
          </a:p>
        </p:txBody>
      </p:sp>
      <p:sp>
        <p:nvSpPr>
          <p:cNvPr id="358" name="Google Shape;358;p42"/>
          <p:cNvSpPr txBox="1"/>
          <p:nvPr>
            <p:ph idx="1" type="subTitle"/>
          </p:nvPr>
        </p:nvSpPr>
        <p:spPr>
          <a:xfrm>
            <a:off x="3521750" y="2035950"/>
            <a:ext cx="11244600" cy="400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359" name="Google Shape;359;p42"/>
          <p:cNvSpPr/>
          <p:nvPr/>
        </p:nvSpPr>
        <p:spPr>
          <a:xfrm>
            <a:off x="8793600" y="810000"/>
            <a:ext cx="450000" cy="4500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p:nvPr/>
        </p:nvSpPr>
        <p:spPr>
          <a:xfrm>
            <a:off x="1651800" y="2204050"/>
            <a:ext cx="6244800" cy="6244800"/>
          </a:xfrm>
          <a:prstGeom prst="ellipse">
            <a:avLst/>
          </a:prstGeom>
          <a:noFill/>
          <a:ln cap="flat" cmpd="sng" w="9525">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 name="Google Shape;365;p43"/>
          <p:cNvSpPr txBox="1"/>
          <p:nvPr>
            <p:ph type="title"/>
          </p:nvPr>
        </p:nvSpPr>
        <p:spPr>
          <a:xfrm>
            <a:off x="9298802" y="3274650"/>
            <a:ext cx="75492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GOAL 01</a:t>
            </a:r>
            <a:endParaRPr/>
          </a:p>
        </p:txBody>
      </p:sp>
      <p:sp>
        <p:nvSpPr>
          <p:cNvPr id="366" name="Google Shape;366;p43"/>
          <p:cNvSpPr txBox="1"/>
          <p:nvPr>
            <p:ph idx="1" type="subTitle"/>
          </p:nvPr>
        </p:nvSpPr>
        <p:spPr>
          <a:xfrm>
            <a:off x="9298800" y="4594350"/>
            <a:ext cx="7549200" cy="2418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a:p>
            <a:pPr indent="0" lvl="0" marL="0" rtl="0" algn="ctr">
              <a:spcBef>
                <a:spcPts val="0"/>
              </a:spcBef>
              <a:spcAft>
                <a:spcPts val="0"/>
              </a:spcAft>
              <a:buNone/>
            </a:pPr>
            <a:r>
              <a:t/>
            </a:r>
            <a:endParaRPr/>
          </a:p>
        </p:txBody>
      </p:sp>
      <p:pic>
        <p:nvPicPr>
          <p:cNvPr id="367" name="Google Shape;367;p43"/>
          <p:cNvPicPr preferRelativeResize="0"/>
          <p:nvPr>
            <p:ph idx="2" type="pic"/>
          </p:nvPr>
        </p:nvPicPr>
        <p:blipFill rotWithShape="1">
          <a:blip r:embed="rId3">
            <a:alphaModFix/>
          </a:blip>
          <a:srcRect b="0" l="16675" r="16675" t="0"/>
          <a:stretch/>
        </p:blipFill>
        <p:spPr>
          <a:xfrm>
            <a:off x="2035219" y="2587462"/>
            <a:ext cx="5478000" cy="5478000"/>
          </a:xfrm>
          <a:prstGeom prst="ellipse">
            <a:avLst/>
          </a:prstGeom>
        </p:spPr>
      </p:pic>
      <p:pic>
        <p:nvPicPr>
          <p:cNvPr id="368" name="Google Shape;368;p43"/>
          <p:cNvPicPr preferRelativeResize="0"/>
          <p:nvPr/>
        </p:nvPicPr>
        <p:blipFill rotWithShape="1">
          <a:blip r:embed="rId4">
            <a:alphaModFix/>
          </a:blip>
          <a:srcRect b="0" l="3864" r="0" t="0"/>
          <a:stretch/>
        </p:blipFill>
        <p:spPr>
          <a:xfrm>
            <a:off x="1004499" y="6280650"/>
            <a:ext cx="7548952" cy="7502200"/>
          </a:xfrm>
          <a:prstGeom prst="rect">
            <a:avLst/>
          </a:prstGeom>
          <a:noFill/>
          <a:ln>
            <a:noFill/>
          </a:ln>
          <a:effectLst>
            <a:outerShdw blurRad="28575" rotWithShape="0" algn="bl" dir="5400000" dist="85725">
              <a:schemeClr val="lt2">
                <a:alpha val="50000"/>
              </a:schemeClr>
            </a:outerShdw>
          </a:effectLst>
        </p:spPr>
      </p:pic>
      <p:grpSp>
        <p:nvGrpSpPr>
          <p:cNvPr id="369" name="Google Shape;369;p43"/>
          <p:cNvGrpSpPr/>
          <p:nvPr/>
        </p:nvGrpSpPr>
        <p:grpSpPr>
          <a:xfrm>
            <a:off x="12765256" y="8197267"/>
            <a:ext cx="616277" cy="829505"/>
            <a:chOff x="7865275" y="2154000"/>
            <a:chExt cx="1114425" cy="1500009"/>
          </a:xfrm>
        </p:grpSpPr>
        <p:sp>
          <p:nvSpPr>
            <p:cNvPr id="370" name="Google Shape;370;p43"/>
            <p:cNvSpPr/>
            <p:nvPr/>
          </p:nvSpPr>
          <p:spPr>
            <a:xfrm>
              <a:off x="7865275" y="2989650"/>
              <a:ext cx="1114425" cy="664359"/>
            </a:xfrm>
            <a:custGeom>
              <a:rect b="b" l="l" r="r" t="t"/>
              <a:pathLst>
                <a:path extrusionOk="0" h="45434" w="44577">
                  <a:moveTo>
                    <a:pt x="0" y="857"/>
                  </a:moveTo>
                  <a:lnTo>
                    <a:pt x="22717" y="45434"/>
                  </a:lnTo>
                  <a:lnTo>
                    <a:pt x="44577" y="0"/>
                  </a:lnTo>
                </a:path>
              </a:pathLst>
            </a:custGeom>
            <a:noFill/>
            <a:ln cap="flat" cmpd="sng" w="9525">
              <a:solidFill>
                <a:schemeClr val="lt1"/>
              </a:solidFill>
              <a:prstDash val="solid"/>
              <a:round/>
              <a:headEnd len="med" w="med" type="none"/>
              <a:tailEnd len="med" w="med" type="none"/>
            </a:ln>
          </p:spPr>
        </p:sp>
        <p:cxnSp>
          <p:nvCxnSpPr>
            <p:cNvPr id="371" name="Google Shape;371;p43"/>
            <p:cNvCxnSpPr/>
            <p:nvPr/>
          </p:nvCxnSpPr>
          <p:spPr>
            <a:xfrm>
              <a:off x="8422500" y="2154000"/>
              <a:ext cx="0" cy="15000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Bold Nutrition Workshop by Slidesgo">
  <a:themeElements>
    <a:clrScheme name="Simple Light">
      <a:dk1>
        <a:srgbClr val="0068FF"/>
      </a:dk1>
      <a:lt1>
        <a:srgbClr val="FFFFFF"/>
      </a:lt1>
      <a:dk2>
        <a:srgbClr val="FF0000"/>
      </a:dk2>
      <a:lt2>
        <a:srgbClr val="00000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